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48" y="-22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4" name="object 264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457200" y="4830356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209000" y="4998702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215350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635866" y="4998702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635866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2056382" y="4998702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2056382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2476898" y="4998702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247689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2897414" y="4998702"/>
            <a:ext cx="420509" cy="0"/>
          </a:xfrm>
          <a:custGeom>
            <a:avLst/>
            <a:gdLst/>
            <a:ahLst/>
            <a:cxnLst/>
            <a:rect l="l" t="t" r="r" b="b"/>
            <a:pathLst>
              <a:path w="420509">
                <a:moveTo>
                  <a:pt x="0" y="0"/>
                </a:moveTo>
                <a:lnTo>
                  <a:pt x="42050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2897414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3317930" y="4998702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3317930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3738446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209000" y="5358669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215350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635866" y="5358669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635866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2056382" y="5358669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2056382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2476898" y="5358669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247689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2897414" y="5358669"/>
            <a:ext cx="420509" cy="0"/>
          </a:xfrm>
          <a:custGeom>
            <a:avLst/>
            <a:gdLst/>
            <a:ahLst/>
            <a:cxnLst/>
            <a:rect l="l" t="t" r="r" b="b"/>
            <a:pathLst>
              <a:path w="420509">
                <a:moveTo>
                  <a:pt x="0" y="0"/>
                </a:moveTo>
                <a:lnTo>
                  <a:pt x="42050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2897414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3317930" y="5358669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3317930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3738446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209000" y="5718636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215350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635866" y="5718636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635866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2056382" y="5718636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2056382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2476898" y="5718636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2476898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2897414" y="5718636"/>
            <a:ext cx="420509" cy="0"/>
          </a:xfrm>
          <a:custGeom>
            <a:avLst/>
            <a:gdLst/>
            <a:ahLst/>
            <a:cxnLst/>
            <a:rect l="l" t="t" r="r" b="b"/>
            <a:pathLst>
              <a:path w="420509">
                <a:moveTo>
                  <a:pt x="0" y="0"/>
                </a:moveTo>
                <a:lnTo>
                  <a:pt x="42050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2897414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3317930" y="5718636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3317930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3738446" y="572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209000" y="6078602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635866" y="6078602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2056382" y="6078602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2476898" y="6078602"/>
            <a:ext cx="420522" cy="0"/>
          </a:xfrm>
          <a:custGeom>
            <a:avLst/>
            <a:gdLst/>
            <a:ahLst/>
            <a:cxnLst/>
            <a:rect l="l" t="t" r="r" b="b"/>
            <a:pathLst>
              <a:path w="420522">
                <a:moveTo>
                  <a:pt x="0" y="0"/>
                </a:moveTo>
                <a:lnTo>
                  <a:pt x="42052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2897414" y="6078602"/>
            <a:ext cx="420509" cy="0"/>
          </a:xfrm>
          <a:custGeom>
            <a:avLst/>
            <a:gdLst/>
            <a:ahLst/>
            <a:cxnLst/>
            <a:rect l="l" t="t" r="r" b="b"/>
            <a:pathLst>
              <a:path w="420509">
                <a:moveTo>
                  <a:pt x="0" y="0"/>
                </a:moveTo>
                <a:lnTo>
                  <a:pt x="42050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3317930" y="6078602"/>
            <a:ext cx="426872" cy="0"/>
          </a:xfrm>
          <a:custGeom>
            <a:avLst/>
            <a:gdLst/>
            <a:ahLst/>
            <a:cxnLst/>
            <a:rect l="l" t="t" r="r" b="b"/>
            <a:pathLst>
              <a:path w="426872">
                <a:moveTo>
                  <a:pt x="0" y="0"/>
                </a:moveTo>
                <a:lnTo>
                  <a:pt x="42687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520678" y="5306998"/>
            <a:ext cx="156171" cy="567004"/>
          </a:xfrm>
          <a:custGeom>
            <a:avLst/>
            <a:gdLst/>
            <a:ahLst/>
            <a:cxnLst/>
            <a:rect l="l" t="t" r="r" b="b"/>
            <a:pathLst>
              <a:path w="156171" h="567004">
                <a:moveTo>
                  <a:pt x="52031" y="565492"/>
                </a:moveTo>
                <a:lnTo>
                  <a:pt x="38887" y="564273"/>
                </a:lnTo>
                <a:lnTo>
                  <a:pt x="39001" y="563664"/>
                </a:lnTo>
                <a:lnTo>
                  <a:pt x="48501" y="561759"/>
                </a:lnTo>
                <a:lnTo>
                  <a:pt x="52209" y="559231"/>
                </a:lnTo>
                <a:lnTo>
                  <a:pt x="57823" y="557326"/>
                </a:lnTo>
                <a:lnTo>
                  <a:pt x="155600" y="556971"/>
                </a:lnTo>
                <a:lnTo>
                  <a:pt x="155562" y="553834"/>
                </a:lnTo>
                <a:lnTo>
                  <a:pt x="59766" y="554913"/>
                </a:lnTo>
                <a:lnTo>
                  <a:pt x="57861" y="556107"/>
                </a:lnTo>
                <a:lnTo>
                  <a:pt x="50622" y="558190"/>
                </a:lnTo>
                <a:lnTo>
                  <a:pt x="48501" y="559269"/>
                </a:lnTo>
                <a:lnTo>
                  <a:pt x="31978" y="559269"/>
                </a:lnTo>
                <a:lnTo>
                  <a:pt x="29705" y="557758"/>
                </a:lnTo>
                <a:lnTo>
                  <a:pt x="30365" y="553618"/>
                </a:lnTo>
                <a:lnTo>
                  <a:pt x="34099" y="549871"/>
                </a:lnTo>
                <a:lnTo>
                  <a:pt x="34785" y="547141"/>
                </a:lnTo>
                <a:lnTo>
                  <a:pt x="32842" y="545261"/>
                </a:lnTo>
                <a:lnTo>
                  <a:pt x="32219" y="540880"/>
                </a:lnTo>
                <a:lnTo>
                  <a:pt x="30937" y="537819"/>
                </a:lnTo>
                <a:lnTo>
                  <a:pt x="30962" y="534860"/>
                </a:lnTo>
                <a:lnTo>
                  <a:pt x="36550" y="532307"/>
                </a:lnTo>
                <a:lnTo>
                  <a:pt x="54114" y="531088"/>
                </a:lnTo>
                <a:lnTo>
                  <a:pt x="155600" y="530682"/>
                </a:lnTo>
                <a:lnTo>
                  <a:pt x="156171" y="529386"/>
                </a:lnTo>
                <a:lnTo>
                  <a:pt x="29273" y="529539"/>
                </a:lnTo>
                <a:lnTo>
                  <a:pt x="29133" y="530072"/>
                </a:lnTo>
                <a:lnTo>
                  <a:pt x="29463" y="540664"/>
                </a:lnTo>
                <a:lnTo>
                  <a:pt x="29463" y="547649"/>
                </a:lnTo>
                <a:lnTo>
                  <a:pt x="29209" y="548246"/>
                </a:lnTo>
                <a:lnTo>
                  <a:pt x="28422" y="551129"/>
                </a:lnTo>
                <a:lnTo>
                  <a:pt x="28143" y="0"/>
                </a:lnTo>
                <a:lnTo>
                  <a:pt x="25031" y="0"/>
                </a:lnTo>
                <a:lnTo>
                  <a:pt x="25349" y="502742"/>
                </a:lnTo>
                <a:lnTo>
                  <a:pt x="26581" y="522122"/>
                </a:lnTo>
                <a:lnTo>
                  <a:pt x="26581" y="531088"/>
                </a:lnTo>
                <a:lnTo>
                  <a:pt x="25958" y="539216"/>
                </a:lnTo>
                <a:lnTo>
                  <a:pt x="24168" y="548030"/>
                </a:lnTo>
                <a:lnTo>
                  <a:pt x="23520" y="548716"/>
                </a:lnTo>
                <a:lnTo>
                  <a:pt x="18910" y="547966"/>
                </a:lnTo>
                <a:lnTo>
                  <a:pt x="15925" y="539686"/>
                </a:lnTo>
                <a:lnTo>
                  <a:pt x="13512" y="534581"/>
                </a:lnTo>
                <a:lnTo>
                  <a:pt x="8394" y="520928"/>
                </a:lnTo>
                <a:lnTo>
                  <a:pt x="7251" y="511467"/>
                </a:lnTo>
                <a:lnTo>
                  <a:pt x="3390" y="500265"/>
                </a:lnTo>
                <a:lnTo>
                  <a:pt x="2819" y="344449"/>
                </a:lnTo>
                <a:lnTo>
                  <a:pt x="2527" y="0"/>
                </a:lnTo>
                <a:lnTo>
                  <a:pt x="0" y="0"/>
                </a:lnTo>
                <a:lnTo>
                  <a:pt x="304" y="498970"/>
                </a:lnTo>
                <a:lnTo>
                  <a:pt x="2133" y="508406"/>
                </a:lnTo>
                <a:lnTo>
                  <a:pt x="7175" y="523379"/>
                </a:lnTo>
                <a:lnTo>
                  <a:pt x="13461" y="539610"/>
                </a:lnTo>
                <a:lnTo>
                  <a:pt x="16598" y="558584"/>
                </a:lnTo>
                <a:lnTo>
                  <a:pt x="12865" y="559917"/>
                </a:lnTo>
                <a:lnTo>
                  <a:pt x="10985" y="561797"/>
                </a:lnTo>
                <a:lnTo>
                  <a:pt x="8039" y="566902"/>
                </a:lnTo>
                <a:lnTo>
                  <a:pt x="156171" y="567004"/>
                </a:lnTo>
                <a:lnTo>
                  <a:pt x="155600" y="565721"/>
                </a:lnTo>
                <a:lnTo>
                  <a:pt x="52031" y="565492"/>
                </a:lnTo>
                <a:close/>
              </a:path>
            </a:pathLst>
          </a:custGeom>
          <a:solidFill>
            <a:srgbClr val="6B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489597" y="5306998"/>
            <a:ext cx="652081" cy="622452"/>
          </a:xfrm>
          <a:custGeom>
            <a:avLst/>
            <a:gdLst/>
            <a:ahLst/>
            <a:cxnLst/>
            <a:rect l="l" t="t" r="r" b="b"/>
            <a:pathLst>
              <a:path w="652081" h="622452">
                <a:moveTo>
                  <a:pt x="14922" y="297726"/>
                </a:moveTo>
                <a:lnTo>
                  <a:pt x="21488" y="300570"/>
                </a:lnTo>
                <a:lnTo>
                  <a:pt x="21983" y="552792"/>
                </a:lnTo>
                <a:lnTo>
                  <a:pt x="23926" y="558380"/>
                </a:lnTo>
                <a:lnTo>
                  <a:pt x="28676" y="563626"/>
                </a:lnTo>
                <a:lnTo>
                  <a:pt x="34518" y="566585"/>
                </a:lnTo>
                <a:lnTo>
                  <a:pt x="36804" y="567410"/>
                </a:lnTo>
                <a:lnTo>
                  <a:pt x="186575" y="567778"/>
                </a:lnTo>
                <a:lnTo>
                  <a:pt x="186969" y="622452"/>
                </a:lnTo>
                <a:lnTo>
                  <a:pt x="652081" y="622452"/>
                </a:lnTo>
                <a:lnTo>
                  <a:pt x="652081" y="473913"/>
                </a:lnTo>
                <a:lnTo>
                  <a:pt x="457263" y="473595"/>
                </a:lnTo>
                <a:lnTo>
                  <a:pt x="461289" y="469201"/>
                </a:lnTo>
                <a:lnTo>
                  <a:pt x="465035" y="466064"/>
                </a:lnTo>
                <a:lnTo>
                  <a:pt x="470611" y="460425"/>
                </a:lnTo>
                <a:lnTo>
                  <a:pt x="479399" y="443534"/>
                </a:lnTo>
                <a:lnTo>
                  <a:pt x="482485" y="425361"/>
                </a:lnTo>
                <a:lnTo>
                  <a:pt x="482485" y="420166"/>
                </a:lnTo>
                <a:lnTo>
                  <a:pt x="479399" y="401993"/>
                </a:lnTo>
                <a:lnTo>
                  <a:pt x="470611" y="385102"/>
                </a:lnTo>
                <a:lnTo>
                  <a:pt x="457834" y="372186"/>
                </a:lnTo>
                <a:lnTo>
                  <a:pt x="652081" y="371563"/>
                </a:lnTo>
                <a:lnTo>
                  <a:pt x="652081" y="222415"/>
                </a:lnTo>
                <a:lnTo>
                  <a:pt x="186969" y="222415"/>
                </a:lnTo>
                <a:lnTo>
                  <a:pt x="186575" y="277710"/>
                </a:lnTo>
                <a:lnTo>
                  <a:pt x="86880" y="277685"/>
                </a:lnTo>
                <a:lnTo>
                  <a:pt x="62484" y="274586"/>
                </a:lnTo>
                <a:lnTo>
                  <a:pt x="60604" y="273926"/>
                </a:lnTo>
                <a:lnTo>
                  <a:pt x="60477" y="0"/>
                </a:lnTo>
                <a:lnTo>
                  <a:pt x="59817" y="0"/>
                </a:lnTo>
                <a:lnTo>
                  <a:pt x="59918" y="274726"/>
                </a:lnTo>
                <a:lnTo>
                  <a:pt x="86245" y="278333"/>
                </a:lnTo>
                <a:lnTo>
                  <a:pt x="187223" y="278498"/>
                </a:lnTo>
                <a:lnTo>
                  <a:pt x="187579" y="223037"/>
                </a:lnTo>
                <a:lnTo>
                  <a:pt x="651446" y="223037"/>
                </a:lnTo>
                <a:lnTo>
                  <a:pt x="651446" y="370967"/>
                </a:lnTo>
                <a:lnTo>
                  <a:pt x="455955" y="371563"/>
                </a:lnTo>
                <a:lnTo>
                  <a:pt x="470001" y="385711"/>
                </a:lnTo>
                <a:lnTo>
                  <a:pt x="478751" y="402602"/>
                </a:lnTo>
                <a:lnTo>
                  <a:pt x="481888" y="420789"/>
                </a:lnTo>
                <a:lnTo>
                  <a:pt x="481888" y="424738"/>
                </a:lnTo>
                <a:lnTo>
                  <a:pt x="478751" y="442887"/>
                </a:lnTo>
                <a:lnTo>
                  <a:pt x="470001" y="459765"/>
                </a:lnTo>
                <a:lnTo>
                  <a:pt x="464413" y="465455"/>
                </a:lnTo>
                <a:lnTo>
                  <a:pt x="460641" y="468579"/>
                </a:lnTo>
                <a:lnTo>
                  <a:pt x="455383" y="474205"/>
                </a:lnTo>
                <a:lnTo>
                  <a:pt x="651446" y="474560"/>
                </a:lnTo>
                <a:lnTo>
                  <a:pt x="651446" y="621842"/>
                </a:lnTo>
                <a:lnTo>
                  <a:pt x="187579" y="621842"/>
                </a:lnTo>
                <a:lnTo>
                  <a:pt x="187261" y="567004"/>
                </a:lnTo>
                <a:lnTo>
                  <a:pt x="37426" y="566801"/>
                </a:lnTo>
                <a:lnTo>
                  <a:pt x="33324" y="565111"/>
                </a:lnTo>
                <a:lnTo>
                  <a:pt x="29324" y="563016"/>
                </a:lnTo>
                <a:lnTo>
                  <a:pt x="24574" y="557758"/>
                </a:lnTo>
                <a:lnTo>
                  <a:pt x="23317" y="554520"/>
                </a:lnTo>
                <a:lnTo>
                  <a:pt x="23063" y="554228"/>
                </a:lnTo>
                <a:lnTo>
                  <a:pt x="22377" y="548830"/>
                </a:lnTo>
                <a:lnTo>
                  <a:pt x="22161" y="299783"/>
                </a:lnTo>
                <a:lnTo>
                  <a:pt x="18491" y="298056"/>
                </a:lnTo>
                <a:lnTo>
                  <a:pt x="15544" y="297091"/>
                </a:lnTo>
                <a:lnTo>
                  <a:pt x="0" y="285534"/>
                </a:lnTo>
                <a:lnTo>
                  <a:pt x="0" y="286613"/>
                </a:lnTo>
                <a:lnTo>
                  <a:pt x="14922" y="2977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489604" y="5540054"/>
            <a:ext cx="22047" cy="60540"/>
          </a:xfrm>
          <a:custGeom>
            <a:avLst/>
            <a:gdLst/>
            <a:ahLst/>
            <a:cxnLst/>
            <a:rect l="l" t="t" r="r" b="b"/>
            <a:pathLst>
              <a:path w="22047" h="60540">
                <a:moveTo>
                  <a:pt x="1752" y="25222"/>
                </a:moveTo>
                <a:lnTo>
                  <a:pt x="3009" y="25145"/>
                </a:lnTo>
                <a:lnTo>
                  <a:pt x="21475" y="36702"/>
                </a:lnTo>
                <a:lnTo>
                  <a:pt x="22047" y="22948"/>
                </a:lnTo>
                <a:lnTo>
                  <a:pt x="21221" y="22161"/>
                </a:lnTo>
                <a:lnTo>
                  <a:pt x="11099" y="14020"/>
                </a:lnTo>
                <a:lnTo>
                  <a:pt x="0" y="0"/>
                </a:lnTo>
                <a:lnTo>
                  <a:pt x="0" y="45250"/>
                </a:lnTo>
                <a:lnTo>
                  <a:pt x="16395" y="58153"/>
                </a:lnTo>
                <a:lnTo>
                  <a:pt x="19926" y="60312"/>
                </a:lnTo>
                <a:lnTo>
                  <a:pt x="21437" y="60540"/>
                </a:lnTo>
                <a:lnTo>
                  <a:pt x="21437" y="43002"/>
                </a:lnTo>
                <a:lnTo>
                  <a:pt x="21005" y="42964"/>
                </a:lnTo>
                <a:lnTo>
                  <a:pt x="12407" y="36525"/>
                </a:lnTo>
                <a:lnTo>
                  <a:pt x="1752" y="25222"/>
                </a:lnTo>
                <a:close/>
              </a:path>
            </a:pathLst>
          </a:custGeom>
          <a:solidFill>
            <a:srgbClr val="2F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550384" y="5837684"/>
            <a:ext cx="125895" cy="28587"/>
          </a:xfrm>
          <a:custGeom>
            <a:avLst/>
            <a:gdLst/>
            <a:ahLst/>
            <a:cxnLst/>
            <a:rect l="l" t="t" r="r" b="b"/>
            <a:pathLst>
              <a:path w="125895" h="28587">
                <a:moveTo>
                  <a:pt x="9182" y="5829"/>
                </a:moveTo>
                <a:lnTo>
                  <a:pt x="15011" y="4787"/>
                </a:lnTo>
                <a:lnTo>
                  <a:pt x="28155" y="3530"/>
                </a:lnTo>
                <a:lnTo>
                  <a:pt x="125895" y="3136"/>
                </a:lnTo>
                <a:lnTo>
                  <a:pt x="125895" y="0"/>
                </a:lnTo>
                <a:lnTo>
                  <a:pt x="24409" y="393"/>
                </a:lnTo>
                <a:lnTo>
                  <a:pt x="6845" y="1625"/>
                </a:lnTo>
                <a:lnTo>
                  <a:pt x="1257" y="4178"/>
                </a:lnTo>
                <a:lnTo>
                  <a:pt x="1231" y="7124"/>
                </a:lnTo>
                <a:lnTo>
                  <a:pt x="2527" y="10185"/>
                </a:lnTo>
                <a:lnTo>
                  <a:pt x="3136" y="14579"/>
                </a:lnTo>
                <a:lnTo>
                  <a:pt x="5079" y="16459"/>
                </a:lnTo>
                <a:lnTo>
                  <a:pt x="4394" y="19189"/>
                </a:lnTo>
                <a:lnTo>
                  <a:pt x="647" y="22936"/>
                </a:lnTo>
                <a:lnTo>
                  <a:pt x="0" y="27076"/>
                </a:lnTo>
                <a:lnTo>
                  <a:pt x="2273" y="28587"/>
                </a:lnTo>
                <a:lnTo>
                  <a:pt x="18795" y="28587"/>
                </a:lnTo>
                <a:lnTo>
                  <a:pt x="19011" y="27330"/>
                </a:lnTo>
                <a:lnTo>
                  <a:pt x="12496" y="27978"/>
                </a:lnTo>
                <a:lnTo>
                  <a:pt x="4216" y="27393"/>
                </a:lnTo>
                <a:lnTo>
                  <a:pt x="7531" y="16675"/>
                </a:lnTo>
                <a:lnTo>
                  <a:pt x="9474" y="13576"/>
                </a:lnTo>
                <a:lnTo>
                  <a:pt x="8712" y="11493"/>
                </a:lnTo>
                <a:lnTo>
                  <a:pt x="9182" y="5829"/>
                </a:lnTo>
                <a:close/>
              </a:path>
            </a:pathLst>
          </a:custGeom>
          <a:solidFill>
            <a:srgbClr val="7B35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676819" y="5530034"/>
            <a:ext cx="464223" cy="398805"/>
          </a:xfrm>
          <a:custGeom>
            <a:avLst/>
            <a:gdLst/>
            <a:ahLst/>
            <a:cxnLst/>
            <a:rect l="l" t="t" r="r" b="b"/>
            <a:pathLst>
              <a:path w="464223" h="398805">
                <a:moveTo>
                  <a:pt x="38" y="56121"/>
                </a:moveTo>
                <a:lnTo>
                  <a:pt x="0" y="93090"/>
                </a:lnTo>
                <a:lnTo>
                  <a:pt x="355" y="147916"/>
                </a:lnTo>
                <a:lnTo>
                  <a:pt x="195872" y="148539"/>
                </a:lnTo>
                <a:lnTo>
                  <a:pt x="182702" y="161061"/>
                </a:lnTo>
                <a:lnTo>
                  <a:pt x="172618" y="179781"/>
                </a:lnTo>
                <a:lnTo>
                  <a:pt x="171399" y="187299"/>
                </a:lnTo>
                <a:lnTo>
                  <a:pt x="169062" y="199504"/>
                </a:lnTo>
                <a:lnTo>
                  <a:pt x="169062" y="199936"/>
                </a:lnTo>
                <a:lnTo>
                  <a:pt x="171399" y="211493"/>
                </a:lnTo>
                <a:lnTo>
                  <a:pt x="172618" y="219671"/>
                </a:lnTo>
                <a:lnTo>
                  <a:pt x="182092" y="237134"/>
                </a:lnTo>
                <a:lnTo>
                  <a:pt x="195808" y="251167"/>
                </a:lnTo>
                <a:lnTo>
                  <a:pt x="355" y="251523"/>
                </a:lnTo>
                <a:lnTo>
                  <a:pt x="38" y="306362"/>
                </a:lnTo>
                <a:lnTo>
                  <a:pt x="38" y="343979"/>
                </a:lnTo>
                <a:lnTo>
                  <a:pt x="355" y="398805"/>
                </a:lnTo>
                <a:lnTo>
                  <a:pt x="464223" y="398805"/>
                </a:lnTo>
                <a:lnTo>
                  <a:pt x="464223" y="251523"/>
                </a:lnTo>
                <a:lnTo>
                  <a:pt x="268160" y="251167"/>
                </a:lnTo>
                <a:lnTo>
                  <a:pt x="273418" y="245554"/>
                </a:lnTo>
                <a:lnTo>
                  <a:pt x="277202" y="242417"/>
                </a:lnTo>
                <a:lnTo>
                  <a:pt x="282778" y="236727"/>
                </a:lnTo>
                <a:lnTo>
                  <a:pt x="291528" y="219849"/>
                </a:lnTo>
                <a:lnTo>
                  <a:pt x="294665" y="201701"/>
                </a:lnTo>
                <a:lnTo>
                  <a:pt x="294665" y="197738"/>
                </a:lnTo>
                <a:lnTo>
                  <a:pt x="291528" y="179565"/>
                </a:lnTo>
                <a:lnTo>
                  <a:pt x="282778" y="162674"/>
                </a:lnTo>
                <a:lnTo>
                  <a:pt x="268744" y="148539"/>
                </a:lnTo>
                <a:lnTo>
                  <a:pt x="464223" y="147916"/>
                </a:lnTo>
                <a:lnTo>
                  <a:pt x="464223" y="0"/>
                </a:lnTo>
                <a:lnTo>
                  <a:pt x="355" y="0"/>
                </a:lnTo>
                <a:lnTo>
                  <a:pt x="0" y="55473"/>
                </a:lnTo>
                <a:lnTo>
                  <a:pt x="38" y="56121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489604" y="5585321"/>
            <a:ext cx="20967" cy="17754"/>
          </a:xfrm>
          <a:custGeom>
            <a:avLst/>
            <a:gdLst/>
            <a:ahLst/>
            <a:cxnLst/>
            <a:rect l="l" t="t" r="r" b="b"/>
            <a:pathLst>
              <a:path w="20967" h="17754">
                <a:moveTo>
                  <a:pt x="16395" y="12890"/>
                </a:moveTo>
                <a:lnTo>
                  <a:pt x="0" y="0"/>
                </a:lnTo>
                <a:lnTo>
                  <a:pt x="0" y="1346"/>
                </a:lnTo>
                <a:lnTo>
                  <a:pt x="8293" y="7886"/>
                </a:lnTo>
                <a:lnTo>
                  <a:pt x="16141" y="15671"/>
                </a:lnTo>
                <a:lnTo>
                  <a:pt x="20967" y="17754"/>
                </a:lnTo>
                <a:lnTo>
                  <a:pt x="19926" y="15049"/>
                </a:lnTo>
                <a:lnTo>
                  <a:pt x="16395" y="12890"/>
                </a:lnTo>
                <a:close/>
              </a:path>
            </a:pathLst>
          </a:custGeom>
          <a:solidFill>
            <a:srgbClr val="3C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489604" y="5586662"/>
            <a:ext cx="21475" cy="17716"/>
          </a:xfrm>
          <a:custGeom>
            <a:avLst/>
            <a:gdLst/>
            <a:ahLst/>
            <a:cxnLst/>
            <a:rect l="l" t="t" r="r" b="b"/>
            <a:pathLst>
              <a:path w="21475" h="17716">
                <a:moveTo>
                  <a:pt x="2603" y="4965"/>
                </a:moveTo>
                <a:lnTo>
                  <a:pt x="3035" y="6794"/>
                </a:lnTo>
                <a:lnTo>
                  <a:pt x="15532" y="15544"/>
                </a:lnTo>
                <a:lnTo>
                  <a:pt x="21475" y="17716"/>
                </a:lnTo>
                <a:lnTo>
                  <a:pt x="20967" y="16408"/>
                </a:lnTo>
                <a:lnTo>
                  <a:pt x="16141" y="14325"/>
                </a:lnTo>
                <a:lnTo>
                  <a:pt x="8293" y="6540"/>
                </a:lnTo>
                <a:lnTo>
                  <a:pt x="0" y="0"/>
                </a:lnTo>
                <a:lnTo>
                  <a:pt x="0" y="1485"/>
                </a:lnTo>
                <a:lnTo>
                  <a:pt x="127" y="1587"/>
                </a:lnTo>
                <a:lnTo>
                  <a:pt x="2603" y="4965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554601" y="5840815"/>
            <a:ext cx="121716" cy="24841"/>
          </a:xfrm>
          <a:custGeom>
            <a:avLst/>
            <a:gdLst/>
            <a:ahLst/>
            <a:cxnLst/>
            <a:rect l="l" t="t" r="r" b="b"/>
            <a:pathLst>
              <a:path w="121716" h="24841">
                <a:moveTo>
                  <a:pt x="4965" y="2705"/>
                </a:moveTo>
                <a:lnTo>
                  <a:pt x="4495" y="8356"/>
                </a:lnTo>
                <a:lnTo>
                  <a:pt x="5257" y="10439"/>
                </a:lnTo>
                <a:lnTo>
                  <a:pt x="3314" y="13538"/>
                </a:lnTo>
                <a:lnTo>
                  <a:pt x="0" y="24269"/>
                </a:lnTo>
                <a:lnTo>
                  <a:pt x="8280" y="24841"/>
                </a:lnTo>
                <a:lnTo>
                  <a:pt x="14795" y="24193"/>
                </a:lnTo>
                <a:lnTo>
                  <a:pt x="1803" y="23545"/>
                </a:lnTo>
                <a:lnTo>
                  <a:pt x="5219" y="13614"/>
                </a:lnTo>
                <a:lnTo>
                  <a:pt x="7061" y="11061"/>
                </a:lnTo>
                <a:lnTo>
                  <a:pt x="17094" y="9143"/>
                </a:lnTo>
                <a:lnTo>
                  <a:pt x="18287" y="8610"/>
                </a:lnTo>
                <a:lnTo>
                  <a:pt x="17462" y="3390"/>
                </a:lnTo>
                <a:lnTo>
                  <a:pt x="23939" y="1625"/>
                </a:lnTo>
                <a:lnTo>
                  <a:pt x="121716" y="1231"/>
                </a:lnTo>
                <a:lnTo>
                  <a:pt x="121678" y="0"/>
                </a:lnTo>
                <a:lnTo>
                  <a:pt x="23939" y="406"/>
                </a:lnTo>
                <a:lnTo>
                  <a:pt x="10794" y="1663"/>
                </a:lnTo>
                <a:lnTo>
                  <a:pt x="4965" y="2705"/>
                </a:lnTo>
                <a:close/>
              </a:path>
            </a:pathLst>
          </a:custGeom>
          <a:solidFill>
            <a:srgbClr val="8C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940808" y="5786779"/>
            <a:ext cx="81000" cy="89242"/>
          </a:xfrm>
          <a:custGeom>
            <a:avLst/>
            <a:gdLst/>
            <a:ahLst/>
            <a:cxnLst/>
            <a:rect l="l" t="t" r="r" b="b"/>
            <a:pathLst>
              <a:path w="81000" h="89242">
                <a:moveTo>
                  <a:pt x="6375" y="88379"/>
                </a:moveTo>
                <a:lnTo>
                  <a:pt x="6261" y="85534"/>
                </a:lnTo>
                <a:lnTo>
                  <a:pt x="3784" y="70485"/>
                </a:lnTo>
                <a:lnTo>
                  <a:pt x="3784" y="65709"/>
                </a:lnTo>
                <a:lnTo>
                  <a:pt x="6845" y="46913"/>
                </a:lnTo>
                <a:lnTo>
                  <a:pt x="17564" y="27584"/>
                </a:lnTo>
                <a:lnTo>
                  <a:pt x="27533" y="18757"/>
                </a:lnTo>
                <a:lnTo>
                  <a:pt x="32575" y="13792"/>
                </a:lnTo>
                <a:lnTo>
                  <a:pt x="51269" y="5613"/>
                </a:lnTo>
                <a:lnTo>
                  <a:pt x="54432" y="5003"/>
                </a:lnTo>
                <a:lnTo>
                  <a:pt x="69443" y="3746"/>
                </a:lnTo>
                <a:lnTo>
                  <a:pt x="75526" y="3746"/>
                </a:lnTo>
                <a:lnTo>
                  <a:pt x="81000" y="5080"/>
                </a:lnTo>
                <a:lnTo>
                  <a:pt x="80899" y="4038"/>
                </a:lnTo>
                <a:lnTo>
                  <a:pt x="80238" y="977"/>
                </a:lnTo>
                <a:lnTo>
                  <a:pt x="76136" y="0"/>
                </a:lnTo>
                <a:lnTo>
                  <a:pt x="69443" y="0"/>
                </a:lnTo>
                <a:lnTo>
                  <a:pt x="54432" y="1270"/>
                </a:lnTo>
                <a:lnTo>
                  <a:pt x="50647" y="1841"/>
                </a:lnTo>
                <a:lnTo>
                  <a:pt x="31889" y="10007"/>
                </a:lnTo>
                <a:lnTo>
                  <a:pt x="26962" y="13830"/>
                </a:lnTo>
                <a:lnTo>
                  <a:pt x="14439" y="25704"/>
                </a:lnTo>
                <a:lnTo>
                  <a:pt x="10083" y="33235"/>
                </a:lnTo>
                <a:lnTo>
                  <a:pt x="3098" y="46913"/>
                </a:lnTo>
                <a:lnTo>
                  <a:pt x="0" y="65709"/>
                </a:lnTo>
                <a:lnTo>
                  <a:pt x="0" y="70485"/>
                </a:lnTo>
                <a:lnTo>
                  <a:pt x="2946" y="88849"/>
                </a:lnTo>
                <a:lnTo>
                  <a:pt x="3352" y="89242"/>
                </a:lnTo>
                <a:lnTo>
                  <a:pt x="6375" y="88379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940810" y="5535861"/>
            <a:ext cx="80886" cy="89281"/>
          </a:xfrm>
          <a:custGeom>
            <a:avLst/>
            <a:gdLst/>
            <a:ahLst/>
            <a:cxnLst/>
            <a:rect l="l" t="t" r="r" b="b"/>
            <a:pathLst>
              <a:path w="80886" h="89280">
                <a:moveTo>
                  <a:pt x="17564" y="27609"/>
                </a:moveTo>
                <a:lnTo>
                  <a:pt x="27571" y="18211"/>
                </a:lnTo>
                <a:lnTo>
                  <a:pt x="33769" y="13182"/>
                </a:lnTo>
                <a:lnTo>
                  <a:pt x="52527" y="5003"/>
                </a:lnTo>
                <a:lnTo>
                  <a:pt x="67564" y="3784"/>
                </a:lnTo>
                <a:lnTo>
                  <a:pt x="76136" y="3784"/>
                </a:lnTo>
                <a:lnTo>
                  <a:pt x="80784" y="4711"/>
                </a:lnTo>
                <a:lnTo>
                  <a:pt x="80886" y="4064"/>
                </a:lnTo>
                <a:lnTo>
                  <a:pt x="80238" y="1003"/>
                </a:lnTo>
                <a:lnTo>
                  <a:pt x="76784" y="0"/>
                </a:lnTo>
                <a:lnTo>
                  <a:pt x="68211" y="38"/>
                </a:lnTo>
                <a:lnTo>
                  <a:pt x="53174" y="1295"/>
                </a:lnTo>
                <a:lnTo>
                  <a:pt x="50038" y="1866"/>
                </a:lnTo>
                <a:lnTo>
                  <a:pt x="33185" y="9436"/>
                </a:lnTo>
                <a:lnTo>
                  <a:pt x="29413" y="11912"/>
                </a:lnTo>
                <a:lnTo>
                  <a:pt x="24472" y="16344"/>
                </a:lnTo>
                <a:lnTo>
                  <a:pt x="14427" y="25742"/>
                </a:lnTo>
                <a:lnTo>
                  <a:pt x="10718" y="32004"/>
                </a:lnTo>
                <a:lnTo>
                  <a:pt x="3086" y="46913"/>
                </a:lnTo>
                <a:lnTo>
                  <a:pt x="0" y="65735"/>
                </a:lnTo>
                <a:lnTo>
                  <a:pt x="0" y="70523"/>
                </a:lnTo>
                <a:lnTo>
                  <a:pt x="2946" y="88887"/>
                </a:lnTo>
                <a:lnTo>
                  <a:pt x="3340" y="89281"/>
                </a:lnTo>
                <a:lnTo>
                  <a:pt x="6375" y="88417"/>
                </a:lnTo>
                <a:lnTo>
                  <a:pt x="6261" y="85534"/>
                </a:lnTo>
                <a:lnTo>
                  <a:pt x="3771" y="70523"/>
                </a:lnTo>
                <a:lnTo>
                  <a:pt x="3771" y="65735"/>
                </a:lnTo>
                <a:lnTo>
                  <a:pt x="6832" y="46913"/>
                </a:lnTo>
                <a:lnTo>
                  <a:pt x="17564" y="27609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739965" y="5786779"/>
            <a:ext cx="81000" cy="89242"/>
          </a:xfrm>
          <a:custGeom>
            <a:avLst/>
            <a:gdLst/>
            <a:ahLst/>
            <a:cxnLst/>
            <a:rect l="l" t="t" r="r" b="b"/>
            <a:pathLst>
              <a:path w="81000" h="89242">
                <a:moveTo>
                  <a:pt x="30099" y="11303"/>
                </a:moveTo>
                <a:lnTo>
                  <a:pt x="14439" y="25704"/>
                </a:lnTo>
                <a:lnTo>
                  <a:pt x="3746" y="45034"/>
                </a:lnTo>
                <a:lnTo>
                  <a:pt x="0" y="65709"/>
                </a:lnTo>
                <a:lnTo>
                  <a:pt x="0" y="70485"/>
                </a:lnTo>
                <a:lnTo>
                  <a:pt x="2946" y="88849"/>
                </a:lnTo>
                <a:lnTo>
                  <a:pt x="3340" y="89242"/>
                </a:lnTo>
                <a:lnTo>
                  <a:pt x="6375" y="88379"/>
                </a:lnTo>
                <a:lnTo>
                  <a:pt x="6261" y="85534"/>
                </a:lnTo>
                <a:lnTo>
                  <a:pt x="3784" y="70485"/>
                </a:lnTo>
                <a:lnTo>
                  <a:pt x="3784" y="66319"/>
                </a:lnTo>
                <a:lnTo>
                  <a:pt x="6832" y="47523"/>
                </a:lnTo>
                <a:lnTo>
                  <a:pt x="11950" y="37617"/>
                </a:lnTo>
                <a:lnTo>
                  <a:pt x="17564" y="27584"/>
                </a:lnTo>
                <a:lnTo>
                  <a:pt x="27533" y="18757"/>
                </a:lnTo>
                <a:lnTo>
                  <a:pt x="32575" y="13792"/>
                </a:lnTo>
                <a:lnTo>
                  <a:pt x="51295" y="5613"/>
                </a:lnTo>
                <a:lnTo>
                  <a:pt x="54432" y="5003"/>
                </a:lnTo>
                <a:lnTo>
                  <a:pt x="69443" y="3746"/>
                </a:lnTo>
                <a:lnTo>
                  <a:pt x="75526" y="3746"/>
                </a:lnTo>
                <a:lnTo>
                  <a:pt x="81000" y="5080"/>
                </a:lnTo>
                <a:lnTo>
                  <a:pt x="80924" y="4038"/>
                </a:lnTo>
                <a:lnTo>
                  <a:pt x="80238" y="977"/>
                </a:lnTo>
                <a:lnTo>
                  <a:pt x="76174" y="0"/>
                </a:lnTo>
                <a:lnTo>
                  <a:pt x="69443" y="0"/>
                </a:lnTo>
                <a:lnTo>
                  <a:pt x="54432" y="1270"/>
                </a:lnTo>
                <a:lnTo>
                  <a:pt x="50647" y="1841"/>
                </a:lnTo>
                <a:lnTo>
                  <a:pt x="31889" y="9969"/>
                </a:lnTo>
                <a:lnTo>
                  <a:pt x="30099" y="11303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739968" y="5535861"/>
            <a:ext cx="80924" cy="89281"/>
          </a:xfrm>
          <a:custGeom>
            <a:avLst/>
            <a:gdLst/>
            <a:ahLst/>
            <a:cxnLst/>
            <a:rect l="l" t="t" r="r" b="b"/>
            <a:pathLst>
              <a:path w="80924" h="89280">
                <a:moveTo>
                  <a:pt x="17564" y="27609"/>
                </a:moveTo>
                <a:lnTo>
                  <a:pt x="27571" y="18211"/>
                </a:lnTo>
                <a:lnTo>
                  <a:pt x="33794" y="13182"/>
                </a:lnTo>
                <a:lnTo>
                  <a:pt x="52527" y="5003"/>
                </a:lnTo>
                <a:lnTo>
                  <a:pt x="67563" y="3784"/>
                </a:lnTo>
                <a:lnTo>
                  <a:pt x="76174" y="3784"/>
                </a:lnTo>
                <a:lnTo>
                  <a:pt x="80784" y="4711"/>
                </a:lnTo>
                <a:lnTo>
                  <a:pt x="80924" y="4064"/>
                </a:lnTo>
                <a:lnTo>
                  <a:pt x="80276" y="977"/>
                </a:lnTo>
                <a:lnTo>
                  <a:pt x="76784" y="0"/>
                </a:lnTo>
                <a:lnTo>
                  <a:pt x="68211" y="38"/>
                </a:lnTo>
                <a:lnTo>
                  <a:pt x="53200" y="1295"/>
                </a:lnTo>
                <a:lnTo>
                  <a:pt x="50037" y="1866"/>
                </a:lnTo>
                <a:lnTo>
                  <a:pt x="33185" y="9436"/>
                </a:lnTo>
                <a:lnTo>
                  <a:pt x="29413" y="11912"/>
                </a:lnTo>
                <a:lnTo>
                  <a:pt x="24472" y="16344"/>
                </a:lnTo>
                <a:lnTo>
                  <a:pt x="14427" y="25742"/>
                </a:lnTo>
                <a:lnTo>
                  <a:pt x="10718" y="32004"/>
                </a:lnTo>
                <a:lnTo>
                  <a:pt x="3098" y="46913"/>
                </a:lnTo>
                <a:lnTo>
                  <a:pt x="0" y="65735"/>
                </a:lnTo>
                <a:lnTo>
                  <a:pt x="0" y="70523"/>
                </a:lnTo>
                <a:lnTo>
                  <a:pt x="2946" y="88887"/>
                </a:lnTo>
                <a:lnTo>
                  <a:pt x="3340" y="89281"/>
                </a:lnTo>
                <a:lnTo>
                  <a:pt x="6375" y="88417"/>
                </a:lnTo>
                <a:lnTo>
                  <a:pt x="6261" y="85534"/>
                </a:lnTo>
                <a:lnTo>
                  <a:pt x="3771" y="70523"/>
                </a:lnTo>
                <a:lnTo>
                  <a:pt x="3771" y="65735"/>
                </a:lnTo>
                <a:lnTo>
                  <a:pt x="6870" y="46913"/>
                </a:lnTo>
                <a:lnTo>
                  <a:pt x="17564" y="27609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489604" y="5588247"/>
            <a:ext cx="2603" cy="3378"/>
          </a:xfrm>
          <a:custGeom>
            <a:avLst/>
            <a:gdLst/>
            <a:ahLst/>
            <a:cxnLst/>
            <a:rect l="l" t="t" r="r" b="b"/>
            <a:pathLst>
              <a:path w="2603" h="3378">
                <a:moveTo>
                  <a:pt x="0" y="2387"/>
                </a:moveTo>
                <a:lnTo>
                  <a:pt x="2603" y="3378"/>
                </a:lnTo>
                <a:lnTo>
                  <a:pt x="127" y="0"/>
                </a:lnTo>
                <a:lnTo>
                  <a:pt x="0" y="2387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944582" y="5790529"/>
            <a:ext cx="129209" cy="129527"/>
          </a:xfrm>
          <a:custGeom>
            <a:avLst/>
            <a:gdLst/>
            <a:ahLst/>
            <a:cxnLst/>
            <a:rect l="l" t="t" r="r" b="b"/>
            <a:pathLst>
              <a:path w="129209" h="129527">
                <a:moveTo>
                  <a:pt x="122008" y="95758"/>
                </a:moveTo>
                <a:lnTo>
                  <a:pt x="128879" y="76352"/>
                </a:lnTo>
                <a:lnTo>
                  <a:pt x="129209" y="58458"/>
                </a:lnTo>
                <a:lnTo>
                  <a:pt x="128879" y="52984"/>
                </a:lnTo>
                <a:lnTo>
                  <a:pt x="122008" y="33578"/>
                </a:lnTo>
                <a:lnTo>
                  <a:pt x="109550" y="17272"/>
                </a:lnTo>
                <a:lnTo>
                  <a:pt x="91160" y="5003"/>
                </a:lnTo>
                <a:lnTo>
                  <a:pt x="77228" y="1333"/>
                </a:lnTo>
                <a:lnTo>
                  <a:pt x="71755" y="0"/>
                </a:lnTo>
                <a:lnTo>
                  <a:pt x="65671" y="0"/>
                </a:lnTo>
                <a:lnTo>
                  <a:pt x="50660" y="1257"/>
                </a:lnTo>
                <a:lnTo>
                  <a:pt x="47485" y="1866"/>
                </a:lnTo>
                <a:lnTo>
                  <a:pt x="28803" y="10045"/>
                </a:lnTo>
                <a:lnTo>
                  <a:pt x="23761" y="15011"/>
                </a:lnTo>
                <a:lnTo>
                  <a:pt x="13792" y="23825"/>
                </a:lnTo>
                <a:lnTo>
                  <a:pt x="3060" y="43167"/>
                </a:lnTo>
                <a:lnTo>
                  <a:pt x="0" y="61950"/>
                </a:lnTo>
                <a:lnTo>
                  <a:pt x="0" y="66738"/>
                </a:lnTo>
                <a:lnTo>
                  <a:pt x="2489" y="81788"/>
                </a:lnTo>
                <a:lnTo>
                  <a:pt x="2590" y="84632"/>
                </a:lnTo>
                <a:lnTo>
                  <a:pt x="13461" y="104571"/>
                </a:lnTo>
                <a:lnTo>
                  <a:pt x="26644" y="117068"/>
                </a:lnTo>
                <a:lnTo>
                  <a:pt x="29806" y="119519"/>
                </a:lnTo>
                <a:lnTo>
                  <a:pt x="44170" y="125996"/>
                </a:lnTo>
                <a:lnTo>
                  <a:pt x="47917" y="127685"/>
                </a:lnTo>
                <a:lnTo>
                  <a:pt x="70675" y="129527"/>
                </a:lnTo>
                <a:lnTo>
                  <a:pt x="91947" y="123913"/>
                </a:lnTo>
                <a:lnTo>
                  <a:pt x="109550" y="112102"/>
                </a:lnTo>
                <a:lnTo>
                  <a:pt x="122008" y="9575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944582" y="5539646"/>
            <a:ext cx="129209" cy="129565"/>
          </a:xfrm>
          <a:custGeom>
            <a:avLst/>
            <a:gdLst/>
            <a:ahLst/>
            <a:cxnLst/>
            <a:rect l="l" t="t" r="r" b="b"/>
            <a:pathLst>
              <a:path w="129209" h="129565">
                <a:moveTo>
                  <a:pt x="122008" y="95719"/>
                </a:moveTo>
                <a:lnTo>
                  <a:pt x="128879" y="76352"/>
                </a:lnTo>
                <a:lnTo>
                  <a:pt x="129209" y="58394"/>
                </a:lnTo>
                <a:lnTo>
                  <a:pt x="128879" y="52946"/>
                </a:lnTo>
                <a:lnTo>
                  <a:pt x="122618" y="34201"/>
                </a:lnTo>
                <a:lnTo>
                  <a:pt x="118046" y="28155"/>
                </a:lnTo>
                <a:lnTo>
                  <a:pt x="108902" y="16624"/>
                </a:lnTo>
                <a:lnTo>
                  <a:pt x="91693" y="5067"/>
                </a:lnTo>
                <a:lnTo>
                  <a:pt x="77012" y="927"/>
                </a:lnTo>
                <a:lnTo>
                  <a:pt x="72364" y="0"/>
                </a:lnTo>
                <a:lnTo>
                  <a:pt x="63792" y="0"/>
                </a:lnTo>
                <a:lnTo>
                  <a:pt x="48742" y="1219"/>
                </a:lnTo>
                <a:lnTo>
                  <a:pt x="29997" y="9397"/>
                </a:lnTo>
                <a:lnTo>
                  <a:pt x="23799" y="14427"/>
                </a:lnTo>
                <a:lnTo>
                  <a:pt x="13792" y="23825"/>
                </a:lnTo>
                <a:lnTo>
                  <a:pt x="3060" y="43129"/>
                </a:lnTo>
                <a:lnTo>
                  <a:pt x="0" y="61950"/>
                </a:lnTo>
                <a:lnTo>
                  <a:pt x="0" y="66738"/>
                </a:lnTo>
                <a:lnTo>
                  <a:pt x="2489" y="81749"/>
                </a:lnTo>
                <a:lnTo>
                  <a:pt x="2590" y="84632"/>
                </a:lnTo>
                <a:lnTo>
                  <a:pt x="13461" y="104584"/>
                </a:lnTo>
                <a:lnTo>
                  <a:pt x="24739" y="115201"/>
                </a:lnTo>
                <a:lnTo>
                  <a:pt x="29806" y="119519"/>
                </a:lnTo>
                <a:lnTo>
                  <a:pt x="43776" y="125564"/>
                </a:lnTo>
                <a:lnTo>
                  <a:pt x="44145" y="125996"/>
                </a:lnTo>
                <a:lnTo>
                  <a:pt x="48526" y="127685"/>
                </a:lnTo>
                <a:lnTo>
                  <a:pt x="70027" y="129565"/>
                </a:lnTo>
                <a:lnTo>
                  <a:pt x="91338" y="123913"/>
                </a:lnTo>
                <a:lnTo>
                  <a:pt x="109512" y="112026"/>
                </a:lnTo>
                <a:lnTo>
                  <a:pt x="122008" y="95719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743738" y="5790529"/>
            <a:ext cx="129209" cy="129527"/>
          </a:xfrm>
          <a:custGeom>
            <a:avLst/>
            <a:gdLst/>
            <a:ahLst/>
            <a:cxnLst/>
            <a:rect l="l" t="t" r="r" b="b"/>
            <a:pathLst>
              <a:path w="129209" h="129527">
                <a:moveTo>
                  <a:pt x="122008" y="95758"/>
                </a:moveTo>
                <a:lnTo>
                  <a:pt x="128879" y="76352"/>
                </a:lnTo>
                <a:lnTo>
                  <a:pt x="129209" y="58458"/>
                </a:lnTo>
                <a:lnTo>
                  <a:pt x="128879" y="52984"/>
                </a:lnTo>
                <a:lnTo>
                  <a:pt x="122008" y="33578"/>
                </a:lnTo>
                <a:lnTo>
                  <a:pt x="109550" y="17272"/>
                </a:lnTo>
                <a:lnTo>
                  <a:pt x="91160" y="5003"/>
                </a:lnTo>
                <a:lnTo>
                  <a:pt x="77228" y="1333"/>
                </a:lnTo>
                <a:lnTo>
                  <a:pt x="71755" y="0"/>
                </a:lnTo>
                <a:lnTo>
                  <a:pt x="65671" y="0"/>
                </a:lnTo>
                <a:lnTo>
                  <a:pt x="50660" y="1257"/>
                </a:lnTo>
                <a:lnTo>
                  <a:pt x="47523" y="1866"/>
                </a:lnTo>
                <a:lnTo>
                  <a:pt x="28803" y="10045"/>
                </a:lnTo>
                <a:lnTo>
                  <a:pt x="23761" y="15011"/>
                </a:lnTo>
                <a:lnTo>
                  <a:pt x="13792" y="23825"/>
                </a:lnTo>
                <a:lnTo>
                  <a:pt x="8178" y="33870"/>
                </a:lnTo>
                <a:lnTo>
                  <a:pt x="3060" y="43776"/>
                </a:lnTo>
                <a:lnTo>
                  <a:pt x="0" y="62560"/>
                </a:lnTo>
                <a:lnTo>
                  <a:pt x="0" y="66738"/>
                </a:lnTo>
                <a:lnTo>
                  <a:pt x="2489" y="81788"/>
                </a:lnTo>
                <a:lnTo>
                  <a:pt x="2590" y="84632"/>
                </a:lnTo>
                <a:lnTo>
                  <a:pt x="13474" y="104571"/>
                </a:lnTo>
                <a:lnTo>
                  <a:pt x="26644" y="117068"/>
                </a:lnTo>
                <a:lnTo>
                  <a:pt x="29806" y="119519"/>
                </a:lnTo>
                <a:lnTo>
                  <a:pt x="44170" y="125996"/>
                </a:lnTo>
                <a:lnTo>
                  <a:pt x="47917" y="127685"/>
                </a:lnTo>
                <a:lnTo>
                  <a:pt x="70675" y="129527"/>
                </a:lnTo>
                <a:lnTo>
                  <a:pt x="91947" y="123913"/>
                </a:lnTo>
                <a:lnTo>
                  <a:pt x="109550" y="112102"/>
                </a:lnTo>
                <a:lnTo>
                  <a:pt x="122008" y="9575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743738" y="5539646"/>
            <a:ext cx="129209" cy="129565"/>
          </a:xfrm>
          <a:custGeom>
            <a:avLst/>
            <a:gdLst/>
            <a:ahLst/>
            <a:cxnLst/>
            <a:rect l="l" t="t" r="r" b="b"/>
            <a:pathLst>
              <a:path w="129209" h="129565">
                <a:moveTo>
                  <a:pt x="122008" y="95719"/>
                </a:moveTo>
                <a:lnTo>
                  <a:pt x="128879" y="76352"/>
                </a:lnTo>
                <a:lnTo>
                  <a:pt x="129209" y="58394"/>
                </a:lnTo>
                <a:lnTo>
                  <a:pt x="128879" y="52946"/>
                </a:lnTo>
                <a:lnTo>
                  <a:pt x="122618" y="34201"/>
                </a:lnTo>
                <a:lnTo>
                  <a:pt x="113220" y="21704"/>
                </a:lnTo>
                <a:lnTo>
                  <a:pt x="108902" y="16624"/>
                </a:lnTo>
                <a:lnTo>
                  <a:pt x="91693" y="5067"/>
                </a:lnTo>
                <a:lnTo>
                  <a:pt x="77012" y="927"/>
                </a:lnTo>
                <a:lnTo>
                  <a:pt x="72402" y="0"/>
                </a:lnTo>
                <a:lnTo>
                  <a:pt x="63792" y="0"/>
                </a:lnTo>
                <a:lnTo>
                  <a:pt x="48742" y="1219"/>
                </a:lnTo>
                <a:lnTo>
                  <a:pt x="30022" y="9397"/>
                </a:lnTo>
                <a:lnTo>
                  <a:pt x="23799" y="14427"/>
                </a:lnTo>
                <a:lnTo>
                  <a:pt x="13792" y="23825"/>
                </a:lnTo>
                <a:lnTo>
                  <a:pt x="3098" y="43129"/>
                </a:lnTo>
                <a:lnTo>
                  <a:pt x="0" y="61950"/>
                </a:lnTo>
                <a:lnTo>
                  <a:pt x="0" y="66738"/>
                </a:lnTo>
                <a:lnTo>
                  <a:pt x="2489" y="81749"/>
                </a:lnTo>
                <a:lnTo>
                  <a:pt x="2590" y="84632"/>
                </a:lnTo>
                <a:lnTo>
                  <a:pt x="13474" y="104584"/>
                </a:lnTo>
                <a:lnTo>
                  <a:pt x="24777" y="115201"/>
                </a:lnTo>
                <a:lnTo>
                  <a:pt x="29806" y="119519"/>
                </a:lnTo>
                <a:lnTo>
                  <a:pt x="43776" y="125564"/>
                </a:lnTo>
                <a:lnTo>
                  <a:pt x="44170" y="125996"/>
                </a:lnTo>
                <a:lnTo>
                  <a:pt x="48564" y="127685"/>
                </a:lnTo>
                <a:lnTo>
                  <a:pt x="70027" y="129565"/>
                </a:lnTo>
                <a:lnTo>
                  <a:pt x="91338" y="123913"/>
                </a:lnTo>
                <a:lnTo>
                  <a:pt x="109512" y="112026"/>
                </a:lnTo>
                <a:lnTo>
                  <a:pt x="122008" y="95719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955824" y="5801789"/>
            <a:ext cx="106413" cy="106997"/>
          </a:xfrm>
          <a:custGeom>
            <a:avLst/>
            <a:gdLst/>
            <a:ahLst/>
            <a:cxnLst/>
            <a:rect l="l" t="t" r="r" b="b"/>
            <a:pathLst>
              <a:path w="106413" h="106997">
                <a:moveTo>
                  <a:pt x="101371" y="78232"/>
                </a:moveTo>
                <a:lnTo>
                  <a:pt x="106413" y="63868"/>
                </a:lnTo>
                <a:lnTo>
                  <a:pt x="106375" y="42951"/>
                </a:lnTo>
                <a:lnTo>
                  <a:pt x="101193" y="28155"/>
                </a:lnTo>
                <a:lnTo>
                  <a:pt x="90754" y="14185"/>
                </a:lnTo>
                <a:lnTo>
                  <a:pt x="76098" y="4432"/>
                </a:lnTo>
                <a:lnTo>
                  <a:pt x="59893" y="0"/>
                </a:lnTo>
                <a:lnTo>
                  <a:pt x="53200" y="0"/>
                </a:lnTo>
                <a:lnTo>
                  <a:pt x="40030" y="1231"/>
                </a:lnTo>
                <a:lnTo>
                  <a:pt x="23825" y="8178"/>
                </a:lnTo>
                <a:lnTo>
                  <a:pt x="11302" y="20091"/>
                </a:lnTo>
                <a:lnTo>
                  <a:pt x="7594" y="26352"/>
                </a:lnTo>
                <a:lnTo>
                  <a:pt x="2476" y="36258"/>
                </a:lnTo>
                <a:lnTo>
                  <a:pt x="0" y="51308"/>
                </a:lnTo>
                <a:lnTo>
                  <a:pt x="0" y="55486"/>
                </a:lnTo>
                <a:lnTo>
                  <a:pt x="2476" y="70535"/>
                </a:lnTo>
                <a:lnTo>
                  <a:pt x="11302" y="86728"/>
                </a:lnTo>
                <a:lnTo>
                  <a:pt x="24396" y="98679"/>
                </a:lnTo>
                <a:lnTo>
                  <a:pt x="40424" y="105778"/>
                </a:lnTo>
                <a:lnTo>
                  <a:pt x="58813" y="106997"/>
                </a:lnTo>
                <a:lnTo>
                  <a:pt x="75095" y="102603"/>
                </a:lnTo>
                <a:lnTo>
                  <a:pt x="89560" y="93319"/>
                </a:lnTo>
                <a:lnTo>
                  <a:pt x="96367" y="85115"/>
                </a:lnTo>
                <a:lnTo>
                  <a:pt x="101371" y="78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955824" y="5550870"/>
            <a:ext cx="106375" cy="107073"/>
          </a:xfrm>
          <a:custGeom>
            <a:avLst/>
            <a:gdLst/>
            <a:ahLst/>
            <a:cxnLst/>
            <a:rect l="l" t="t" r="r" b="b"/>
            <a:pathLst>
              <a:path w="106375" h="107073">
                <a:moveTo>
                  <a:pt x="101371" y="78232"/>
                </a:moveTo>
                <a:lnTo>
                  <a:pt x="106375" y="63258"/>
                </a:lnTo>
                <a:lnTo>
                  <a:pt x="106375" y="42989"/>
                </a:lnTo>
                <a:lnTo>
                  <a:pt x="101193" y="28155"/>
                </a:lnTo>
                <a:lnTo>
                  <a:pt x="90500" y="13830"/>
                </a:lnTo>
                <a:lnTo>
                  <a:pt x="75704" y="4216"/>
                </a:lnTo>
                <a:lnTo>
                  <a:pt x="60515" y="0"/>
                </a:lnTo>
                <a:lnTo>
                  <a:pt x="51943" y="38"/>
                </a:lnTo>
                <a:lnTo>
                  <a:pt x="39382" y="1270"/>
                </a:lnTo>
                <a:lnTo>
                  <a:pt x="25018" y="7531"/>
                </a:lnTo>
                <a:lnTo>
                  <a:pt x="20662" y="11303"/>
                </a:lnTo>
                <a:lnTo>
                  <a:pt x="15074" y="16344"/>
                </a:lnTo>
                <a:lnTo>
                  <a:pt x="11302" y="19481"/>
                </a:lnTo>
                <a:lnTo>
                  <a:pt x="2476" y="36296"/>
                </a:lnTo>
                <a:lnTo>
                  <a:pt x="0" y="51346"/>
                </a:lnTo>
                <a:lnTo>
                  <a:pt x="0" y="55511"/>
                </a:lnTo>
                <a:lnTo>
                  <a:pt x="2476" y="70561"/>
                </a:lnTo>
                <a:lnTo>
                  <a:pt x="11328" y="86766"/>
                </a:lnTo>
                <a:lnTo>
                  <a:pt x="21310" y="96164"/>
                </a:lnTo>
                <a:lnTo>
                  <a:pt x="24828" y="98894"/>
                </a:lnTo>
                <a:lnTo>
                  <a:pt x="39192" y="105194"/>
                </a:lnTo>
                <a:lnTo>
                  <a:pt x="58165" y="107073"/>
                </a:lnTo>
                <a:lnTo>
                  <a:pt x="75095" y="102641"/>
                </a:lnTo>
                <a:lnTo>
                  <a:pt x="90170" y="92697"/>
                </a:lnTo>
                <a:lnTo>
                  <a:pt x="101371" y="78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788381" y="5804279"/>
            <a:ext cx="33159" cy="4457"/>
          </a:xfrm>
          <a:custGeom>
            <a:avLst/>
            <a:gdLst/>
            <a:ahLst/>
            <a:cxnLst/>
            <a:rect l="l" t="t" r="r" b="b"/>
            <a:pathLst>
              <a:path w="33159" h="4457">
                <a:moveTo>
                  <a:pt x="1663" y="4457"/>
                </a:moveTo>
                <a:lnTo>
                  <a:pt x="7302" y="2082"/>
                </a:lnTo>
                <a:lnTo>
                  <a:pt x="7708" y="1689"/>
                </a:lnTo>
                <a:lnTo>
                  <a:pt x="24803" y="469"/>
                </a:lnTo>
                <a:lnTo>
                  <a:pt x="32511" y="2273"/>
                </a:lnTo>
                <a:lnTo>
                  <a:pt x="33159" y="2082"/>
                </a:lnTo>
                <a:lnTo>
                  <a:pt x="25844" y="0"/>
                </a:lnTo>
                <a:lnTo>
                  <a:pt x="19799" y="38"/>
                </a:lnTo>
                <a:lnTo>
                  <a:pt x="6629" y="1257"/>
                </a:lnTo>
                <a:lnTo>
                  <a:pt x="0" y="4457"/>
                </a:lnTo>
                <a:lnTo>
                  <a:pt x="1663" y="44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789609" y="5553395"/>
            <a:ext cx="32537" cy="3987"/>
          </a:xfrm>
          <a:custGeom>
            <a:avLst/>
            <a:gdLst/>
            <a:ahLst/>
            <a:cxnLst/>
            <a:rect l="l" t="t" r="r" b="b"/>
            <a:pathLst>
              <a:path w="32537" h="3987">
                <a:moveTo>
                  <a:pt x="3530" y="1879"/>
                </a:moveTo>
                <a:lnTo>
                  <a:pt x="0" y="3987"/>
                </a:lnTo>
                <a:lnTo>
                  <a:pt x="2908" y="3162"/>
                </a:lnTo>
                <a:lnTo>
                  <a:pt x="6083" y="2057"/>
                </a:lnTo>
                <a:lnTo>
                  <a:pt x="9791" y="1257"/>
                </a:lnTo>
                <a:lnTo>
                  <a:pt x="17310" y="647"/>
                </a:lnTo>
                <a:lnTo>
                  <a:pt x="24612" y="609"/>
                </a:lnTo>
                <a:lnTo>
                  <a:pt x="31241" y="2260"/>
                </a:lnTo>
                <a:lnTo>
                  <a:pt x="32537" y="2057"/>
                </a:lnTo>
                <a:lnTo>
                  <a:pt x="25272" y="0"/>
                </a:lnTo>
                <a:lnTo>
                  <a:pt x="16662" y="0"/>
                </a:lnTo>
                <a:lnTo>
                  <a:pt x="9169" y="647"/>
                </a:lnTo>
                <a:lnTo>
                  <a:pt x="5397" y="1219"/>
                </a:lnTo>
                <a:lnTo>
                  <a:pt x="353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556395" y="5842048"/>
            <a:ext cx="119926" cy="22961"/>
          </a:xfrm>
          <a:custGeom>
            <a:avLst/>
            <a:gdLst/>
            <a:ahLst/>
            <a:cxnLst/>
            <a:rect l="l" t="t" r="r" b="b"/>
            <a:pathLst>
              <a:path w="119926" h="22961">
                <a:moveTo>
                  <a:pt x="19621" y="7086"/>
                </a:moveTo>
                <a:lnTo>
                  <a:pt x="19659" y="4813"/>
                </a:lnTo>
                <a:lnTo>
                  <a:pt x="20053" y="2082"/>
                </a:lnTo>
                <a:lnTo>
                  <a:pt x="22796" y="1689"/>
                </a:lnTo>
                <a:lnTo>
                  <a:pt x="119926" y="1257"/>
                </a:lnTo>
                <a:lnTo>
                  <a:pt x="119926" y="0"/>
                </a:lnTo>
                <a:lnTo>
                  <a:pt x="22148" y="393"/>
                </a:lnTo>
                <a:lnTo>
                  <a:pt x="15659" y="2159"/>
                </a:lnTo>
                <a:lnTo>
                  <a:pt x="16497" y="7378"/>
                </a:lnTo>
                <a:lnTo>
                  <a:pt x="15303" y="7912"/>
                </a:lnTo>
                <a:lnTo>
                  <a:pt x="5257" y="9817"/>
                </a:lnTo>
                <a:lnTo>
                  <a:pt x="3428" y="12382"/>
                </a:lnTo>
                <a:lnTo>
                  <a:pt x="0" y="22313"/>
                </a:lnTo>
                <a:lnTo>
                  <a:pt x="13004" y="22961"/>
                </a:lnTo>
                <a:lnTo>
                  <a:pt x="16243" y="21920"/>
                </a:lnTo>
                <a:lnTo>
                  <a:pt x="19265" y="20510"/>
                </a:lnTo>
                <a:lnTo>
                  <a:pt x="21564" y="16662"/>
                </a:lnTo>
                <a:lnTo>
                  <a:pt x="20878" y="13601"/>
                </a:lnTo>
                <a:lnTo>
                  <a:pt x="24015" y="11658"/>
                </a:lnTo>
                <a:lnTo>
                  <a:pt x="119849" y="11264"/>
                </a:lnTo>
                <a:lnTo>
                  <a:pt x="119887" y="8775"/>
                </a:lnTo>
                <a:lnTo>
                  <a:pt x="24015" y="9144"/>
                </a:lnTo>
                <a:lnTo>
                  <a:pt x="16497" y="12954"/>
                </a:lnTo>
                <a:lnTo>
                  <a:pt x="17818" y="16484"/>
                </a:lnTo>
                <a:lnTo>
                  <a:pt x="15303" y="20472"/>
                </a:lnTo>
                <a:lnTo>
                  <a:pt x="5003" y="20510"/>
                </a:lnTo>
                <a:lnTo>
                  <a:pt x="3962" y="17919"/>
                </a:lnTo>
                <a:lnTo>
                  <a:pt x="5727" y="14033"/>
                </a:lnTo>
                <a:lnTo>
                  <a:pt x="9004" y="12915"/>
                </a:lnTo>
                <a:lnTo>
                  <a:pt x="17792" y="10439"/>
                </a:lnTo>
                <a:lnTo>
                  <a:pt x="22148" y="8559"/>
                </a:lnTo>
                <a:lnTo>
                  <a:pt x="22212" y="8280"/>
                </a:lnTo>
                <a:lnTo>
                  <a:pt x="19621" y="7086"/>
                </a:lnTo>
                <a:close/>
              </a:path>
            </a:pathLst>
          </a:custGeom>
          <a:solidFill>
            <a:srgbClr val="A250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549485" y="5581733"/>
            <a:ext cx="127368" cy="7988"/>
          </a:xfrm>
          <a:custGeom>
            <a:avLst/>
            <a:gdLst/>
            <a:ahLst/>
            <a:cxnLst/>
            <a:rect l="l" t="t" r="r" b="b"/>
            <a:pathLst>
              <a:path w="127368" h="7988">
                <a:moveTo>
                  <a:pt x="4648" y="5257"/>
                </a:moveTo>
                <a:lnTo>
                  <a:pt x="25082" y="7988"/>
                </a:lnTo>
                <a:lnTo>
                  <a:pt x="118554" y="7950"/>
                </a:lnTo>
                <a:lnTo>
                  <a:pt x="126758" y="7556"/>
                </a:lnTo>
                <a:lnTo>
                  <a:pt x="127368" y="4419"/>
                </a:lnTo>
                <a:lnTo>
                  <a:pt x="127330" y="3771"/>
                </a:lnTo>
                <a:lnTo>
                  <a:pt x="26352" y="3594"/>
                </a:lnTo>
                <a:lnTo>
                  <a:pt x="38" y="0"/>
                </a:lnTo>
                <a:lnTo>
                  <a:pt x="0" y="647"/>
                </a:lnTo>
                <a:lnTo>
                  <a:pt x="647" y="5727"/>
                </a:lnTo>
                <a:lnTo>
                  <a:pt x="4648" y="5257"/>
                </a:lnTo>
                <a:close/>
              </a:path>
            </a:pathLst>
          </a:custGeom>
          <a:solidFill>
            <a:srgbClr val="2F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559570" y="5863969"/>
            <a:ext cx="116713" cy="8750"/>
          </a:xfrm>
          <a:custGeom>
            <a:avLst/>
            <a:gdLst/>
            <a:ahLst/>
            <a:cxnLst/>
            <a:rect l="l" t="t" r="r" b="b"/>
            <a:pathLst>
              <a:path w="116712" h="8750">
                <a:moveTo>
                  <a:pt x="116713" y="1866"/>
                </a:moveTo>
                <a:lnTo>
                  <a:pt x="116713" y="0"/>
                </a:lnTo>
                <a:lnTo>
                  <a:pt x="18935" y="355"/>
                </a:lnTo>
                <a:lnTo>
                  <a:pt x="13309" y="2260"/>
                </a:lnTo>
                <a:lnTo>
                  <a:pt x="9613" y="4787"/>
                </a:lnTo>
                <a:lnTo>
                  <a:pt x="101" y="6692"/>
                </a:lnTo>
                <a:lnTo>
                  <a:pt x="0" y="7302"/>
                </a:lnTo>
                <a:lnTo>
                  <a:pt x="13144" y="8521"/>
                </a:lnTo>
                <a:lnTo>
                  <a:pt x="116713" y="8750"/>
                </a:lnTo>
                <a:lnTo>
                  <a:pt x="116674" y="5613"/>
                </a:lnTo>
                <a:lnTo>
                  <a:pt x="18351" y="5397"/>
                </a:lnTo>
                <a:lnTo>
                  <a:pt x="16344" y="4140"/>
                </a:lnTo>
                <a:lnTo>
                  <a:pt x="18973" y="2260"/>
                </a:lnTo>
                <a:lnTo>
                  <a:pt x="116713" y="1866"/>
                </a:lnTo>
                <a:close/>
              </a:path>
            </a:pathLst>
          </a:custGeom>
          <a:solidFill>
            <a:srgbClr val="60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511747" y="5306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B2F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513447" y="5306998"/>
            <a:ext cx="23825" cy="566902"/>
          </a:xfrm>
          <a:custGeom>
            <a:avLst/>
            <a:gdLst/>
            <a:ahLst/>
            <a:cxnLst/>
            <a:rect l="l" t="t" r="r" b="b"/>
            <a:pathLst>
              <a:path w="23825" h="566902">
                <a:moveTo>
                  <a:pt x="13182" y="562406"/>
                </a:moveTo>
                <a:lnTo>
                  <a:pt x="10629" y="563524"/>
                </a:lnTo>
                <a:lnTo>
                  <a:pt x="9474" y="565111"/>
                </a:lnTo>
                <a:lnTo>
                  <a:pt x="13576" y="566801"/>
                </a:lnTo>
                <a:lnTo>
                  <a:pt x="15265" y="566902"/>
                </a:lnTo>
                <a:lnTo>
                  <a:pt x="18224" y="561797"/>
                </a:lnTo>
                <a:lnTo>
                  <a:pt x="20091" y="559917"/>
                </a:lnTo>
                <a:lnTo>
                  <a:pt x="23825" y="558584"/>
                </a:lnTo>
                <a:lnTo>
                  <a:pt x="20701" y="539623"/>
                </a:lnTo>
                <a:lnTo>
                  <a:pt x="14401" y="523379"/>
                </a:lnTo>
                <a:lnTo>
                  <a:pt x="9359" y="508406"/>
                </a:lnTo>
                <a:lnTo>
                  <a:pt x="7531" y="498970"/>
                </a:lnTo>
                <a:lnTo>
                  <a:pt x="7239" y="0"/>
                </a:lnTo>
                <a:lnTo>
                  <a:pt x="812" y="0"/>
                </a:lnTo>
                <a:lnTo>
                  <a:pt x="647" y="503580"/>
                </a:lnTo>
                <a:lnTo>
                  <a:pt x="50" y="512330"/>
                </a:lnTo>
                <a:lnTo>
                  <a:pt x="0" y="516547"/>
                </a:lnTo>
                <a:lnTo>
                  <a:pt x="2019" y="521970"/>
                </a:lnTo>
                <a:lnTo>
                  <a:pt x="2489" y="521182"/>
                </a:lnTo>
                <a:lnTo>
                  <a:pt x="3175" y="509816"/>
                </a:lnTo>
                <a:lnTo>
                  <a:pt x="3848" y="505929"/>
                </a:lnTo>
                <a:lnTo>
                  <a:pt x="6311" y="507720"/>
                </a:lnTo>
                <a:lnTo>
                  <a:pt x="10045" y="520903"/>
                </a:lnTo>
                <a:lnTo>
                  <a:pt x="15125" y="532701"/>
                </a:lnTo>
                <a:lnTo>
                  <a:pt x="18224" y="539038"/>
                </a:lnTo>
                <a:lnTo>
                  <a:pt x="18148" y="549910"/>
                </a:lnTo>
                <a:lnTo>
                  <a:pt x="16243" y="553377"/>
                </a:lnTo>
                <a:lnTo>
                  <a:pt x="13868" y="556755"/>
                </a:lnTo>
                <a:lnTo>
                  <a:pt x="12890" y="556387"/>
                </a:lnTo>
                <a:lnTo>
                  <a:pt x="13182" y="562406"/>
                </a:lnTo>
                <a:close/>
              </a:path>
            </a:pathLst>
          </a:custGeom>
          <a:solidFill>
            <a:srgbClr val="60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511977" y="5828440"/>
            <a:ext cx="2489" cy="32791"/>
          </a:xfrm>
          <a:custGeom>
            <a:avLst/>
            <a:gdLst/>
            <a:ahLst/>
            <a:cxnLst/>
            <a:rect l="l" t="t" r="r" b="b"/>
            <a:pathLst>
              <a:path w="2489" h="32791">
                <a:moveTo>
                  <a:pt x="863" y="4635"/>
                </a:moveTo>
                <a:lnTo>
                  <a:pt x="0" y="27393"/>
                </a:lnTo>
                <a:lnTo>
                  <a:pt x="685" y="32791"/>
                </a:lnTo>
                <a:lnTo>
                  <a:pt x="2374" y="31026"/>
                </a:lnTo>
                <a:lnTo>
                  <a:pt x="2489" y="28003"/>
                </a:lnTo>
                <a:lnTo>
                  <a:pt x="1841" y="24257"/>
                </a:lnTo>
                <a:lnTo>
                  <a:pt x="1866" y="19253"/>
                </a:lnTo>
                <a:lnTo>
                  <a:pt x="1511" y="13817"/>
                </a:lnTo>
                <a:lnTo>
                  <a:pt x="1511" y="0"/>
                </a:lnTo>
                <a:lnTo>
                  <a:pt x="863" y="4635"/>
                </a:lnTo>
                <a:close/>
              </a:path>
            </a:pathLst>
          </a:custGeom>
          <a:solidFill>
            <a:srgbClr val="60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758468" y="5806366"/>
            <a:ext cx="37223" cy="97167"/>
          </a:xfrm>
          <a:custGeom>
            <a:avLst/>
            <a:gdLst/>
            <a:ahLst/>
            <a:cxnLst/>
            <a:rect l="l" t="t" r="r" b="b"/>
            <a:pathLst>
              <a:path w="37223" h="97167">
                <a:moveTo>
                  <a:pt x="0" y="45034"/>
                </a:moveTo>
                <a:lnTo>
                  <a:pt x="0" y="52628"/>
                </a:lnTo>
                <a:lnTo>
                  <a:pt x="1257" y="59474"/>
                </a:lnTo>
                <a:lnTo>
                  <a:pt x="1765" y="61341"/>
                </a:lnTo>
                <a:lnTo>
                  <a:pt x="3454" y="65303"/>
                </a:lnTo>
                <a:lnTo>
                  <a:pt x="3492" y="66954"/>
                </a:lnTo>
                <a:lnTo>
                  <a:pt x="5321" y="70916"/>
                </a:lnTo>
                <a:lnTo>
                  <a:pt x="7162" y="74053"/>
                </a:lnTo>
                <a:lnTo>
                  <a:pt x="9220" y="77762"/>
                </a:lnTo>
                <a:lnTo>
                  <a:pt x="11696" y="80670"/>
                </a:lnTo>
                <a:lnTo>
                  <a:pt x="17602" y="86791"/>
                </a:lnTo>
                <a:lnTo>
                  <a:pt x="21170" y="89560"/>
                </a:lnTo>
                <a:lnTo>
                  <a:pt x="23761" y="90614"/>
                </a:lnTo>
                <a:lnTo>
                  <a:pt x="26098" y="92557"/>
                </a:lnTo>
                <a:lnTo>
                  <a:pt x="29667" y="94716"/>
                </a:lnTo>
                <a:lnTo>
                  <a:pt x="31788" y="95758"/>
                </a:lnTo>
                <a:lnTo>
                  <a:pt x="36791" y="97167"/>
                </a:lnTo>
                <a:lnTo>
                  <a:pt x="37147" y="96837"/>
                </a:lnTo>
                <a:lnTo>
                  <a:pt x="37223" y="0"/>
                </a:lnTo>
                <a:lnTo>
                  <a:pt x="31572" y="2374"/>
                </a:lnTo>
                <a:lnTo>
                  <a:pt x="28371" y="3492"/>
                </a:lnTo>
                <a:lnTo>
                  <a:pt x="24726" y="5651"/>
                </a:lnTo>
                <a:lnTo>
                  <a:pt x="24117" y="6731"/>
                </a:lnTo>
                <a:lnTo>
                  <a:pt x="21196" y="8102"/>
                </a:lnTo>
                <a:lnTo>
                  <a:pt x="17894" y="10553"/>
                </a:lnTo>
                <a:lnTo>
                  <a:pt x="15341" y="12928"/>
                </a:lnTo>
                <a:lnTo>
                  <a:pt x="12852" y="15659"/>
                </a:lnTo>
                <a:lnTo>
                  <a:pt x="10909" y="18580"/>
                </a:lnTo>
                <a:lnTo>
                  <a:pt x="7772" y="22313"/>
                </a:lnTo>
                <a:lnTo>
                  <a:pt x="5511" y="25057"/>
                </a:lnTo>
                <a:lnTo>
                  <a:pt x="5321" y="26746"/>
                </a:lnTo>
                <a:lnTo>
                  <a:pt x="4102" y="29451"/>
                </a:lnTo>
                <a:lnTo>
                  <a:pt x="1765" y="36322"/>
                </a:lnTo>
                <a:lnTo>
                  <a:pt x="1257" y="38201"/>
                </a:lnTo>
                <a:lnTo>
                  <a:pt x="0" y="45034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758468" y="5555447"/>
            <a:ext cx="37223" cy="97193"/>
          </a:xfrm>
          <a:custGeom>
            <a:avLst/>
            <a:gdLst/>
            <a:ahLst/>
            <a:cxnLst/>
            <a:rect l="l" t="t" r="r" b="b"/>
            <a:pathLst>
              <a:path w="37223" h="97193">
                <a:moveTo>
                  <a:pt x="12204" y="80352"/>
                </a:moveTo>
                <a:lnTo>
                  <a:pt x="12306" y="81356"/>
                </a:lnTo>
                <a:lnTo>
                  <a:pt x="16738" y="86398"/>
                </a:lnTo>
                <a:lnTo>
                  <a:pt x="20548" y="88950"/>
                </a:lnTo>
                <a:lnTo>
                  <a:pt x="23469" y="90360"/>
                </a:lnTo>
                <a:lnTo>
                  <a:pt x="24117" y="91440"/>
                </a:lnTo>
                <a:lnTo>
                  <a:pt x="28981" y="94208"/>
                </a:lnTo>
                <a:lnTo>
                  <a:pt x="29082" y="94564"/>
                </a:lnTo>
                <a:lnTo>
                  <a:pt x="32651" y="95542"/>
                </a:lnTo>
                <a:lnTo>
                  <a:pt x="36753" y="97193"/>
                </a:lnTo>
                <a:lnTo>
                  <a:pt x="37122" y="96875"/>
                </a:lnTo>
                <a:lnTo>
                  <a:pt x="37223" y="0"/>
                </a:lnTo>
                <a:lnTo>
                  <a:pt x="34061" y="1117"/>
                </a:lnTo>
                <a:lnTo>
                  <a:pt x="31140" y="1943"/>
                </a:lnTo>
                <a:lnTo>
                  <a:pt x="25488" y="5143"/>
                </a:lnTo>
                <a:lnTo>
                  <a:pt x="25349" y="5511"/>
                </a:lnTo>
                <a:lnTo>
                  <a:pt x="21640" y="8064"/>
                </a:lnTo>
                <a:lnTo>
                  <a:pt x="17894" y="10579"/>
                </a:lnTo>
                <a:lnTo>
                  <a:pt x="14655" y="13538"/>
                </a:lnTo>
                <a:lnTo>
                  <a:pt x="12814" y="16090"/>
                </a:lnTo>
                <a:lnTo>
                  <a:pt x="10299" y="19291"/>
                </a:lnTo>
                <a:lnTo>
                  <a:pt x="8420" y="20561"/>
                </a:lnTo>
                <a:lnTo>
                  <a:pt x="6083" y="23647"/>
                </a:lnTo>
                <a:lnTo>
                  <a:pt x="5321" y="26784"/>
                </a:lnTo>
                <a:lnTo>
                  <a:pt x="4063" y="30492"/>
                </a:lnTo>
                <a:lnTo>
                  <a:pt x="1727" y="36220"/>
                </a:lnTo>
                <a:lnTo>
                  <a:pt x="507" y="39497"/>
                </a:lnTo>
                <a:lnTo>
                  <a:pt x="0" y="45072"/>
                </a:lnTo>
                <a:lnTo>
                  <a:pt x="355" y="51981"/>
                </a:lnTo>
                <a:lnTo>
                  <a:pt x="355" y="53886"/>
                </a:lnTo>
                <a:lnTo>
                  <a:pt x="1257" y="59474"/>
                </a:lnTo>
                <a:lnTo>
                  <a:pt x="1765" y="61341"/>
                </a:lnTo>
                <a:lnTo>
                  <a:pt x="3454" y="65341"/>
                </a:lnTo>
                <a:lnTo>
                  <a:pt x="3492" y="66992"/>
                </a:lnTo>
                <a:lnTo>
                  <a:pt x="5321" y="70993"/>
                </a:lnTo>
                <a:lnTo>
                  <a:pt x="7200" y="74015"/>
                </a:lnTo>
                <a:lnTo>
                  <a:pt x="9677" y="77177"/>
                </a:lnTo>
                <a:lnTo>
                  <a:pt x="12204" y="80352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956472" y="5802412"/>
            <a:ext cx="105117" cy="105765"/>
          </a:xfrm>
          <a:custGeom>
            <a:avLst/>
            <a:gdLst/>
            <a:ahLst/>
            <a:cxnLst/>
            <a:rect l="l" t="t" r="r" b="b"/>
            <a:pathLst>
              <a:path w="105117" h="105765">
                <a:moveTo>
                  <a:pt x="100075" y="76962"/>
                </a:moveTo>
                <a:lnTo>
                  <a:pt x="105117" y="62636"/>
                </a:lnTo>
                <a:lnTo>
                  <a:pt x="105117" y="42976"/>
                </a:lnTo>
                <a:lnTo>
                  <a:pt x="99936" y="28143"/>
                </a:lnTo>
                <a:lnTo>
                  <a:pt x="89496" y="14173"/>
                </a:lnTo>
                <a:lnTo>
                  <a:pt x="74802" y="4457"/>
                </a:lnTo>
                <a:lnTo>
                  <a:pt x="58597" y="0"/>
                </a:lnTo>
                <a:lnTo>
                  <a:pt x="53162" y="25"/>
                </a:lnTo>
                <a:lnTo>
                  <a:pt x="39992" y="1219"/>
                </a:lnTo>
                <a:lnTo>
                  <a:pt x="23787" y="8166"/>
                </a:lnTo>
                <a:lnTo>
                  <a:pt x="11302" y="20078"/>
                </a:lnTo>
                <a:lnTo>
                  <a:pt x="7556" y="26377"/>
                </a:lnTo>
                <a:lnTo>
                  <a:pt x="2438" y="36283"/>
                </a:lnTo>
                <a:lnTo>
                  <a:pt x="0" y="51333"/>
                </a:lnTo>
                <a:lnTo>
                  <a:pt x="0" y="54241"/>
                </a:lnTo>
                <a:lnTo>
                  <a:pt x="2438" y="69291"/>
                </a:lnTo>
                <a:lnTo>
                  <a:pt x="11302" y="85496"/>
                </a:lnTo>
                <a:lnTo>
                  <a:pt x="24371" y="97409"/>
                </a:lnTo>
                <a:lnTo>
                  <a:pt x="40424" y="104533"/>
                </a:lnTo>
                <a:lnTo>
                  <a:pt x="57518" y="105765"/>
                </a:lnTo>
                <a:lnTo>
                  <a:pt x="73799" y="101371"/>
                </a:lnTo>
                <a:lnTo>
                  <a:pt x="88264" y="92087"/>
                </a:lnTo>
                <a:lnTo>
                  <a:pt x="95072" y="83870"/>
                </a:lnTo>
                <a:lnTo>
                  <a:pt x="100075" y="76962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956472" y="5551528"/>
            <a:ext cx="105117" cy="105117"/>
          </a:xfrm>
          <a:custGeom>
            <a:avLst/>
            <a:gdLst/>
            <a:ahLst/>
            <a:cxnLst/>
            <a:rect l="l" t="t" r="r" b="b"/>
            <a:pathLst>
              <a:path w="105117" h="105117">
                <a:moveTo>
                  <a:pt x="100075" y="76962"/>
                </a:moveTo>
                <a:lnTo>
                  <a:pt x="105117" y="61950"/>
                </a:lnTo>
                <a:lnTo>
                  <a:pt x="105117" y="42976"/>
                </a:lnTo>
                <a:lnTo>
                  <a:pt x="99936" y="28143"/>
                </a:lnTo>
                <a:lnTo>
                  <a:pt x="89204" y="13817"/>
                </a:lnTo>
                <a:lnTo>
                  <a:pt x="74447" y="4165"/>
                </a:lnTo>
                <a:lnTo>
                  <a:pt x="59245" y="0"/>
                </a:lnTo>
                <a:lnTo>
                  <a:pt x="51904" y="0"/>
                </a:lnTo>
                <a:lnTo>
                  <a:pt x="39382" y="1219"/>
                </a:lnTo>
                <a:lnTo>
                  <a:pt x="25018" y="7518"/>
                </a:lnTo>
                <a:lnTo>
                  <a:pt x="20624" y="11264"/>
                </a:lnTo>
                <a:lnTo>
                  <a:pt x="15049" y="16344"/>
                </a:lnTo>
                <a:lnTo>
                  <a:pt x="11302" y="19431"/>
                </a:lnTo>
                <a:lnTo>
                  <a:pt x="2438" y="36245"/>
                </a:lnTo>
                <a:lnTo>
                  <a:pt x="0" y="51333"/>
                </a:lnTo>
                <a:lnTo>
                  <a:pt x="0" y="54241"/>
                </a:lnTo>
                <a:lnTo>
                  <a:pt x="2438" y="69291"/>
                </a:lnTo>
                <a:lnTo>
                  <a:pt x="11302" y="85458"/>
                </a:lnTo>
                <a:lnTo>
                  <a:pt x="21310" y="94856"/>
                </a:lnTo>
                <a:lnTo>
                  <a:pt x="24803" y="97624"/>
                </a:lnTo>
                <a:lnTo>
                  <a:pt x="39166" y="103886"/>
                </a:lnTo>
                <a:lnTo>
                  <a:pt x="49822" y="105117"/>
                </a:lnTo>
                <a:lnTo>
                  <a:pt x="59435" y="105117"/>
                </a:lnTo>
                <a:lnTo>
                  <a:pt x="73799" y="101371"/>
                </a:lnTo>
                <a:lnTo>
                  <a:pt x="88874" y="91401"/>
                </a:lnTo>
                <a:lnTo>
                  <a:pt x="100075" y="76962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513808" y="5833470"/>
            <a:ext cx="11912" cy="35458"/>
          </a:xfrm>
          <a:custGeom>
            <a:avLst/>
            <a:gdLst/>
            <a:ahLst/>
            <a:cxnLst/>
            <a:rect l="l" t="t" r="r" b="b"/>
            <a:pathLst>
              <a:path w="11912" h="35458">
                <a:moveTo>
                  <a:pt x="38" y="14224"/>
                </a:moveTo>
                <a:lnTo>
                  <a:pt x="0" y="19227"/>
                </a:lnTo>
                <a:lnTo>
                  <a:pt x="660" y="22974"/>
                </a:lnTo>
                <a:lnTo>
                  <a:pt x="977" y="26098"/>
                </a:lnTo>
                <a:lnTo>
                  <a:pt x="1511" y="30746"/>
                </a:lnTo>
                <a:lnTo>
                  <a:pt x="4457" y="34023"/>
                </a:lnTo>
                <a:lnTo>
                  <a:pt x="8496" y="35458"/>
                </a:lnTo>
                <a:lnTo>
                  <a:pt x="9080" y="34671"/>
                </a:lnTo>
                <a:lnTo>
                  <a:pt x="11633" y="33489"/>
                </a:lnTo>
                <a:lnTo>
                  <a:pt x="11912" y="27317"/>
                </a:lnTo>
                <a:lnTo>
                  <a:pt x="7810" y="10655"/>
                </a:lnTo>
                <a:lnTo>
                  <a:pt x="2946" y="1041"/>
                </a:lnTo>
                <a:lnTo>
                  <a:pt x="1549" y="0"/>
                </a:lnTo>
                <a:lnTo>
                  <a:pt x="38" y="14224"/>
                </a:lnTo>
                <a:close/>
              </a:path>
            </a:pathLst>
          </a:custGeom>
          <a:solidFill>
            <a:srgbClr val="7850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849111" y="5826926"/>
            <a:ext cx="9766" cy="58216"/>
          </a:xfrm>
          <a:custGeom>
            <a:avLst/>
            <a:gdLst/>
            <a:ahLst/>
            <a:cxnLst/>
            <a:rect l="l" t="t" r="r" b="b"/>
            <a:pathLst>
              <a:path w="9766" h="58216">
                <a:moveTo>
                  <a:pt x="1587" y="56845"/>
                </a:moveTo>
                <a:lnTo>
                  <a:pt x="4724" y="52451"/>
                </a:lnTo>
                <a:lnTo>
                  <a:pt x="9766" y="38087"/>
                </a:lnTo>
                <a:lnTo>
                  <a:pt x="9766" y="18465"/>
                </a:lnTo>
                <a:lnTo>
                  <a:pt x="5372" y="5321"/>
                </a:lnTo>
                <a:lnTo>
                  <a:pt x="2235" y="317"/>
                </a:lnTo>
                <a:lnTo>
                  <a:pt x="685" y="0"/>
                </a:lnTo>
                <a:lnTo>
                  <a:pt x="3937" y="4279"/>
                </a:lnTo>
                <a:lnTo>
                  <a:pt x="4965" y="7493"/>
                </a:lnTo>
                <a:lnTo>
                  <a:pt x="8064" y="16979"/>
                </a:lnTo>
                <a:lnTo>
                  <a:pt x="9105" y="19075"/>
                </a:lnTo>
                <a:lnTo>
                  <a:pt x="9105" y="37477"/>
                </a:lnTo>
                <a:lnTo>
                  <a:pt x="8064" y="39560"/>
                </a:lnTo>
                <a:lnTo>
                  <a:pt x="5981" y="46799"/>
                </a:lnTo>
                <a:lnTo>
                  <a:pt x="4318" y="50330"/>
                </a:lnTo>
                <a:lnTo>
                  <a:pt x="4152" y="51841"/>
                </a:lnTo>
                <a:lnTo>
                  <a:pt x="1905" y="54495"/>
                </a:lnTo>
                <a:lnTo>
                  <a:pt x="1625" y="55003"/>
                </a:lnTo>
                <a:lnTo>
                  <a:pt x="0" y="58216"/>
                </a:lnTo>
                <a:lnTo>
                  <a:pt x="1587" y="568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855929" y="5586765"/>
            <a:ext cx="2946" cy="34417"/>
          </a:xfrm>
          <a:custGeom>
            <a:avLst/>
            <a:gdLst/>
            <a:ahLst/>
            <a:cxnLst/>
            <a:rect l="l" t="t" r="r" b="b"/>
            <a:pathLst>
              <a:path w="2946" h="34416">
                <a:moveTo>
                  <a:pt x="2946" y="27355"/>
                </a:moveTo>
                <a:lnTo>
                  <a:pt x="2946" y="7086"/>
                </a:lnTo>
                <a:lnTo>
                  <a:pt x="25" y="0"/>
                </a:lnTo>
                <a:lnTo>
                  <a:pt x="749" y="4394"/>
                </a:lnTo>
                <a:lnTo>
                  <a:pt x="2374" y="7670"/>
                </a:lnTo>
                <a:lnTo>
                  <a:pt x="2298" y="26720"/>
                </a:lnTo>
                <a:lnTo>
                  <a:pt x="749" y="30670"/>
                </a:lnTo>
                <a:lnTo>
                  <a:pt x="0" y="34417"/>
                </a:lnTo>
                <a:lnTo>
                  <a:pt x="1066" y="32981"/>
                </a:lnTo>
                <a:lnTo>
                  <a:pt x="2946" y="27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848546" y="5573054"/>
            <a:ext cx="7416" cy="13716"/>
          </a:xfrm>
          <a:custGeom>
            <a:avLst/>
            <a:gdLst/>
            <a:ahLst/>
            <a:cxnLst/>
            <a:rect l="l" t="t" r="r" b="b"/>
            <a:pathLst>
              <a:path w="7416" h="13715">
                <a:moveTo>
                  <a:pt x="5321" y="6451"/>
                </a:moveTo>
                <a:lnTo>
                  <a:pt x="0" y="0"/>
                </a:lnTo>
                <a:lnTo>
                  <a:pt x="965" y="2628"/>
                </a:lnTo>
                <a:lnTo>
                  <a:pt x="3086" y="5651"/>
                </a:lnTo>
                <a:lnTo>
                  <a:pt x="4673" y="7048"/>
                </a:lnTo>
                <a:lnTo>
                  <a:pt x="5537" y="10439"/>
                </a:lnTo>
                <a:lnTo>
                  <a:pt x="7416" y="13715"/>
                </a:lnTo>
                <a:lnTo>
                  <a:pt x="5321" y="6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836733" y="5813277"/>
            <a:ext cx="12306" cy="11874"/>
          </a:xfrm>
          <a:custGeom>
            <a:avLst/>
            <a:gdLst/>
            <a:ahLst/>
            <a:cxnLst/>
            <a:rect l="l" t="t" r="r" b="b"/>
            <a:pathLst>
              <a:path w="12306" h="11874">
                <a:moveTo>
                  <a:pt x="571" y="1041"/>
                </a:moveTo>
                <a:lnTo>
                  <a:pt x="4000" y="3314"/>
                </a:lnTo>
                <a:lnTo>
                  <a:pt x="7340" y="6730"/>
                </a:lnTo>
                <a:lnTo>
                  <a:pt x="12306" y="11874"/>
                </a:lnTo>
                <a:lnTo>
                  <a:pt x="12128" y="10807"/>
                </a:lnTo>
                <a:lnTo>
                  <a:pt x="7734" y="5219"/>
                </a:lnTo>
                <a:lnTo>
                  <a:pt x="4673" y="2628"/>
                </a:lnTo>
                <a:lnTo>
                  <a:pt x="0" y="0"/>
                </a:lnTo>
                <a:lnTo>
                  <a:pt x="571" y="10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835949" y="5561752"/>
            <a:ext cx="11252" cy="9855"/>
          </a:xfrm>
          <a:custGeom>
            <a:avLst/>
            <a:gdLst/>
            <a:ahLst/>
            <a:cxnLst/>
            <a:rect l="l" t="t" r="r" b="b"/>
            <a:pathLst>
              <a:path w="11252" h="9855">
                <a:moveTo>
                  <a:pt x="0" y="0"/>
                </a:moveTo>
                <a:lnTo>
                  <a:pt x="1435" y="1689"/>
                </a:lnTo>
                <a:lnTo>
                  <a:pt x="5143" y="4356"/>
                </a:lnTo>
                <a:lnTo>
                  <a:pt x="8737" y="7988"/>
                </a:lnTo>
                <a:lnTo>
                  <a:pt x="11252" y="9855"/>
                </a:lnTo>
                <a:lnTo>
                  <a:pt x="8585" y="5753"/>
                </a:lnTo>
                <a:lnTo>
                  <a:pt x="3225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822143" y="5555453"/>
            <a:ext cx="13588" cy="6223"/>
          </a:xfrm>
          <a:custGeom>
            <a:avLst/>
            <a:gdLst/>
            <a:ahLst/>
            <a:cxnLst/>
            <a:rect l="l" t="t" r="r" b="b"/>
            <a:pathLst>
              <a:path w="13588" h="6223">
                <a:moveTo>
                  <a:pt x="2565" y="1358"/>
                </a:moveTo>
                <a:lnTo>
                  <a:pt x="7073" y="2362"/>
                </a:lnTo>
                <a:lnTo>
                  <a:pt x="9397" y="4279"/>
                </a:lnTo>
                <a:lnTo>
                  <a:pt x="13220" y="6223"/>
                </a:lnTo>
                <a:lnTo>
                  <a:pt x="13588" y="5867"/>
                </a:lnTo>
                <a:lnTo>
                  <a:pt x="7670" y="1752"/>
                </a:lnTo>
                <a:lnTo>
                  <a:pt x="0" y="0"/>
                </a:lnTo>
                <a:lnTo>
                  <a:pt x="2565" y="13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821546" y="5806358"/>
            <a:ext cx="14287" cy="6197"/>
          </a:xfrm>
          <a:custGeom>
            <a:avLst/>
            <a:gdLst/>
            <a:ahLst/>
            <a:cxnLst/>
            <a:rect l="l" t="t" r="r" b="b"/>
            <a:pathLst>
              <a:path w="14287" h="6197">
                <a:moveTo>
                  <a:pt x="4533" y="1879"/>
                </a:moveTo>
                <a:lnTo>
                  <a:pt x="7111" y="2273"/>
                </a:lnTo>
                <a:lnTo>
                  <a:pt x="8737" y="3644"/>
                </a:lnTo>
                <a:lnTo>
                  <a:pt x="12712" y="6134"/>
                </a:lnTo>
                <a:lnTo>
                  <a:pt x="14287" y="6197"/>
                </a:lnTo>
                <a:lnTo>
                  <a:pt x="7734" y="1663"/>
                </a:lnTo>
                <a:lnTo>
                  <a:pt x="0" y="0"/>
                </a:lnTo>
                <a:lnTo>
                  <a:pt x="4533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774628" y="5557394"/>
            <a:ext cx="14973" cy="9283"/>
          </a:xfrm>
          <a:custGeom>
            <a:avLst/>
            <a:gdLst/>
            <a:ahLst/>
            <a:cxnLst/>
            <a:rect l="l" t="t" r="r" b="b"/>
            <a:pathLst>
              <a:path w="14973" h="9283">
                <a:moveTo>
                  <a:pt x="0" y="9283"/>
                </a:moveTo>
                <a:lnTo>
                  <a:pt x="3784" y="6807"/>
                </a:lnTo>
                <a:lnTo>
                  <a:pt x="4787" y="5435"/>
                </a:lnTo>
                <a:lnTo>
                  <a:pt x="7861" y="3454"/>
                </a:lnTo>
                <a:lnTo>
                  <a:pt x="9334" y="3200"/>
                </a:lnTo>
                <a:lnTo>
                  <a:pt x="14973" y="0"/>
                </a:lnTo>
                <a:lnTo>
                  <a:pt x="12852" y="355"/>
                </a:lnTo>
                <a:lnTo>
                  <a:pt x="7239" y="2870"/>
                </a:lnTo>
                <a:lnTo>
                  <a:pt x="4178" y="4826"/>
                </a:lnTo>
                <a:lnTo>
                  <a:pt x="0" y="92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774663" y="5809857"/>
            <a:ext cx="12179" cy="7708"/>
          </a:xfrm>
          <a:custGeom>
            <a:avLst/>
            <a:gdLst/>
            <a:ahLst/>
            <a:cxnLst/>
            <a:rect l="l" t="t" r="r" b="b"/>
            <a:pathLst>
              <a:path w="12179" h="7708">
                <a:moveTo>
                  <a:pt x="0" y="7708"/>
                </a:moveTo>
                <a:lnTo>
                  <a:pt x="4038" y="5079"/>
                </a:lnTo>
                <a:lnTo>
                  <a:pt x="6629" y="2603"/>
                </a:lnTo>
                <a:lnTo>
                  <a:pt x="8534" y="2158"/>
                </a:lnTo>
                <a:lnTo>
                  <a:pt x="12179" y="0"/>
                </a:lnTo>
                <a:lnTo>
                  <a:pt x="10337" y="38"/>
                </a:lnTo>
                <a:lnTo>
                  <a:pt x="6019" y="1981"/>
                </a:lnTo>
                <a:lnTo>
                  <a:pt x="0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763978" y="5818351"/>
            <a:ext cx="9906" cy="13068"/>
          </a:xfrm>
          <a:custGeom>
            <a:avLst/>
            <a:gdLst/>
            <a:ahLst/>
            <a:cxnLst/>
            <a:rect l="l" t="t" r="r" b="b"/>
            <a:pathLst>
              <a:path w="9906" h="13068">
                <a:moveTo>
                  <a:pt x="4826" y="4140"/>
                </a:moveTo>
                <a:lnTo>
                  <a:pt x="1117" y="10439"/>
                </a:lnTo>
                <a:lnTo>
                  <a:pt x="0" y="13068"/>
                </a:lnTo>
                <a:lnTo>
                  <a:pt x="2260" y="10337"/>
                </a:lnTo>
                <a:lnTo>
                  <a:pt x="3708" y="7924"/>
                </a:lnTo>
                <a:lnTo>
                  <a:pt x="5435" y="4762"/>
                </a:lnTo>
                <a:lnTo>
                  <a:pt x="7340" y="3670"/>
                </a:lnTo>
                <a:lnTo>
                  <a:pt x="9817" y="939"/>
                </a:lnTo>
                <a:lnTo>
                  <a:pt x="9906" y="0"/>
                </a:lnTo>
                <a:lnTo>
                  <a:pt x="4826" y="4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764557" y="5568368"/>
            <a:ext cx="8572" cy="10731"/>
          </a:xfrm>
          <a:custGeom>
            <a:avLst/>
            <a:gdLst/>
            <a:ahLst/>
            <a:cxnLst/>
            <a:rect l="l" t="t" r="r" b="b"/>
            <a:pathLst>
              <a:path w="8572" h="10731">
                <a:moveTo>
                  <a:pt x="2336" y="7632"/>
                </a:moveTo>
                <a:lnTo>
                  <a:pt x="3124" y="7023"/>
                </a:lnTo>
                <a:lnTo>
                  <a:pt x="4851" y="3848"/>
                </a:lnTo>
                <a:lnTo>
                  <a:pt x="8572" y="622"/>
                </a:lnTo>
                <a:lnTo>
                  <a:pt x="7950" y="0"/>
                </a:lnTo>
                <a:lnTo>
                  <a:pt x="3632" y="3848"/>
                </a:lnTo>
                <a:lnTo>
                  <a:pt x="0" y="10731"/>
                </a:lnTo>
                <a:lnTo>
                  <a:pt x="2336" y="7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757504" y="5831418"/>
            <a:ext cx="6477" cy="47561"/>
          </a:xfrm>
          <a:custGeom>
            <a:avLst/>
            <a:gdLst/>
            <a:ahLst/>
            <a:cxnLst/>
            <a:rect l="l" t="t" r="r" b="b"/>
            <a:pathLst>
              <a:path w="6476" h="47561">
                <a:moveTo>
                  <a:pt x="2222" y="13144"/>
                </a:moveTo>
                <a:lnTo>
                  <a:pt x="2730" y="11264"/>
                </a:lnTo>
                <a:lnTo>
                  <a:pt x="3086" y="7277"/>
                </a:lnTo>
                <a:lnTo>
                  <a:pt x="5067" y="4394"/>
                </a:lnTo>
                <a:lnTo>
                  <a:pt x="6299" y="1701"/>
                </a:lnTo>
                <a:lnTo>
                  <a:pt x="6477" y="0"/>
                </a:lnTo>
                <a:lnTo>
                  <a:pt x="2476" y="6629"/>
                </a:lnTo>
                <a:lnTo>
                  <a:pt x="0" y="21666"/>
                </a:lnTo>
                <a:lnTo>
                  <a:pt x="0" y="25857"/>
                </a:lnTo>
                <a:lnTo>
                  <a:pt x="2514" y="40855"/>
                </a:lnTo>
                <a:lnTo>
                  <a:pt x="6426" y="47561"/>
                </a:lnTo>
                <a:lnTo>
                  <a:pt x="6299" y="45872"/>
                </a:lnTo>
                <a:lnTo>
                  <a:pt x="4457" y="41909"/>
                </a:lnTo>
                <a:lnTo>
                  <a:pt x="3162" y="40220"/>
                </a:lnTo>
                <a:lnTo>
                  <a:pt x="2730" y="36296"/>
                </a:lnTo>
                <a:lnTo>
                  <a:pt x="2222" y="34416"/>
                </a:lnTo>
                <a:lnTo>
                  <a:pt x="965" y="27584"/>
                </a:lnTo>
                <a:lnTo>
                  <a:pt x="673" y="25069"/>
                </a:lnTo>
                <a:lnTo>
                  <a:pt x="673" y="22504"/>
                </a:lnTo>
                <a:lnTo>
                  <a:pt x="965" y="19977"/>
                </a:lnTo>
                <a:lnTo>
                  <a:pt x="2222" y="13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758977" y="5580542"/>
            <a:ext cx="4851" cy="14401"/>
          </a:xfrm>
          <a:custGeom>
            <a:avLst/>
            <a:gdLst/>
            <a:ahLst/>
            <a:cxnLst/>
            <a:rect l="l" t="t" r="r" b="b"/>
            <a:pathLst>
              <a:path w="4851" h="14401">
                <a:moveTo>
                  <a:pt x="1003" y="6616"/>
                </a:moveTo>
                <a:lnTo>
                  <a:pt x="0" y="14401"/>
                </a:lnTo>
                <a:lnTo>
                  <a:pt x="1219" y="11125"/>
                </a:lnTo>
                <a:lnTo>
                  <a:pt x="1612" y="7239"/>
                </a:lnTo>
                <a:lnTo>
                  <a:pt x="3670" y="3771"/>
                </a:lnTo>
                <a:lnTo>
                  <a:pt x="4851" y="0"/>
                </a:lnTo>
                <a:lnTo>
                  <a:pt x="1003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757500" y="5594948"/>
            <a:ext cx="6299" cy="32359"/>
          </a:xfrm>
          <a:custGeom>
            <a:avLst/>
            <a:gdLst/>
            <a:ahLst/>
            <a:cxnLst/>
            <a:rect l="l" t="t" r="r" b="b"/>
            <a:pathLst>
              <a:path w="6299" h="32359">
                <a:moveTo>
                  <a:pt x="2222" y="19977"/>
                </a:moveTo>
                <a:lnTo>
                  <a:pt x="1320" y="14389"/>
                </a:lnTo>
                <a:lnTo>
                  <a:pt x="673" y="10642"/>
                </a:lnTo>
                <a:lnTo>
                  <a:pt x="673" y="8089"/>
                </a:lnTo>
                <a:lnTo>
                  <a:pt x="965" y="5575"/>
                </a:lnTo>
                <a:lnTo>
                  <a:pt x="1473" y="0"/>
                </a:lnTo>
                <a:lnTo>
                  <a:pt x="0" y="7264"/>
                </a:lnTo>
                <a:lnTo>
                  <a:pt x="0" y="11442"/>
                </a:lnTo>
                <a:lnTo>
                  <a:pt x="2451" y="25869"/>
                </a:lnTo>
                <a:lnTo>
                  <a:pt x="6007" y="32359"/>
                </a:lnTo>
                <a:lnTo>
                  <a:pt x="6299" y="31483"/>
                </a:lnTo>
                <a:lnTo>
                  <a:pt x="4457" y="27495"/>
                </a:lnTo>
                <a:lnTo>
                  <a:pt x="3086" y="25234"/>
                </a:lnTo>
                <a:lnTo>
                  <a:pt x="2730" y="21844"/>
                </a:lnTo>
                <a:lnTo>
                  <a:pt x="2222" y="19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560358" y="5843299"/>
            <a:ext cx="115963" cy="19265"/>
          </a:xfrm>
          <a:custGeom>
            <a:avLst/>
            <a:gdLst/>
            <a:ahLst/>
            <a:cxnLst/>
            <a:rect l="l" t="t" r="r" b="b"/>
            <a:pathLst>
              <a:path w="115963" h="19265">
                <a:moveTo>
                  <a:pt x="13855" y="15227"/>
                </a:moveTo>
                <a:lnTo>
                  <a:pt x="12534" y="11709"/>
                </a:lnTo>
                <a:lnTo>
                  <a:pt x="20053" y="7886"/>
                </a:lnTo>
                <a:lnTo>
                  <a:pt x="115925" y="7531"/>
                </a:lnTo>
                <a:lnTo>
                  <a:pt x="115925" y="6261"/>
                </a:lnTo>
                <a:lnTo>
                  <a:pt x="18796" y="5867"/>
                </a:lnTo>
                <a:lnTo>
                  <a:pt x="18580" y="1447"/>
                </a:lnTo>
                <a:lnTo>
                  <a:pt x="115925" y="1269"/>
                </a:lnTo>
                <a:lnTo>
                  <a:pt x="115963" y="0"/>
                </a:lnTo>
                <a:lnTo>
                  <a:pt x="18834" y="431"/>
                </a:lnTo>
                <a:lnTo>
                  <a:pt x="16090" y="838"/>
                </a:lnTo>
                <a:lnTo>
                  <a:pt x="15697" y="3568"/>
                </a:lnTo>
                <a:lnTo>
                  <a:pt x="15659" y="5841"/>
                </a:lnTo>
                <a:lnTo>
                  <a:pt x="18249" y="7023"/>
                </a:lnTo>
                <a:lnTo>
                  <a:pt x="18186" y="7315"/>
                </a:lnTo>
                <a:lnTo>
                  <a:pt x="13830" y="9182"/>
                </a:lnTo>
                <a:lnTo>
                  <a:pt x="5041" y="11671"/>
                </a:lnTo>
                <a:lnTo>
                  <a:pt x="1765" y="12776"/>
                </a:lnTo>
                <a:lnTo>
                  <a:pt x="0" y="16675"/>
                </a:lnTo>
                <a:lnTo>
                  <a:pt x="1041" y="19265"/>
                </a:lnTo>
                <a:lnTo>
                  <a:pt x="11341" y="19227"/>
                </a:lnTo>
                <a:lnTo>
                  <a:pt x="13855" y="15227"/>
                </a:lnTo>
                <a:close/>
              </a:path>
            </a:pathLst>
          </a:custGeom>
          <a:solidFill>
            <a:srgbClr val="BA646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550095" y="5586986"/>
            <a:ext cx="126149" cy="16700"/>
          </a:xfrm>
          <a:custGeom>
            <a:avLst/>
            <a:gdLst/>
            <a:ahLst/>
            <a:cxnLst/>
            <a:rect l="l" t="t" r="r" b="b"/>
            <a:pathLst>
              <a:path w="126149" h="16700">
                <a:moveTo>
                  <a:pt x="1587" y="7772"/>
                </a:moveTo>
                <a:lnTo>
                  <a:pt x="5295" y="5219"/>
                </a:lnTo>
                <a:lnTo>
                  <a:pt x="5765" y="4419"/>
                </a:lnTo>
                <a:lnTo>
                  <a:pt x="126149" y="4813"/>
                </a:lnTo>
                <a:lnTo>
                  <a:pt x="126149" y="2298"/>
                </a:lnTo>
                <a:lnTo>
                  <a:pt x="117944" y="2692"/>
                </a:lnTo>
                <a:lnTo>
                  <a:pt x="24485" y="2730"/>
                </a:lnTo>
                <a:lnTo>
                  <a:pt x="4038" y="0"/>
                </a:lnTo>
                <a:lnTo>
                  <a:pt x="38" y="457"/>
                </a:lnTo>
                <a:lnTo>
                  <a:pt x="0" y="13563"/>
                </a:lnTo>
                <a:lnTo>
                  <a:pt x="24091" y="16268"/>
                </a:lnTo>
                <a:lnTo>
                  <a:pt x="126149" y="16700"/>
                </a:lnTo>
                <a:lnTo>
                  <a:pt x="126149" y="13563"/>
                </a:lnTo>
                <a:lnTo>
                  <a:pt x="23444" y="13131"/>
                </a:lnTo>
                <a:lnTo>
                  <a:pt x="723" y="9029"/>
                </a:lnTo>
                <a:lnTo>
                  <a:pt x="1587" y="7772"/>
                </a:lnTo>
                <a:close/>
              </a:path>
            </a:pathLst>
          </a:custGeom>
          <a:solidFill>
            <a:srgbClr val="3C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491341" y="5565204"/>
            <a:ext cx="19735" cy="17856"/>
          </a:xfrm>
          <a:custGeom>
            <a:avLst/>
            <a:gdLst/>
            <a:ahLst/>
            <a:cxnLst/>
            <a:rect l="l" t="t" r="r" b="b"/>
            <a:pathLst>
              <a:path w="19735" h="17856">
                <a:moveTo>
                  <a:pt x="19265" y="17818"/>
                </a:moveTo>
                <a:lnTo>
                  <a:pt x="19697" y="17856"/>
                </a:lnTo>
                <a:lnTo>
                  <a:pt x="19735" y="11557"/>
                </a:lnTo>
                <a:lnTo>
                  <a:pt x="1270" y="0"/>
                </a:lnTo>
                <a:lnTo>
                  <a:pt x="0" y="76"/>
                </a:lnTo>
                <a:lnTo>
                  <a:pt x="10668" y="11379"/>
                </a:lnTo>
                <a:lnTo>
                  <a:pt x="19265" y="17818"/>
                </a:lnTo>
                <a:close/>
              </a:path>
            </a:pathLst>
          </a:custGeom>
          <a:solidFill>
            <a:srgbClr val="3C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489604" y="5562602"/>
            <a:ext cx="850" cy="1409"/>
          </a:xfrm>
          <a:custGeom>
            <a:avLst/>
            <a:gdLst/>
            <a:ahLst/>
            <a:cxnLst/>
            <a:rect l="l" t="t" r="r" b="b"/>
            <a:pathLst>
              <a:path w="850" h="1409">
                <a:moveTo>
                  <a:pt x="0" y="800"/>
                </a:moveTo>
                <a:lnTo>
                  <a:pt x="165" y="1346"/>
                </a:lnTo>
                <a:lnTo>
                  <a:pt x="812" y="1409"/>
                </a:lnTo>
                <a:lnTo>
                  <a:pt x="850" y="660"/>
                </a:lnTo>
                <a:lnTo>
                  <a:pt x="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3C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489604" y="5591660"/>
            <a:ext cx="21615" cy="13792"/>
          </a:xfrm>
          <a:custGeom>
            <a:avLst/>
            <a:gdLst/>
            <a:ahLst/>
            <a:cxnLst/>
            <a:rect l="l" t="t" r="r" b="b"/>
            <a:pathLst>
              <a:path w="21615" h="13792">
                <a:moveTo>
                  <a:pt x="21615" y="13792"/>
                </a:moveTo>
                <a:lnTo>
                  <a:pt x="21475" y="12712"/>
                </a:lnTo>
                <a:lnTo>
                  <a:pt x="15532" y="10553"/>
                </a:lnTo>
                <a:lnTo>
                  <a:pt x="3035" y="1803"/>
                </a:lnTo>
                <a:lnTo>
                  <a:pt x="482" y="0"/>
                </a:lnTo>
                <a:lnTo>
                  <a:pt x="0" y="876"/>
                </a:lnTo>
                <a:lnTo>
                  <a:pt x="15532" y="12433"/>
                </a:lnTo>
                <a:lnTo>
                  <a:pt x="18478" y="13398"/>
                </a:lnTo>
                <a:lnTo>
                  <a:pt x="21615" y="13792"/>
                </a:lnTo>
                <a:close/>
              </a:path>
            </a:pathLst>
          </a:custGeom>
          <a:solidFill>
            <a:srgbClr val="3C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021807" y="5788329"/>
            <a:ext cx="55473" cy="60985"/>
          </a:xfrm>
          <a:custGeom>
            <a:avLst/>
            <a:gdLst/>
            <a:ahLst/>
            <a:cxnLst/>
            <a:rect l="l" t="t" r="r" b="b"/>
            <a:pathLst>
              <a:path w="55473" h="60985">
                <a:moveTo>
                  <a:pt x="55397" y="54546"/>
                </a:moveTo>
                <a:lnTo>
                  <a:pt x="48526" y="34556"/>
                </a:lnTo>
                <a:lnTo>
                  <a:pt x="34772" y="16383"/>
                </a:lnTo>
                <a:lnTo>
                  <a:pt x="16344" y="4140"/>
                </a:lnTo>
                <a:lnTo>
                  <a:pt x="609" y="0"/>
                </a:lnTo>
                <a:lnTo>
                  <a:pt x="0" y="3530"/>
                </a:lnTo>
                <a:lnTo>
                  <a:pt x="13931" y="7200"/>
                </a:lnTo>
                <a:lnTo>
                  <a:pt x="32321" y="19481"/>
                </a:lnTo>
                <a:lnTo>
                  <a:pt x="44780" y="35788"/>
                </a:lnTo>
                <a:lnTo>
                  <a:pt x="51663" y="55194"/>
                </a:lnTo>
                <a:lnTo>
                  <a:pt x="51981" y="60655"/>
                </a:lnTo>
                <a:lnTo>
                  <a:pt x="52920" y="60985"/>
                </a:lnTo>
                <a:lnTo>
                  <a:pt x="55473" y="60591"/>
                </a:lnTo>
                <a:lnTo>
                  <a:pt x="55397" y="54546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1021594" y="5537409"/>
            <a:ext cx="55689" cy="60629"/>
          </a:xfrm>
          <a:custGeom>
            <a:avLst/>
            <a:gdLst/>
            <a:ahLst/>
            <a:cxnLst/>
            <a:rect l="l" t="t" r="r" b="b"/>
            <a:pathLst>
              <a:path w="55689" h="60629">
                <a:moveTo>
                  <a:pt x="14681" y="7315"/>
                </a:moveTo>
                <a:lnTo>
                  <a:pt x="31889" y="18859"/>
                </a:lnTo>
                <a:lnTo>
                  <a:pt x="41033" y="30391"/>
                </a:lnTo>
                <a:lnTo>
                  <a:pt x="45605" y="36436"/>
                </a:lnTo>
                <a:lnTo>
                  <a:pt x="51866" y="55194"/>
                </a:lnTo>
                <a:lnTo>
                  <a:pt x="52196" y="60629"/>
                </a:lnTo>
                <a:lnTo>
                  <a:pt x="55689" y="60629"/>
                </a:lnTo>
                <a:lnTo>
                  <a:pt x="55613" y="54584"/>
                </a:lnTo>
                <a:lnTo>
                  <a:pt x="48742" y="34556"/>
                </a:lnTo>
                <a:lnTo>
                  <a:pt x="35344" y="16675"/>
                </a:lnTo>
                <a:lnTo>
                  <a:pt x="15405" y="3454"/>
                </a:lnTo>
                <a:lnTo>
                  <a:pt x="825" y="0"/>
                </a:lnTo>
                <a:lnTo>
                  <a:pt x="0" y="3175"/>
                </a:lnTo>
                <a:lnTo>
                  <a:pt x="14681" y="7315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1021057" y="5787758"/>
            <a:ext cx="825" cy="3060"/>
          </a:xfrm>
          <a:custGeom>
            <a:avLst/>
            <a:gdLst/>
            <a:ahLst/>
            <a:cxnLst/>
            <a:rect l="l" t="t" r="r" b="b"/>
            <a:pathLst>
              <a:path w="825" h="3060">
                <a:moveTo>
                  <a:pt x="647" y="3060"/>
                </a:moveTo>
                <a:lnTo>
                  <a:pt x="825" y="431"/>
                </a:lnTo>
                <a:lnTo>
                  <a:pt x="0" y="0"/>
                </a:lnTo>
                <a:lnTo>
                  <a:pt x="647" y="3060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021057" y="5536869"/>
            <a:ext cx="825" cy="3060"/>
          </a:xfrm>
          <a:custGeom>
            <a:avLst/>
            <a:gdLst/>
            <a:ahLst/>
            <a:cxnLst/>
            <a:rect l="l" t="t" r="r" b="b"/>
            <a:pathLst>
              <a:path w="825" h="3060">
                <a:moveTo>
                  <a:pt x="647" y="3060"/>
                </a:moveTo>
                <a:lnTo>
                  <a:pt x="825" y="431"/>
                </a:lnTo>
                <a:lnTo>
                  <a:pt x="0" y="0"/>
                </a:lnTo>
                <a:lnTo>
                  <a:pt x="647" y="3060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944151" y="5875158"/>
            <a:ext cx="44615" cy="44500"/>
          </a:xfrm>
          <a:custGeom>
            <a:avLst/>
            <a:gdLst/>
            <a:ahLst/>
            <a:cxnLst/>
            <a:rect l="l" t="t" r="r" b="b"/>
            <a:pathLst>
              <a:path w="44615" h="44500">
                <a:moveTo>
                  <a:pt x="43637" y="44500"/>
                </a:moveTo>
                <a:lnTo>
                  <a:pt x="44615" y="41363"/>
                </a:lnTo>
                <a:lnTo>
                  <a:pt x="30238" y="34886"/>
                </a:lnTo>
                <a:lnTo>
                  <a:pt x="27076" y="32435"/>
                </a:lnTo>
                <a:lnTo>
                  <a:pt x="13906" y="19951"/>
                </a:lnTo>
                <a:lnTo>
                  <a:pt x="3022" y="0"/>
                </a:lnTo>
                <a:lnTo>
                  <a:pt x="0" y="876"/>
                </a:lnTo>
                <a:lnTo>
                  <a:pt x="406" y="3429"/>
                </a:lnTo>
                <a:lnTo>
                  <a:pt x="11379" y="23075"/>
                </a:lnTo>
                <a:lnTo>
                  <a:pt x="27724" y="38023"/>
                </a:lnTo>
                <a:lnTo>
                  <a:pt x="42125" y="44323"/>
                </a:lnTo>
                <a:lnTo>
                  <a:pt x="43637" y="44500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944151" y="5624275"/>
            <a:ext cx="44577" cy="44462"/>
          </a:xfrm>
          <a:custGeom>
            <a:avLst/>
            <a:gdLst/>
            <a:ahLst/>
            <a:cxnLst/>
            <a:rect l="l" t="t" r="r" b="b"/>
            <a:pathLst>
              <a:path w="44577" h="44462">
                <a:moveTo>
                  <a:pt x="0" y="863"/>
                </a:moveTo>
                <a:lnTo>
                  <a:pt x="469" y="3352"/>
                </a:lnTo>
                <a:lnTo>
                  <a:pt x="11709" y="23367"/>
                </a:lnTo>
                <a:lnTo>
                  <a:pt x="15481" y="26504"/>
                </a:lnTo>
                <a:lnTo>
                  <a:pt x="27939" y="37807"/>
                </a:lnTo>
                <a:lnTo>
                  <a:pt x="43637" y="44462"/>
                </a:lnTo>
                <a:lnTo>
                  <a:pt x="44576" y="41363"/>
                </a:lnTo>
                <a:lnTo>
                  <a:pt x="44208" y="40932"/>
                </a:lnTo>
                <a:lnTo>
                  <a:pt x="30238" y="34886"/>
                </a:lnTo>
                <a:lnTo>
                  <a:pt x="25171" y="30568"/>
                </a:lnTo>
                <a:lnTo>
                  <a:pt x="13906" y="19951"/>
                </a:lnTo>
                <a:lnTo>
                  <a:pt x="3022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820963" y="5788329"/>
            <a:ext cx="55473" cy="60985"/>
          </a:xfrm>
          <a:custGeom>
            <a:avLst/>
            <a:gdLst/>
            <a:ahLst/>
            <a:cxnLst/>
            <a:rect l="l" t="t" r="r" b="b"/>
            <a:pathLst>
              <a:path w="55473" h="60985">
                <a:moveTo>
                  <a:pt x="55435" y="54546"/>
                </a:moveTo>
                <a:lnTo>
                  <a:pt x="48526" y="34556"/>
                </a:lnTo>
                <a:lnTo>
                  <a:pt x="34772" y="16383"/>
                </a:lnTo>
                <a:lnTo>
                  <a:pt x="15989" y="3886"/>
                </a:lnTo>
                <a:lnTo>
                  <a:pt x="609" y="0"/>
                </a:lnTo>
                <a:lnTo>
                  <a:pt x="0" y="3530"/>
                </a:lnTo>
                <a:lnTo>
                  <a:pt x="13931" y="7200"/>
                </a:lnTo>
                <a:lnTo>
                  <a:pt x="32334" y="19481"/>
                </a:lnTo>
                <a:lnTo>
                  <a:pt x="44780" y="35788"/>
                </a:lnTo>
                <a:lnTo>
                  <a:pt x="51663" y="55194"/>
                </a:lnTo>
                <a:lnTo>
                  <a:pt x="51981" y="60655"/>
                </a:lnTo>
                <a:lnTo>
                  <a:pt x="52920" y="60985"/>
                </a:lnTo>
                <a:lnTo>
                  <a:pt x="55473" y="60591"/>
                </a:lnTo>
                <a:lnTo>
                  <a:pt x="55435" y="54546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820750" y="5537409"/>
            <a:ext cx="55727" cy="60629"/>
          </a:xfrm>
          <a:custGeom>
            <a:avLst/>
            <a:gdLst/>
            <a:ahLst/>
            <a:cxnLst/>
            <a:rect l="l" t="t" r="r" b="b"/>
            <a:pathLst>
              <a:path w="55727" h="60629">
                <a:moveTo>
                  <a:pt x="14681" y="7315"/>
                </a:moveTo>
                <a:lnTo>
                  <a:pt x="31889" y="18859"/>
                </a:lnTo>
                <a:lnTo>
                  <a:pt x="36207" y="23939"/>
                </a:lnTo>
                <a:lnTo>
                  <a:pt x="45605" y="36436"/>
                </a:lnTo>
                <a:lnTo>
                  <a:pt x="51866" y="55194"/>
                </a:lnTo>
                <a:lnTo>
                  <a:pt x="52196" y="60629"/>
                </a:lnTo>
                <a:lnTo>
                  <a:pt x="55727" y="60629"/>
                </a:lnTo>
                <a:lnTo>
                  <a:pt x="55651" y="54584"/>
                </a:lnTo>
                <a:lnTo>
                  <a:pt x="48742" y="34556"/>
                </a:lnTo>
                <a:lnTo>
                  <a:pt x="35064" y="16344"/>
                </a:lnTo>
                <a:lnTo>
                  <a:pt x="15405" y="3454"/>
                </a:lnTo>
                <a:lnTo>
                  <a:pt x="825" y="0"/>
                </a:lnTo>
                <a:lnTo>
                  <a:pt x="0" y="3175"/>
                </a:lnTo>
                <a:lnTo>
                  <a:pt x="14681" y="7315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820205" y="5787758"/>
            <a:ext cx="838" cy="3060"/>
          </a:xfrm>
          <a:custGeom>
            <a:avLst/>
            <a:gdLst/>
            <a:ahLst/>
            <a:cxnLst/>
            <a:rect l="l" t="t" r="r" b="b"/>
            <a:pathLst>
              <a:path w="838" h="3060">
                <a:moveTo>
                  <a:pt x="685" y="3060"/>
                </a:moveTo>
                <a:lnTo>
                  <a:pt x="838" y="431"/>
                </a:lnTo>
                <a:lnTo>
                  <a:pt x="0" y="0"/>
                </a:lnTo>
                <a:lnTo>
                  <a:pt x="685" y="3060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820243" y="5536831"/>
            <a:ext cx="800" cy="3098"/>
          </a:xfrm>
          <a:custGeom>
            <a:avLst/>
            <a:gdLst/>
            <a:ahLst/>
            <a:cxnLst/>
            <a:rect l="l" t="t" r="r" b="b"/>
            <a:pathLst>
              <a:path w="800" h="3098">
                <a:moveTo>
                  <a:pt x="647" y="3098"/>
                </a:moveTo>
                <a:lnTo>
                  <a:pt x="800" y="469"/>
                </a:lnTo>
                <a:lnTo>
                  <a:pt x="0" y="0"/>
                </a:lnTo>
                <a:lnTo>
                  <a:pt x="647" y="3098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743306" y="5875158"/>
            <a:ext cx="44602" cy="44500"/>
          </a:xfrm>
          <a:custGeom>
            <a:avLst/>
            <a:gdLst/>
            <a:ahLst/>
            <a:cxnLst/>
            <a:rect l="l" t="t" r="r" b="b"/>
            <a:pathLst>
              <a:path w="44602" h="44500">
                <a:moveTo>
                  <a:pt x="0" y="876"/>
                </a:moveTo>
                <a:lnTo>
                  <a:pt x="368" y="3454"/>
                </a:lnTo>
                <a:lnTo>
                  <a:pt x="11417" y="23075"/>
                </a:lnTo>
                <a:lnTo>
                  <a:pt x="26758" y="37160"/>
                </a:lnTo>
                <a:lnTo>
                  <a:pt x="29197" y="38455"/>
                </a:lnTo>
                <a:lnTo>
                  <a:pt x="42125" y="44323"/>
                </a:lnTo>
                <a:lnTo>
                  <a:pt x="43637" y="44500"/>
                </a:lnTo>
                <a:lnTo>
                  <a:pt x="44602" y="41363"/>
                </a:lnTo>
                <a:lnTo>
                  <a:pt x="30238" y="34886"/>
                </a:lnTo>
                <a:lnTo>
                  <a:pt x="27076" y="32435"/>
                </a:lnTo>
                <a:lnTo>
                  <a:pt x="13906" y="19951"/>
                </a:lnTo>
                <a:lnTo>
                  <a:pt x="3022" y="0"/>
                </a:lnTo>
                <a:lnTo>
                  <a:pt x="0" y="876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743306" y="5624275"/>
            <a:ext cx="44602" cy="44462"/>
          </a:xfrm>
          <a:custGeom>
            <a:avLst/>
            <a:gdLst/>
            <a:ahLst/>
            <a:cxnLst/>
            <a:rect l="l" t="t" r="r" b="b"/>
            <a:pathLst>
              <a:path w="44602" h="44462">
                <a:moveTo>
                  <a:pt x="0" y="863"/>
                </a:moveTo>
                <a:lnTo>
                  <a:pt x="469" y="3352"/>
                </a:lnTo>
                <a:lnTo>
                  <a:pt x="11709" y="23367"/>
                </a:lnTo>
                <a:lnTo>
                  <a:pt x="15481" y="26504"/>
                </a:lnTo>
                <a:lnTo>
                  <a:pt x="27940" y="37807"/>
                </a:lnTo>
                <a:lnTo>
                  <a:pt x="43637" y="44462"/>
                </a:lnTo>
                <a:lnTo>
                  <a:pt x="44602" y="41363"/>
                </a:lnTo>
                <a:lnTo>
                  <a:pt x="44208" y="40932"/>
                </a:lnTo>
                <a:lnTo>
                  <a:pt x="30238" y="34886"/>
                </a:lnTo>
                <a:lnTo>
                  <a:pt x="25209" y="30568"/>
                </a:lnTo>
                <a:lnTo>
                  <a:pt x="13906" y="19951"/>
                </a:lnTo>
                <a:lnTo>
                  <a:pt x="3022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758174" y="5851396"/>
            <a:ext cx="292" cy="7607"/>
          </a:xfrm>
          <a:custGeom>
            <a:avLst/>
            <a:gdLst/>
            <a:ahLst/>
            <a:cxnLst/>
            <a:rect l="l" t="t" r="r" b="b"/>
            <a:pathLst>
              <a:path w="292" h="7607">
                <a:moveTo>
                  <a:pt x="0" y="2527"/>
                </a:moveTo>
                <a:lnTo>
                  <a:pt x="0" y="5092"/>
                </a:lnTo>
                <a:lnTo>
                  <a:pt x="292" y="7607"/>
                </a:lnTo>
                <a:lnTo>
                  <a:pt x="292" y="0"/>
                </a:lnTo>
                <a:lnTo>
                  <a:pt x="0" y="2527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758174" y="5600520"/>
            <a:ext cx="647" cy="6908"/>
          </a:xfrm>
          <a:custGeom>
            <a:avLst/>
            <a:gdLst/>
            <a:ahLst/>
            <a:cxnLst/>
            <a:rect l="l" t="t" r="r" b="b"/>
            <a:pathLst>
              <a:path w="647" h="6908">
                <a:moveTo>
                  <a:pt x="0" y="2514"/>
                </a:moveTo>
                <a:lnTo>
                  <a:pt x="0" y="5079"/>
                </a:lnTo>
                <a:lnTo>
                  <a:pt x="647" y="6908"/>
                </a:lnTo>
                <a:lnTo>
                  <a:pt x="292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550823" y="5591412"/>
            <a:ext cx="125425" cy="9144"/>
          </a:xfrm>
          <a:custGeom>
            <a:avLst/>
            <a:gdLst/>
            <a:ahLst/>
            <a:cxnLst/>
            <a:rect l="l" t="t" r="r" b="b"/>
            <a:pathLst>
              <a:path w="125425" h="9144">
                <a:moveTo>
                  <a:pt x="22707" y="8712"/>
                </a:moveTo>
                <a:lnTo>
                  <a:pt x="125425" y="9144"/>
                </a:lnTo>
                <a:lnTo>
                  <a:pt x="125425" y="6616"/>
                </a:lnTo>
                <a:lnTo>
                  <a:pt x="22529" y="6515"/>
                </a:lnTo>
                <a:lnTo>
                  <a:pt x="23799" y="2476"/>
                </a:lnTo>
                <a:lnTo>
                  <a:pt x="61950" y="2667"/>
                </a:lnTo>
                <a:lnTo>
                  <a:pt x="123266" y="3924"/>
                </a:lnTo>
                <a:lnTo>
                  <a:pt x="125425" y="4140"/>
                </a:lnTo>
                <a:lnTo>
                  <a:pt x="125425" y="393"/>
                </a:lnTo>
                <a:lnTo>
                  <a:pt x="5041" y="0"/>
                </a:lnTo>
                <a:lnTo>
                  <a:pt x="4571" y="787"/>
                </a:lnTo>
                <a:lnTo>
                  <a:pt x="863" y="3352"/>
                </a:lnTo>
                <a:lnTo>
                  <a:pt x="0" y="4610"/>
                </a:lnTo>
                <a:lnTo>
                  <a:pt x="22707" y="8712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489604" y="5590637"/>
            <a:ext cx="1600" cy="1206"/>
          </a:xfrm>
          <a:custGeom>
            <a:avLst/>
            <a:gdLst/>
            <a:ahLst/>
            <a:cxnLst/>
            <a:rect l="l" t="t" r="r" b="b"/>
            <a:pathLst>
              <a:path w="1600" h="1206">
                <a:moveTo>
                  <a:pt x="0" y="342"/>
                </a:moveTo>
                <a:lnTo>
                  <a:pt x="482" y="1028"/>
                </a:lnTo>
                <a:lnTo>
                  <a:pt x="1600" y="1206"/>
                </a:lnTo>
                <a:lnTo>
                  <a:pt x="1130" y="342"/>
                </a:lnTo>
                <a:lnTo>
                  <a:pt x="0" y="0"/>
                </a:lnTo>
                <a:lnTo>
                  <a:pt x="0" y="342"/>
                </a:lnTo>
                <a:close/>
              </a:path>
            </a:pathLst>
          </a:custGeom>
          <a:solidFill>
            <a:srgbClr val="585A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575911" y="5865827"/>
            <a:ext cx="100368" cy="3759"/>
          </a:xfrm>
          <a:custGeom>
            <a:avLst/>
            <a:gdLst/>
            <a:ahLst/>
            <a:cxnLst/>
            <a:rect l="l" t="t" r="r" b="b"/>
            <a:pathLst>
              <a:path w="100368" h="3759">
                <a:moveTo>
                  <a:pt x="2628" y="406"/>
                </a:moveTo>
                <a:lnTo>
                  <a:pt x="0" y="2285"/>
                </a:lnTo>
                <a:lnTo>
                  <a:pt x="2006" y="3543"/>
                </a:lnTo>
                <a:lnTo>
                  <a:pt x="100330" y="3759"/>
                </a:lnTo>
                <a:lnTo>
                  <a:pt x="100368" y="0"/>
                </a:lnTo>
                <a:lnTo>
                  <a:pt x="2628" y="406"/>
                </a:lnTo>
                <a:close/>
              </a:path>
            </a:pathLst>
          </a:custGeom>
          <a:solidFill>
            <a:srgbClr val="58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515463" y="5812924"/>
            <a:ext cx="16205" cy="50825"/>
          </a:xfrm>
          <a:custGeom>
            <a:avLst/>
            <a:gdLst/>
            <a:ahLst/>
            <a:cxnLst/>
            <a:rect l="l" t="t" r="r" b="b"/>
            <a:pathLst>
              <a:path w="16205" h="50825">
                <a:moveTo>
                  <a:pt x="14871" y="45821"/>
                </a:moveTo>
                <a:lnTo>
                  <a:pt x="16128" y="43980"/>
                </a:lnTo>
                <a:lnTo>
                  <a:pt x="16205" y="33108"/>
                </a:lnTo>
                <a:lnTo>
                  <a:pt x="13106" y="26784"/>
                </a:lnTo>
                <a:lnTo>
                  <a:pt x="8026" y="14973"/>
                </a:lnTo>
                <a:lnTo>
                  <a:pt x="4292" y="1790"/>
                </a:lnTo>
                <a:lnTo>
                  <a:pt x="1841" y="0"/>
                </a:lnTo>
                <a:lnTo>
                  <a:pt x="1155" y="3886"/>
                </a:lnTo>
                <a:lnTo>
                  <a:pt x="469" y="15252"/>
                </a:lnTo>
                <a:lnTo>
                  <a:pt x="0" y="16052"/>
                </a:lnTo>
                <a:lnTo>
                  <a:pt x="1295" y="21590"/>
                </a:lnTo>
                <a:lnTo>
                  <a:pt x="6159" y="31203"/>
                </a:lnTo>
                <a:lnTo>
                  <a:pt x="10261" y="47866"/>
                </a:lnTo>
                <a:lnTo>
                  <a:pt x="10871" y="50469"/>
                </a:lnTo>
                <a:lnTo>
                  <a:pt x="11849" y="50825"/>
                </a:lnTo>
                <a:lnTo>
                  <a:pt x="14223" y="47447"/>
                </a:lnTo>
                <a:lnTo>
                  <a:pt x="14871" y="45821"/>
                </a:lnTo>
                <a:close/>
              </a:path>
            </a:pathLst>
          </a:custGeom>
          <a:solidFill>
            <a:srgbClr val="58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512909" y="5859569"/>
            <a:ext cx="10007" cy="12534"/>
          </a:xfrm>
          <a:custGeom>
            <a:avLst/>
            <a:gdLst/>
            <a:ahLst/>
            <a:cxnLst/>
            <a:rect l="l" t="t" r="r" b="b"/>
            <a:pathLst>
              <a:path w="10007" h="12534">
                <a:moveTo>
                  <a:pt x="6007" y="10452"/>
                </a:moveTo>
                <a:lnTo>
                  <a:pt x="10007" y="12534"/>
                </a:lnTo>
                <a:lnTo>
                  <a:pt x="9398" y="9359"/>
                </a:lnTo>
                <a:lnTo>
                  <a:pt x="5359" y="7924"/>
                </a:lnTo>
                <a:lnTo>
                  <a:pt x="2413" y="4648"/>
                </a:lnTo>
                <a:lnTo>
                  <a:pt x="1879" y="0"/>
                </a:lnTo>
                <a:lnTo>
                  <a:pt x="0" y="1955"/>
                </a:lnTo>
                <a:lnTo>
                  <a:pt x="1257" y="5194"/>
                </a:lnTo>
                <a:lnTo>
                  <a:pt x="6007" y="10452"/>
                </a:lnTo>
                <a:close/>
              </a:path>
            </a:pathLst>
          </a:custGeom>
          <a:solidFill>
            <a:srgbClr val="58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549529" y="5600553"/>
            <a:ext cx="127330" cy="22567"/>
          </a:xfrm>
          <a:custGeom>
            <a:avLst/>
            <a:gdLst/>
            <a:ahLst/>
            <a:cxnLst/>
            <a:rect l="l" t="t" r="r" b="b"/>
            <a:pathLst>
              <a:path w="127330" h="22567">
                <a:moveTo>
                  <a:pt x="571" y="0"/>
                </a:moveTo>
                <a:lnTo>
                  <a:pt x="177" y="17932"/>
                </a:lnTo>
                <a:lnTo>
                  <a:pt x="0" y="18796"/>
                </a:lnTo>
                <a:lnTo>
                  <a:pt x="22567" y="21666"/>
                </a:lnTo>
                <a:lnTo>
                  <a:pt x="113893" y="22313"/>
                </a:lnTo>
                <a:lnTo>
                  <a:pt x="127292" y="22567"/>
                </a:lnTo>
                <a:lnTo>
                  <a:pt x="127330" y="21882"/>
                </a:lnTo>
                <a:lnTo>
                  <a:pt x="126720" y="3136"/>
                </a:lnTo>
                <a:lnTo>
                  <a:pt x="24650" y="2692"/>
                </a:lnTo>
                <a:lnTo>
                  <a:pt x="571" y="0"/>
                </a:lnTo>
                <a:close/>
              </a:path>
            </a:pathLst>
          </a:custGeom>
          <a:solidFill>
            <a:srgbClr val="2F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508085" y="5605057"/>
            <a:ext cx="3670" cy="1727"/>
          </a:xfrm>
          <a:custGeom>
            <a:avLst/>
            <a:gdLst/>
            <a:ahLst/>
            <a:cxnLst/>
            <a:rect l="l" t="t" r="r" b="b"/>
            <a:pathLst>
              <a:path w="3670" h="1727">
                <a:moveTo>
                  <a:pt x="3670" y="1727"/>
                </a:moveTo>
                <a:lnTo>
                  <a:pt x="3136" y="393"/>
                </a:lnTo>
                <a:lnTo>
                  <a:pt x="0" y="0"/>
                </a:lnTo>
                <a:lnTo>
                  <a:pt x="3670" y="1727"/>
                </a:lnTo>
                <a:close/>
              </a:path>
            </a:pathLst>
          </a:custGeom>
          <a:solidFill>
            <a:srgbClr val="2F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575665" y="5853313"/>
            <a:ext cx="100584" cy="9258"/>
          </a:xfrm>
          <a:custGeom>
            <a:avLst/>
            <a:gdLst/>
            <a:ahLst/>
            <a:cxnLst/>
            <a:rect l="l" t="t" r="r" b="b"/>
            <a:pathLst>
              <a:path w="100584" h="9258">
                <a:moveTo>
                  <a:pt x="4749" y="393"/>
                </a:moveTo>
                <a:lnTo>
                  <a:pt x="1612" y="2336"/>
                </a:lnTo>
                <a:lnTo>
                  <a:pt x="2298" y="5397"/>
                </a:lnTo>
                <a:lnTo>
                  <a:pt x="0" y="9258"/>
                </a:lnTo>
                <a:lnTo>
                  <a:pt x="1689" y="9258"/>
                </a:lnTo>
                <a:lnTo>
                  <a:pt x="3530" y="6692"/>
                </a:lnTo>
                <a:lnTo>
                  <a:pt x="4749" y="3530"/>
                </a:lnTo>
                <a:lnTo>
                  <a:pt x="100584" y="3124"/>
                </a:lnTo>
                <a:lnTo>
                  <a:pt x="100584" y="0"/>
                </a:lnTo>
                <a:lnTo>
                  <a:pt x="4749" y="393"/>
                </a:lnTo>
                <a:close/>
              </a:path>
            </a:pathLst>
          </a:custGeom>
          <a:solidFill>
            <a:srgbClr val="8C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572631" y="5863323"/>
            <a:ext cx="1587" cy="647"/>
          </a:xfrm>
          <a:custGeom>
            <a:avLst/>
            <a:gdLst/>
            <a:ahLst/>
            <a:cxnLst/>
            <a:rect l="l" t="t" r="r" b="b"/>
            <a:pathLst>
              <a:path w="1587" h="647">
                <a:moveTo>
                  <a:pt x="0" y="647"/>
                </a:moveTo>
                <a:lnTo>
                  <a:pt x="1485" y="355"/>
                </a:lnTo>
                <a:lnTo>
                  <a:pt x="158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8C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535524" y="5306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BA646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541318" y="5306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A250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528166" y="5306998"/>
            <a:ext cx="16116" cy="536740"/>
          </a:xfrm>
          <a:custGeom>
            <a:avLst/>
            <a:gdLst/>
            <a:ahLst/>
            <a:cxnLst/>
            <a:rect l="l" t="t" r="r" b="b"/>
            <a:pathLst>
              <a:path w="16116" h="536740">
                <a:moveTo>
                  <a:pt x="15341" y="522338"/>
                </a:moveTo>
                <a:lnTo>
                  <a:pt x="14770" y="531774"/>
                </a:lnTo>
                <a:lnTo>
                  <a:pt x="11315" y="534898"/>
                </a:lnTo>
                <a:lnTo>
                  <a:pt x="4686" y="520280"/>
                </a:lnTo>
                <a:lnTo>
                  <a:pt x="4000" y="512356"/>
                </a:lnTo>
                <a:lnTo>
                  <a:pt x="4724" y="504190"/>
                </a:lnTo>
                <a:lnTo>
                  <a:pt x="4724" y="0"/>
                </a:lnTo>
                <a:lnTo>
                  <a:pt x="0" y="0"/>
                </a:lnTo>
                <a:lnTo>
                  <a:pt x="304" y="499008"/>
                </a:lnTo>
                <a:lnTo>
                  <a:pt x="952" y="501484"/>
                </a:lnTo>
                <a:lnTo>
                  <a:pt x="2819" y="520280"/>
                </a:lnTo>
                <a:lnTo>
                  <a:pt x="6667" y="529577"/>
                </a:lnTo>
                <a:lnTo>
                  <a:pt x="10807" y="536740"/>
                </a:lnTo>
                <a:lnTo>
                  <a:pt x="15392" y="533641"/>
                </a:lnTo>
                <a:lnTo>
                  <a:pt x="15963" y="523595"/>
                </a:lnTo>
                <a:lnTo>
                  <a:pt x="16116" y="0"/>
                </a:lnTo>
                <a:lnTo>
                  <a:pt x="15049" y="0"/>
                </a:lnTo>
                <a:lnTo>
                  <a:pt x="15341" y="522338"/>
                </a:lnTo>
                <a:close/>
              </a:path>
            </a:pathLst>
          </a:custGeom>
          <a:solidFill>
            <a:srgbClr val="8C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571309" y="5856444"/>
            <a:ext cx="104940" cy="8750"/>
          </a:xfrm>
          <a:custGeom>
            <a:avLst/>
            <a:gdLst/>
            <a:ahLst/>
            <a:cxnLst/>
            <a:rect l="l" t="t" r="r" b="b"/>
            <a:pathLst>
              <a:path w="104940" h="8750">
                <a:moveTo>
                  <a:pt x="9143" y="5473"/>
                </a:moveTo>
                <a:lnTo>
                  <a:pt x="104940" y="4394"/>
                </a:lnTo>
                <a:lnTo>
                  <a:pt x="104940" y="0"/>
                </a:lnTo>
                <a:lnTo>
                  <a:pt x="9105" y="393"/>
                </a:lnTo>
                <a:lnTo>
                  <a:pt x="7886" y="3556"/>
                </a:lnTo>
                <a:lnTo>
                  <a:pt x="6045" y="6121"/>
                </a:lnTo>
                <a:lnTo>
                  <a:pt x="2908" y="6870"/>
                </a:lnTo>
                <a:lnTo>
                  <a:pt x="0" y="8750"/>
                </a:lnTo>
                <a:lnTo>
                  <a:pt x="7226" y="6654"/>
                </a:lnTo>
                <a:lnTo>
                  <a:pt x="9143" y="5473"/>
                </a:lnTo>
                <a:close/>
              </a:path>
            </a:pathLst>
          </a:custGeom>
          <a:solidFill>
            <a:srgbClr val="7B35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523206" y="5306998"/>
            <a:ext cx="24053" cy="548716"/>
          </a:xfrm>
          <a:custGeom>
            <a:avLst/>
            <a:gdLst/>
            <a:ahLst/>
            <a:cxnLst/>
            <a:rect l="l" t="t" r="r" b="b"/>
            <a:pathLst>
              <a:path w="24053" h="548716">
                <a:moveTo>
                  <a:pt x="292" y="344449"/>
                </a:moveTo>
                <a:lnTo>
                  <a:pt x="876" y="500265"/>
                </a:lnTo>
                <a:lnTo>
                  <a:pt x="4724" y="511467"/>
                </a:lnTo>
                <a:lnTo>
                  <a:pt x="5867" y="520928"/>
                </a:lnTo>
                <a:lnTo>
                  <a:pt x="10985" y="534581"/>
                </a:lnTo>
                <a:lnTo>
                  <a:pt x="13398" y="539686"/>
                </a:lnTo>
                <a:lnTo>
                  <a:pt x="16382" y="547966"/>
                </a:lnTo>
                <a:lnTo>
                  <a:pt x="20993" y="548716"/>
                </a:lnTo>
                <a:lnTo>
                  <a:pt x="21640" y="548030"/>
                </a:lnTo>
                <a:lnTo>
                  <a:pt x="23431" y="539216"/>
                </a:lnTo>
                <a:lnTo>
                  <a:pt x="24053" y="531088"/>
                </a:lnTo>
                <a:lnTo>
                  <a:pt x="24053" y="522122"/>
                </a:lnTo>
                <a:lnTo>
                  <a:pt x="22821" y="502742"/>
                </a:lnTo>
                <a:lnTo>
                  <a:pt x="22504" y="0"/>
                </a:lnTo>
                <a:lnTo>
                  <a:pt x="21081" y="0"/>
                </a:lnTo>
                <a:lnTo>
                  <a:pt x="20916" y="523595"/>
                </a:lnTo>
                <a:lnTo>
                  <a:pt x="20332" y="533641"/>
                </a:lnTo>
                <a:lnTo>
                  <a:pt x="15760" y="536740"/>
                </a:lnTo>
                <a:lnTo>
                  <a:pt x="11620" y="529577"/>
                </a:lnTo>
                <a:lnTo>
                  <a:pt x="7772" y="520280"/>
                </a:lnTo>
                <a:lnTo>
                  <a:pt x="5905" y="501484"/>
                </a:lnTo>
                <a:lnTo>
                  <a:pt x="5257" y="499008"/>
                </a:lnTo>
                <a:lnTo>
                  <a:pt x="4965" y="0"/>
                </a:lnTo>
                <a:lnTo>
                  <a:pt x="0" y="0"/>
                </a:lnTo>
                <a:lnTo>
                  <a:pt x="292" y="344449"/>
                </a:lnTo>
                <a:close/>
              </a:path>
            </a:pathLst>
          </a:custGeom>
          <a:solidFill>
            <a:srgbClr val="7B35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543375" y="5867960"/>
            <a:ext cx="787" cy="800"/>
          </a:xfrm>
          <a:custGeom>
            <a:avLst/>
            <a:gdLst/>
            <a:ahLst/>
            <a:cxnLst/>
            <a:rect l="l" t="t" r="r" b="b"/>
            <a:pathLst>
              <a:path w="787" h="800">
                <a:moveTo>
                  <a:pt x="177" y="800"/>
                </a:moveTo>
                <a:lnTo>
                  <a:pt x="787" y="215"/>
                </a:lnTo>
                <a:lnTo>
                  <a:pt x="0" y="0"/>
                </a:lnTo>
                <a:lnTo>
                  <a:pt x="177" y="800"/>
                </a:lnTo>
                <a:close/>
              </a:path>
            </a:pathLst>
          </a:custGeom>
          <a:solidFill>
            <a:srgbClr val="60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987788" y="5848915"/>
            <a:ext cx="89496" cy="74879"/>
          </a:xfrm>
          <a:custGeom>
            <a:avLst/>
            <a:gdLst/>
            <a:ahLst/>
            <a:cxnLst/>
            <a:rect l="l" t="t" r="r" b="b"/>
            <a:pathLst>
              <a:path w="89496" h="74879">
                <a:moveTo>
                  <a:pt x="68224" y="56807"/>
                </a:moveTo>
                <a:lnTo>
                  <a:pt x="72542" y="51739"/>
                </a:lnTo>
                <a:lnTo>
                  <a:pt x="82511" y="38595"/>
                </a:lnTo>
                <a:lnTo>
                  <a:pt x="89420" y="18618"/>
                </a:lnTo>
                <a:lnTo>
                  <a:pt x="89496" y="0"/>
                </a:lnTo>
                <a:lnTo>
                  <a:pt x="86944" y="406"/>
                </a:lnTo>
                <a:lnTo>
                  <a:pt x="86004" y="76"/>
                </a:lnTo>
                <a:lnTo>
                  <a:pt x="85674" y="17970"/>
                </a:lnTo>
                <a:lnTo>
                  <a:pt x="78803" y="37376"/>
                </a:lnTo>
                <a:lnTo>
                  <a:pt x="66344" y="53720"/>
                </a:lnTo>
                <a:lnTo>
                  <a:pt x="48742" y="65519"/>
                </a:lnTo>
                <a:lnTo>
                  <a:pt x="27470" y="71145"/>
                </a:lnTo>
                <a:lnTo>
                  <a:pt x="4711" y="69303"/>
                </a:lnTo>
                <a:lnTo>
                  <a:pt x="965" y="67614"/>
                </a:lnTo>
                <a:lnTo>
                  <a:pt x="0" y="70738"/>
                </a:lnTo>
                <a:lnTo>
                  <a:pt x="4102" y="73050"/>
                </a:lnTo>
                <a:lnTo>
                  <a:pt x="28117" y="74879"/>
                </a:lnTo>
                <a:lnTo>
                  <a:pt x="49390" y="69265"/>
                </a:lnTo>
                <a:lnTo>
                  <a:pt x="68224" y="56807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987785" y="5598030"/>
            <a:ext cx="89496" cy="74917"/>
          </a:xfrm>
          <a:custGeom>
            <a:avLst/>
            <a:gdLst/>
            <a:ahLst/>
            <a:cxnLst/>
            <a:rect l="l" t="t" r="r" b="b"/>
            <a:pathLst>
              <a:path w="89496" h="74917">
                <a:moveTo>
                  <a:pt x="89496" y="0"/>
                </a:moveTo>
                <a:lnTo>
                  <a:pt x="86004" y="0"/>
                </a:lnTo>
                <a:lnTo>
                  <a:pt x="85686" y="17970"/>
                </a:lnTo>
                <a:lnTo>
                  <a:pt x="78803" y="37337"/>
                </a:lnTo>
                <a:lnTo>
                  <a:pt x="66319" y="53644"/>
                </a:lnTo>
                <a:lnTo>
                  <a:pt x="48133" y="65519"/>
                </a:lnTo>
                <a:lnTo>
                  <a:pt x="26822" y="71170"/>
                </a:lnTo>
                <a:lnTo>
                  <a:pt x="5333" y="69303"/>
                </a:lnTo>
                <a:lnTo>
                  <a:pt x="939" y="67614"/>
                </a:lnTo>
                <a:lnTo>
                  <a:pt x="0" y="70713"/>
                </a:lnTo>
                <a:lnTo>
                  <a:pt x="4724" y="73050"/>
                </a:lnTo>
                <a:lnTo>
                  <a:pt x="27432" y="74917"/>
                </a:lnTo>
                <a:lnTo>
                  <a:pt x="49390" y="69265"/>
                </a:lnTo>
                <a:lnTo>
                  <a:pt x="68834" y="56159"/>
                </a:lnTo>
                <a:lnTo>
                  <a:pt x="82550" y="38595"/>
                </a:lnTo>
                <a:lnTo>
                  <a:pt x="89458" y="18618"/>
                </a:lnTo>
                <a:lnTo>
                  <a:pt x="89496" y="0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1022169" y="5806544"/>
            <a:ext cx="36893" cy="97307"/>
          </a:xfrm>
          <a:custGeom>
            <a:avLst/>
            <a:gdLst/>
            <a:ahLst/>
            <a:cxnLst/>
            <a:rect l="l" t="t" r="r" b="b"/>
            <a:pathLst>
              <a:path w="36893" h="97307">
                <a:moveTo>
                  <a:pt x="34378" y="65341"/>
                </a:moveTo>
                <a:lnTo>
                  <a:pt x="36893" y="52196"/>
                </a:lnTo>
                <a:lnTo>
                  <a:pt x="36893" y="45110"/>
                </a:lnTo>
                <a:lnTo>
                  <a:pt x="35026" y="33845"/>
                </a:lnTo>
                <a:lnTo>
                  <a:pt x="27533" y="18834"/>
                </a:lnTo>
                <a:lnTo>
                  <a:pt x="15087" y="6845"/>
                </a:lnTo>
                <a:lnTo>
                  <a:pt x="0" y="0"/>
                </a:lnTo>
                <a:lnTo>
                  <a:pt x="0" y="97307"/>
                </a:lnTo>
                <a:lnTo>
                  <a:pt x="15697" y="89827"/>
                </a:lnTo>
                <a:lnTo>
                  <a:pt x="23825" y="82295"/>
                </a:lnTo>
                <a:lnTo>
                  <a:pt x="27571" y="77914"/>
                </a:lnTo>
                <a:lnTo>
                  <a:pt x="34378" y="65341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1021953" y="5555663"/>
            <a:ext cx="37109" cy="96659"/>
          </a:xfrm>
          <a:custGeom>
            <a:avLst/>
            <a:gdLst/>
            <a:ahLst/>
            <a:cxnLst/>
            <a:rect l="l" t="t" r="r" b="b"/>
            <a:pathLst>
              <a:path w="37109" h="96659">
                <a:moveTo>
                  <a:pt x="34594" y="65303"/>
                </a:moveTo>
                <a:lnTo>
                  <a:pt x="37109" y="52158"/>
                </a:lnTo>
                <a:lnTo>
                  <a:pt x="37109" y="45110"/>
                </a:lnTo>
                <a:lnTo>
                  <a:pt x="34632" y="31318"/>
                </a:lnTo>
                <a:lnTo>
                  <a:pt x="27101" y="17564"/>
                </a:lnTo>
                <a:lnTo>
                  <a:pt x="15303" y="6845"/>
                </a:lnTo>
                <a:lnTo>
                  <a:pt x="2082" y="685"/>
                </a:lnTo>
                <a:lnTo>
                  <a:pt x="0" y="0"/>
                </a:lnTo>
                <a:lnTo>
                  <a:pt x="0" y="96659"/>
                </a:lnTo>
                <a:lnTo>
                  <a:pt x="5219" y="94754"/>
                </a:lnTo>
                <a:lnTo>
                  <a:pt x="15913" y="89776"/>
                </a:lnTo>
                <a:lnTo>
                  <a:pt x="22136" y="83515"/>
                </a:lnTo>
                <a:lnTo>
                  <a:pt x="26568" y="79768"/>
                </a:lnTo>
                <a:lnTo>
                  <a:pt x="34594" y="65303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1021704" y="5788190"/>
            <a:ext cx="723" cy="2628"/>
          </a:xfrm>
          <a:custGeom>
            <a:avLst/>
            <a:gdLst/>
            <a:ahLst/>
            <a:cxnLst/>
            <a:rect l="l" t="t" r="r" b="b"/>
            <a:pathLst>
              <a:path w="723" h="2628">
                <a:moveTo>
                  <a:pt x="0" y="2628"/>
                </a:moveTo>
                <a:lnTo>
                  <a:pt x="723" y="139"/>
                </a:lnTo>
                <a:lnTo>
                  <a:pt x="177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1021704" y="5537301"/>
            <a:ext cx="723" cy="2628"/>
          </a:xfrm>
          <a:custGeom>
            <a:avLst/>
            <a:gdLst/>
            <a:ahLst/>
            <a:cxnLst/>
            <a:rect l="l" t="t" r="r" b="b"/>
            <a:pathLst>
              <a:path w="723" h="2628">
                <a:moveTo>
                  <a:pt x="0" y="2628"/>
                </a:moveTo>
                <a:lnTo>
                  <a:pt x="393" y="2374"/>
                </a:lnTo>
                <a:lnTo>
                  <a:pt x="723" y="101"/>
                </a:lnTo>
                <a:lnTo>
                  <a:pt x="177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959641" y="5806619"/>
            <a:ext cx="36931" cy="96621"/>
          </a:xfrm>
          <a:custGeom>
            <a:avLst/>
            <a:gdLst/>
            <a:ahLst/>
            <a:cxnLst/>
            <a:rect l="l" t="t" r="r" b="b"/>
            <a:pathLst>
              <a:path w="36931" h="96621">
                <a:moveTo>
                  <a:pt x="36931" y="0"/>
                </a:moveTo>
                <a:lnTo>
                  <a:pt x="29337" y="2667"/>
                </a:lnTo>
                <a:lnTo>
                  <a:pt x="15621" y="11480"/>
                </a:lnTo>
                <a:lnTo>
                  <a:pt x="5613" y="24663"/>
                </a:lnTo>
                <a:lnTo>
                  <a:pt x="533" y="39560"/>
                </a:lnTo>
                <a:lnTo>
                  <a:pt x="0" y="44818"/>
                </a:lnTo>
                <a:lnTo>
                  <a:pt x="0" y="52349"/>
                </a:lnTo>
                <a:lnTo>
                  <a:pt x="533" y="57594"/>
                </a:lnTo>
                <a:lnTo>
                  <a:pt x="5930" y="72859"/>
                </a:lnTo>
                <a:lnTo>
                  <a:pt x="15659" y="85026"/>
                </a:lnTo>
                <a:lnTo>
                  <a:pt x="21844" y="89458"/>
                </a:lnTo>
                <a:lnTo>
                  <a:pt x="29768" y="94640"/>
                </a:lnTo>
                <a:lnTo>
                  <a:pt x="35458" y="96621"/>
                </a:lnTo>
                <a:lnTo>
                  <a:pt x="36855" y="96621"/>
                </a:lnTo>
                <a:lnTo>
                  <a:pt x="36931" y="0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959641" y="5555735"/>
            <a:ext cx="36931" cy="96583"/>
          </a:xfrm>
          <a:custGeom>
            <a:avLst/>
            <a:gdLst/>
            <a:ahLst/>
            <a:cxnLst/>
            <a:rect l="l" t="t" r="r" b="b"/>
            <a:pathLst>
              <a:path w="36931" h="96583">
                <a:moveTo>
                  <a:pt x="36931" y="0"/>
                </a:moveTo>
                <a:lnTo>
                  <a:pt x="29375" y="2692"/>
                </a:lnTo>
                <a:lnTo>
                  <a:pt x="15621" y="11480"/>
                </a:lnTo>
                <a:lnTo>
                  <a:pt x="6261" y="23368"/>
                </a:lnTo>
                <a:lnTo>
                  <a:pt x="533" y="38950"/>
                </a:lnTo>
                <a:lnTo>
                  <a:pt x="0" y="44780"/>
                </a:lnTo>
                <a:lnTo>
                  <a:pt x="0" y="52336"/>
                </a:lnTo>
                <a:lnTo>
                  <a:pt x="533" y="57569"/>
                </a:lnTo>
                <a:lnTo>
                  <a:pt x="5969" y="72796"/>
                </a:lnTo>
                <a:lnTo>
                  <a:pt x="16268" y="85648"/>
                </a:lnTo>
                <a:lnTo>
                  <a:pt x="30416" y="94640"/>
                </a:lnTo>
                <a:lnTo>
                  <a:pt x="36855" y="96583"/>
                </a:lnTo>
                <a:lnTo>
                  <a:pt x="36931" y="0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786941" y="5848915"/>
            <a:ext cx="89496" cy="74879"/>
          </a:xfrm>
          <a:custGeom>
            <a:avLst/>
            <a:gdLst/>
            <a:ahLst/>
            <a:cxnLst/>
            <a:rect l="l" t="t" r="r" b="b"/>
            <a:pathLst>
              <a:path w="89496" h="74879">
                <a:moveTo>
                  <a:pt x="68224" y="56807"/>
                </a:moveTo>
                <a:lnTo>
                  <a:pt x="72542" y="51739"/>
                </a:lnTo>
                <a:lnTo>
                  <a:pt x="82550" y="38595"/>
                </a:lnTo>
                <a:lnTo>
                  <a:pt x="89458" y="18618"/>
                </a:lnTo>
                <a:lnTo>
                  <a:pt x="89496" y="0"/>
                </a:lnTo>
                <a:lnTo>
                  <a:pt x="86944" y="406"/>
                </a:lnTo>
                <a:lnTo>
                  <a:pt x="86004" y="76"/>
                </a:lnTo>
                <a:lnTo>
                  <a:pt x="85686" y="17970"/>
                </a:lnTo>
                <a:lnTo>
                  <a:pt x="78803" y="37376"/>
                </a:lnTo>
                <a:lnTo>
                  <a:pt x="66344" y="53720"/>
                </a:lnTo>
                <a:lnTo>
                  <a:pt x="48742" y="65519"/>
                </a:lnTo>
                <a:lnTo>
                  <a:pt x="27470" y="71145"/>
                </a:lnTo>
                <a:lnTo>
                  <a:pt x="4724" y="69303"/>
                </a:lnTo>
                <a:lnTo>
                  <a:pt x="977" y="67614"/>
                </a:lnTo>
                <a:lnTo>
                  <a:pt x="0" y="70738"/>
                </a:lnTo>
                <a:lnTo>
                  <a:pt x="4102" y="73050"/>
                </a:lnTo>
                <a:lnTo>
                  <a:pt x="28117" y="74879"/>
                </a:lnTo>
                <a:lnTo>
                  <a:pt x="49390" y="69265"/>
                </a:lnTo>
                <a:lnTo>
                  <a:pt x="68224" y="56807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786941" y="5598030"/>
            <a:ext cx="89535" cy="74917"/>
          </a:xfrm>
          <a:custGeom>
            <a:avLst/>
            <a:gdLst/>
            <a:ahLst/>
            <a:cxnLst/>
            <a:rect l="l" t="t" r="r" b="b"/>
            <a:pathLst>
              <a:path w="89534" h="74917">
                <a:moveTo>
                  <a:pt x="89535" y="0"/>
                </a:moveTo>
                <a:lnTo>
                  <a:pt x="86004" y="0"/>
                </a:lnTo>
                <a:lnTo>
                  <a:pt x="85686" y="17970"/>
                </a:lnTo>
                <a:lnTo>
                  <a:pt x="78803" y="37337"/>
                </a:lnTo>
                <a:lnTo>
                  <a:pt x="66319" y="53644"/>
                </a:lnTo>
                <a:lnTo>
                  <a:pt x="48133" y="65519"/>
                </a:lnTo>
                <a:lnTo>
                  <a:pt x="26822" y="71170"/>
                </a:lnTo>
                <a:lnTo>
                  <a:pt x="5372" y="69303"/>
                </a:lnTo>
                <a:lnTo>
                  <a:pt x="977" y="67614"/>
                </a:lnTo>
                <a:lnTo>
                  <a:pt x="0" y="70713"/>
                </a:lnTo>
                <a:lnTo>
                  <a:pt x="4724" y="73050"/>
                </a:lnTo>
                <a:lnTo>
                  <a:pt x="27470" y="74917"/>
                </a:lnTo>
                <a:lnTo>
                  <a:pt x="49390" y="69265"/>
                </a:lnTo>
                <a:lnTo>
                  <a:pt x="68834" y="56159"/>
                </a:lnTo>
                <a:lnTo>
                  <a:pt x="82550" y="38595"/>
                </a:lnTo>
                <a:lnTo>
                  <a:pt x="89433" y="18580"/>
                </a:lnTo>
                <a:lnTo>
                  <a:pt x="89535" y="0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820820" y="5806363"/>
            <a:ext cx="37477" cy="97091"/>
          </a:xfrm>
          <a:custGeom>
            <a:avLst/>
            <a:gdLst/>
            <a:ahLst/>
            <a:cxnLst/>
            <a:rect l="l" t="t" r="r" b="b"/>
            <a:pathLst>
              <a:path w="37477" h="97091">
                <a:moveTo>
                  <a:pt x="36360" y="60121"/>
                </a:moveTo>
                <a:lnTo>
                  <a:pt x="37477" y="52565"/>
                </a:lnTo>
                <a:lnTo>
                  <a:pt x="37477" y="45110"/>
                </a:lnTo>
                <a:lnTo>
                  <a:pt x="36360" y="37553"/>
                </a:lnTo>
                <a:lnTo>
                  <a:pt x="33261" y="28041"/>
                </a:lnTo>
                <a:lnTo>
                  <a:pt x="32905" y="27901"/>
                </a:lnTo>
                <a:lnTo>
                  <a:pt x="30848" y="24307"/>
                </a:lnTo>
                <a:lnTo>
                  <a:pt x="30200" y="22580"/>
                </a:lnTo>
                <a:lnTo>
                  <a:pt x="28219" y="18795"/>
                </a:lnTo>
                <a:lnTo>
                  <a:pt x="23253" y="13652"/>
                </a:lnTo>
                <a:lnTo>
                  <a:pt x="22821" y="13576"/>
                </a:lnTo>
                <a:lnTo>
                  <a:pt x="20129" y="10655"/>
                </a:lnTo>
                <a:lnTo>
                  <a:pt x="18973" y="10515"/>
                </a:lnTo>
                <a:lnTo>
                  <a:pt x="16484" y="7962"/>
                </a:lnTo>
                <a:lnTo>
                  <a:pt x="13423" y="6121"/>
                </a:lnTo>
                <a:lnTo>
                  <a:pt x="9461" y="3644"/>
                </a:lnTo>
                <a:lnTo>
                  <a:pt x="5257" y="1879"/>
                </a:lnTo>
                <a:lnTo>
                  <a:pt x="723" y="0"/>
                </a:lnTo>
                <a:lnTo>
                  <a:pt x="76" y="190"/>
                </a:lnTo>
                <a:lnTo>
                  <a:pt x="0" y="97091"/>
                </a:lnTo>
                <a:lnTo>
                  <a:pt x="1650" y="96735"/>
                </a:lnTo>
                <a:lnTo>
                  <a:pt x="4610" y="95757"/>
                </a:lnTo>
                <a:lnTo>
                  <a:pt x="8597" y="93598"/>
                </a:lnTo>
                <a:lnTo>
                  <a:pt x="10083" y="93383"/>
                </a:lnTo>
                <a:lnTo>
                  <a:pt x="14223" y="91122"/>
                </a:lnTo>
                <a:lnTo>
                  <a:pt x="15735" y="90754"/>
                </a:lnTo>
                <a:lnTo>
                  <a:pt x="19011" y="87668"/>
                </a:lnTo>
                <a:lnTo>
                  <a:pt x="22644" y="84670"/>
                </a:lnTo>
                <a:lnTo>
                  <a:pt x="26822" y="79921"/>
                </a:lnTo>
                <a:lnTo>
                  <a:pt x="28295" y="78765"/>
                </a:lnTo>
                <a:lnTo>
                  <a:pt x="29921" y="75564"/>
                </a:lnTo>
                <a:lnTo>
                  <a:pt x="30200" y="75069"/>
                </a:lnTo>
                <a:lnTo>
                  <a:pt x="31826" y="71145"/>
                </a:lnTo>
                <a:lnTo>
                  <a:pt x="32613" y="70891"/>
                </a:lnTo>
                <a:lnTo>
                  <a:pt x="34277" y="67360"/>
                </a:lnTo>
                <a:lnTo>
                  <a:pt x="36360" y="60121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820858" y="5555444"/>
            <a:ext cx="37439" cy="96913"/>
          </a:xfrm>
          <a:custGeom>
            <a:avLst/>
            <a:gdLst/>
            <a:ahLst/>
            <a:cxnLst/>
            <a:rect l="l" t="t" r="r" b="b"/>
            <a:pathLst>
              <a:path w="37439" h="96913">
                <a:moveTo>
                  <a:pt x="38" y="96913"/>
                </a:moveTo>
                <a:lnTo>
                  <a:pt x="4495" y="95719"/>
                </a:lnTo>
                <a:lnTo>
                  <a:pt x="8559" y="93637"/>
                </a:lnTo>
                <a:lnTo>
                  <a:pt x="10083" y="93421"/>
                </a:lnTo>
                <a:lnTo>
                  <a:pt x="12928" y="91732"/>
                </a:lnTo>
                <a:lnTo>
                  <a:pt x="16484" y="90182"/>
                </a:lnTo>
                <a:lnTo>
                  <a:pt x="19583" y="87045"/>
                </a:lnTo>
                <a:lnTo>
                  <a:pt x="21780" y="84353"/>
                </a:lnTo>
                <a:lnTo>
                  <a:pt x="23761" y="83337"/>
                </a:lnTo>
                <a:lnTo>
                  <a:pt x="27571" y="79527"/>
                </a:lnTo>
                <a:lnTo>
                  <a:pt x="30162" y="75095"/>
                </a:lnTo>
                <a:lnTo>
                  <a:pt x="32321" y="69837"/>
                </a:lnTo>
                <a:lnTo>
                  <a:pt x="33223" y="69049"/>
                </a:lnTo>
                <a:lnTo>
                  <a:pt x="35064" y="65735"/>
                </a:lnTo>
                <a:lnTo>
                  <a:pt x="35813" y="62001"/>
                </a:lnTo>
                <a:lnTo>
                  <a:pt x="36321" y="60121"/>
                </a:lnTo>
                <a:lnTo>
                  <a:pt x="37439" y="52603"/>
                </a:lnTo>
                <a:lnTo>
                  <a:pt x="37439" y="45110"/>
                </a:lnTo>
                <a:lnTo>
                  <a:pt x="36321" y="37591"/>
                </a:lnTo>
                <a:lnTo>
                  <a:pt x="35813" y="35712"/>
                </a:lnTo>
                <a:lnTo>
                  <a:pt x="35102" y="31318"/>
                </a:lnTo>
                <a:lnTo>
                  <a:pt x="33223" y="28041"/>
                </a:lnTo>
                <a:lnTo>
                  <a:pt x="32867" y="27939"/>
                </a:lnTo>
                <a:lnTo>
                  <a:pt x="30772" y="23253"/>
                </a:lnTo>
                <a:lnTo>
                  <a:pt x="28651" y="20231"/>
                </a:lnTo>
                <a:lnTo>
                  <a:pt x="27685" y="17602"/>
                </a:lnTo>
                <a:lnTo>
                  <a:pt x="26352" y="16167"/>
                </a:lnTo>
                <a:lnTo>
                  <a:pt x="22390" y="13398"/>
                </a:lnTo>
                <a:lnTo>
                  <a:pt x="20231" y="10655"/>
                </a:lnTo>
                <a:lnTo>
                  <a:pt x="16522" y="8000"/>
                </a:lnTo>
                <a:lnTo>
                  <a:pt x="14503" y="6235"/>
                </a:lnTo>
                <a:lnTo>
                  <a:pt x="10693" y="4292"/>
                </a:lnTo>
                <a:lnTo>
                  <a:pt x="10147" y="4356"/>
                </a:lnTo>
                <a:lnTo>
                  <a:pt x="5257" y="2336"/>
                </a:lnTo>
                <a:lnTo>
                  <a:pt x="3848" y="1371"/>
                </a:lnTo>
                <a:lnTo>
                  <a:pt x="1295" y="0"/>
                </a:lnTo>
                <a:lnTo>
                  <a:pt x="0" y="215"/>
                </a:lnTo>
                <a:lnTo>
                  <a:pt x="38" y="96913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820891" y="5788190"/>
            <a:ext cx="685" cy="2628"/>
          </a:xfrm>
          <a:custGeom>
            <a:avLst/>
            <a:gdLst/>
            <a:ahLst/>
            <a:cxnLst/>
            <a:rect l="l" t="t" r="r" b="b"/>
            <a:pathLst>
              <a:path w="685" h="2628">
                <a:moveTo>
                  <a:pt x="0" y="2628"/>
                </a:moveTo>
                <a:lnTo>
                  <a:pt x="685" y="139"/>
                </a:lnTo>
                <a:lnTo>
                  <a:pt x="152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820891" y="5537301"/>
            <a:ext cx="685" cy="2628"/>
          </a:xfrm>
          <a:custGeom>
            <a:avLst/>
            <a:gdLst/>
            <a:ahLst/>
            <a:cxnLst/>
            <a:rect l="l" t="t" r="r" b="b"/>
            <a:pathLst>
              <a:path w="685" h="2628">
                <a:moveTo>
                  <a:pt x="0" y="2628"/>
                </a:moveTo>
                <a:lnTo>
                  <a:pt x="368" y="2374"/>
                </a:lnTo>
                <a:lnTo>
                  <a:pt x="685" y="101"/>
                </a:lnTo>
                <a:lnTo>
                  <a:pt x="152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573351" y="5593887"/>
            <a:ext cx="102895" cy="4152"/>
          </a:xfrm>
          <a:custGeom>
            <a:avLst/>
            <a:gdLst/>
            <a:ahLst/>
            <a:cxnLst/>
            <a:rect l="l" t="t" r="r" b="b"/>
            <a:pathLst>
              <a:path w="102895" h="4152">
                <a:moveTo>
                  <a:pt x="0" y="4038"/>
                </a:moveTo>
                <a:lnTo>
                  <a:pt x="102895" y="4152"/>
                </a:lnTo>
                <a:lnTo>
                  <a:pt x="100736" y="1447"/>
                </a:lnTo>
                <a:lnTo>
                  <a:pt x="39420" y="190"/>
                </a:lnTo>
                <a:lnTo>
                  <a:pt x="1270" y="0"/>
                </a:lnTo>
                <a:lnTo>
                  <a:pt x="0" y="4038"/>
                </a:lnTo>
                <a:close/>
              </a:path>
            </a:pathLst>
          </a:custGeom>
          <a:solidFill>
            <a:srgbClr val="737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578940" y="5844567"/>
            <a:ext cx="97332" cy="5003"/>
          </a:xfrm>
          <a:custGeom>
            <a:avLst/>
            <a:gdLst/>
            <a:ahLst/>
            <a:cxnLst/>
            <a:rect l="l" t="t" r="r" b="b"/>
            <a:pathLst>
              <a:path w="97332" h="5003">
                <a:moveTo>
                  <a:pt x="0" y="177"/>
                </a:moveTo>
                <a:lnTo>
                  <a:pt x="203" y="4597"/>
                </a:lnTo>
                <a:lnTo>
                  <a:pt x="97332" y="5003"/>
                </a:lnTo>
                <a:lnTo>
                  <a:pt x="97332" y="0"/>
                </a:lnTo>
                <a:lnTo>
                  <a:pt x="0" y="177"/>
                </a:lnTo>
                <a:close/>
              </a:path>
            </a:pathLst>
          </a:custGeom>
          <a:solidFill>
            <a:srgbClr val="C86D7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564540" y="5858530"/>
            <a:ext cx="7150" cy="3416"/>
          </a:xfrm>
          <a:custGeom>
            <a:avLst/>
            <a:gdLst/>
            <a:ahLst/>
            <a:cxnLst/>
            <a:rect l="l" t="t" r="r" b="b"/>
            <a:pathLst>
              <a:path w="7150" h="3416">
                <a:moveTo>
                  <a:pt x="5245" y="114"/>
                </a:moveTo>
                <a:lnTo>
                  <a:pt x="0" y="2730"/>
                </a:lnTo>
                <a:lnTo>
                  <a:pt x="5892" y="3416"/>
                </a:lnTo>
                <a:lnTo>
                  <a:pt x="7150" y="2692"/>
                </a:lnTo>
                <a:lnTo>
                  <a:pt x="6476" y="0"/>
                </a:lnTo>
                <a:lnTo>
                  <a:pt x="5245" y="114"/>
                </a:lnTo>
                <a:close/>
              </a:path>
            </a:pathLst>
          </a:custGeom>
          <a:solidFill>
            <a:srgbClr val="C86D7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857181" y="5858929"/>
            <a:ext cx="1117" cy="7556"/>
          </a:xfrm>
          <a:custGeom>
            <a:avLst/>
            <a:gdLst/>
            <a:ahLst/>
            <a:cxnLst/>
            <a:rect l="l" t="t" r="r" b="b"/>
            <a:pathLst>
              <a:path w="1117" h="7556">
                <a:moveTo>
                  <a:pt x="0" y="7556"/>
                </a:moveTo>
                <a:lnTo>
                  <a:pt x="1041" y="5473"/>
                </a:lnTo>
                <a:lnTo>
                  <a:pt x="1117" y="0"/>
                </a:lnTo>
                <a:lnTo>
                  <a:pt x="0" y="7556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857181" y="5608044"/>
            <a:ext cx="1117" cy="7518"/>
          </a:xfrm>
          <a:custGeom>
            <a:avLst/>
            <a:gdLst/>
            <a:ahLst/>
            <a:cxnLst/>
            <a:rect l="l" t="t" r="r" b="b"/>
            <a:pathLst>
              <a:path w="1117" h="7518">
                <a:moveTo>
                  <a:pt x="0" y="7518"/>
                </a:moveTo>
                <a:lnTo>
                  <a:pt x="1041" y="5435"/>
                </a:lnTo>
                <a:lnTo>
                  <a:pt x="1117" y="0"/>
                </a:lnTo>
                <a:lnTo>
                  <a:pt x="0" y="751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857183" y="5843908"/>
            <a:ext cx="1117" cy="7569"/>
          </a:xfrm>
          <a:custGeom>
            <a:avLst/>
            <a:gdLst/>
            <a:ahLst/>
            <a:cxnLst/>
            <a:rect l="l" t="t" r="r" b="b"/>
            <a:pathLst>
              <a:path w="1117" h="7569">
                <a:moveTo>
                  <a:pt x="1117" y="7569"/>
                </a:moveTo>
                <a:lnTo>
                  <a:pt x="1041" y="2095"/>
                </a:lnTo>
                <a:lnTo>
                  <a:pt x="0" y="0"/>
                </a:lnTo>
                <a:lnTo>
                  <a:pt x="1117" y="7569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857183" y="5593036"/>
            <a:ext cx="1117" cy="7518"/>
          </a:xfrm>
          <a:custGeom>
            <a:avLst/>
            <a:gdLst/>
            <a:ahLst/>
            <a:cxnLst/>
            <a:rect l="l" t="t" r="r" b="b"/>
            <a:pathLst>
              <a:path w="1117" h="7518">
                <a:moveTo>
                  <a:pt x="1117" y="7518"/>
                </a:moveTo>
                <a:lnTo>
                  <a:pt x="1117" y="1396"/>
                </a:lnTo>
                <a:lnTo>
                  <a:pt x="0" y="0"/>
                </a:lnTo>
                <a:lnTo>
                  <a:pt x="1117" y="751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851021" y="5624489"/>
            <a:ext cx="3060" cy="6057"/>
          </a:xfrm>
          <a:custGeom>
            <a:avLst/>
            <a:gdLst/>
            <a:ahLst/>
            <a:cxnLst/>
            <a:rect l="l" t="t" r="r" b="b"/>
            <a:pathLst>
              <a:path w="3060" h="6057">
                <a:moveTo>
                  <a:pt x="2159" y="800"/>
                </a:moveTo>
                <a:lnTo>
                  <a:pt x="0" y="6057"/>
                </a:lnTo>
                <a:lnTo>
                  <a:pt x="2197" y="3352"/>
                </a:lnTo>
                <a:lnTo>
                  <a:pt x="3060" y="0"/>
                </a:lnTo>
                <a:lnTo>
                  <a:pt x="2159" y="80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851018" y="5877504"/>
            <a:ext cx="2247" cy="3924"/>
          </a:xfrm>
          <a:custGeom>
            <a:avLst/>
            <a:gdLst/>
            <a:ahLst/>
            <a:cxnLst/>
            <a:rect l="l" t="t" r="r" b="b"/>
            <a:pathLst>
              <a:path w="2247" h="3924">
                <a:moveTo>
                  <a:pt x="1625" y="0"/>
                </a:moveTo>
                <a:lnTo>
                  <a:pt x="0" y="3924"/>
                </a:lnTo>
                <a:lnTo>
                  <a:pt x="2247" y="1257"/>
                </a:lnTo>
                <a:lnTo>
                  <a:pt x="1625" y="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851635" y="5578701"/>
            <a:ext cx="2451" cy="4787"/>
          </a:xfrm>
          <a:custGeom>
            <a:avLst/>
            <a:gdLst/>
            <a:ahLst/>
            <a:cxnLst/>
            <a:rect l="l" t="t" r="r" b="b"/>
            <a:pathLst>
              <a:path w="2451" h="4787">
                <a:moveTo>
                  <a:pt x="2082" y="4686"/>
                </a:moveTo>
                <a:lnTo>
                  <a:pt x="2451" y="4787"/>
                </a:lnTo>
                <a:lnTo>
                  <a:pt x="1574" y="1409"/>
                </a:lnTo>
                <a:lnTo>
                  <a:pt x="0" y="0"/>
                </a:lnTo>
                <a:lnTo>
                  <a:pt x="2082" y="4686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851672" y="5830663"/>
            <a:ext cx="2413" cy="3746"/>
          </a:xfrm>
          <a:custGeom>
            <a:avLst/>
            <a:gdLst/>
            <a:ahLst/>
            <a:cxnLst/>
            <a:rect l="l" t="t" r="r" b="b"/>
            <a:pathLst>
              <a:path w="2412" h="3746">
                <a:moveTo>
                  <a:pt x="0" y="0"/>
                </a:moveTo>
                <a:lnTo>
                  <a:pt x="2044" y="3606"/>
                </a:lnTo>
                <a:lnTo>
                  <a:pt x="2413" y="3746"/>
                </a:lnTo>
                <a:lnTo>
                  <a:pt x="1371" y="533"/>
                </a:lnTo>
                <a:lnTo>
                  <a:pt x="0" y="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840441" y="5638791"/>
            <a:ext cx="4178" cy="3695"/>
          </a:xfrm>
          <a:custGeom>
            <a:avLst/>
            <a:gdLst/>
            <a:ahLst/>
            <a:cxnLst/>
            <a:rect l="l" t="t" r="r" b="b"/>
            <a:pathLst>
              <a:path w="4178" h="3695">
                <a:moveTo>
                  <a:pt x="2806" y="317"/>
                </a:moveTo>
                <a:lnTo>
                  <a:pt x="2184" y="1003"/>
                </a:lnTo>
                <a:lnTo>
                  <a:pt x="0" y="3695"/>
                </a:lnTo>
                <a:lnTo>
                  <a:pt x="4178" y="0"/>
                </a:lnTo>
                <a:lnTo>
                  <a:pt x="2806" y="317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839824" y="5891902"/>
            <a:ext cx="3454" cy="2133"/>
          </a:xfrm>
          <a:custGeom>
            <a:avLst/>
            <a:gdLst/>
            <a:ahLst/>
            <a:cxnLst/>
            <a:rect l="l" t="t" r="r" b="b"/>
            <a:pathLst>
              <a:path w="3454" h="2133">
                <a:moveTo>
                  <a:pt x="1549" y="38"/>
                </a:moveTo>
                <a:lnTo>
                  <a:pt x="0" y="2133"/>
                </a:lnTo>
                <a:lnTo>
                  <a:pt x="3454" y="0"/>
                </a:lnTo>
                <a:lnTo>
                  <a:pt x="1549" y="3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840943" y="5817034"/>
            <a:ext cx="3124" cy="2971"/>
          </a:xfrm>
          <a:custGeom>
            <a:avLst/>
            <a:gdLst/>
            <a:ahLst/>
            <a:cxnLst/>
            <a:rect l="l" t="t" r="r" b="b"/>
            <a:pathLst>
              <a:path w="3124" h="2971">
                <a:moveTo>
                  <a:pt x="2705" y="2908"/>
                </a:moveTo>
                <a:lnTo>
                  <a:pt x="3124" y="2971"/>
                </a:lnTo>
                <a:lnTo>
                  <a:pt x="1739" y="749"/>
                </a:lnTo>
                <a:lnTo>
                  <a:pt x="0" y="0"/>
                </a:lnTo>
                <a:lnTo>
                  <a:pt x="2705" y="290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841089" y="5566106"/>
            <a:ext cx="3594" cy="3632"/>
          </a:xfrm>
          <a:custGeom>
            <a:avLst/>
            <a:gdLst/>
            <a:ahLst/>
            <a:cxnLst/>
            <a:rect l="l" t="t" r="r" b="b"/>
            <a:pathLst>
              <a:path w="3594" h="3632">
                <a:moveTo>
                  <a:pt x="2159" y="2730"/>
                </a:moveTo>
                <a:lnTo>
                  <a:pt x="3594" y="3632"/>
                </a:lnTo>
                <a:lnTo>
                  <a:pt x="2197" y="1435"/>
                </a:lnTo>
                <a:lnTo>
                  <a:pt x="0" y="0"/>
                </a:lnTo>
                <a:lnTo>
                  <a:pt x="2159" y="273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839174" y="5815761"/>
            <a:ext cx="1765" cy="1270"/>
          </a:xfrm>
          <a:custGeom>
            <a:avLst/>
            <a:gdLst/>
            <a:ahLst/>
            <a:cxnLst/>
            <a:rect l="l" t="t" r="r" b="b"/>
            <a:pathLst>
              <a:path w="1765" h="1270">
                <a:moveTo>
                  <a:pt x="622" y="1117"/>
                </a:moveTo>
                <a:lnTo>
                  <a:pt x="1765" y="1270"/>
                </a:lnTo>
                <a:lnTo>
                  <a:pt x="1562" y="825"/>
                </a:lnTo>
                <a:lnTo>
                  <a:pt x="0" y="0"/>
                </a:lnTo>
                <a:lnTo>
                  <a:pt x="622" y="1117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825428" y="5899964"/>
            <a:ext cx="5321" cy="2159"/>
          </a:xfrm>
          <a:custGeom>
            <a:avLst/>
            <a:gdLst/>
            <a:ahLst/>
            <a:cxnLst/>
            <a:rect l="l" t="t" r="r" b="b"/>
            <a:pathLst>
              <a:path w="5321" h="2159">
                <a:moveTo>
                  <a:pt x="4000" y="0"/>
                </a:moveTo>
                <a:lnTo>
                  <a:pt x="0" y="2159"/>
                </a:lnTo>
                <a:lnTo>
                  <a:pt x="2158" y="1981"/>
                </a:lnTo>
                <a:lnTo>
                  <a:pt x="5321" y="114"/>
                </a:lnTo>
                <a:lnTo>
                  <a:pt x="4000" y="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825365" y="5649087"/>
            <a:ext cx="4064" cy="2082"/>
          </a:xfrm>
          <a:custGeom>
            <a:avLst/>
            <a:gdLst/>
            <a:ahLst/>
            <a:cxnLst/>
            <a:rect l="l" t="t" r="r" b="b"/>
            <a:pathLst>
              <a:path w="4063" h="2082">
                <a:moveTo>
                  <a:pt x="4063" y="0"/>
                </a:moveTo>
                <a:lnTo>
                  <a:pt x="0" y="2082"/>
                </a:lnTo>
                <a:lnTo>
                  <a:pt x="3441" y="1295"/>
                </a:lnTo>
                <a:lnTo>
                  <a:pt x="4063" y="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826080" y="5808233"/>
            <a:ext cx="2578" cy="1765"/>
          </a:xfrm>
          <a:custGeom>
            <a:avLst/>
            <a:gdLst/>
            <a:ahLst/>
            <a:cxnLst/>
            <a:rect l="l" t="t" r="r" b="b"/>
            <a:pathLst>
              <a:path w="2578" h="1765">
                <a:moveTo>
                  <a:pt x="2514" y="1765"/>
                </a:moveTo>
                <a:lnTo>
                  <a:pt x="2578" y="406"/>
                </a:lnTo>
                <a:lnTo>
                  <a:pt x="0" y="0"/>
                </a:lnTo>
                <a:lnTo>
                  <a:pt x="2514" y="1765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824704" y="5556806"/>
            <a:ext cx="6299" cy="2997"/>
          </a:xfrm>
          <a:custGeom>
            <a:avLst/>
            <a:gdLst/>
            <a:ahLst/>
            <a:cxnLst/>
            <a:rect l="l" t="t" r="r" b="b"/>
            <a:pathLst>
              <a:path w="6299" h="2997">
                <a:moveTo>
                  <a:pt x="1409" y="977"/>
                </a:moveTo>
                <a:lnTo>
                  <a:pt x="6299" y="2997"/>
                </a:lnTo>
                <a:lnTo>
                  <a:pt x="4508" y="1015"/>
                </a:lnTo>
                <a:lnTo>
                  <a:pt x="0" y="0"/>
                </a:lnTo>
                <a:lnTo>
                  <a:pt x="1409" y="977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795625" y="5804752"/>
            <a:ext cx="25260" cy="100939"/>
          </a:xfrm>
          <a:custGeom>
            <a:avLst/>
            <a:gdLst/>
            <a:ahLst/>
            <a:cxnLst/>
            <a:rect l="l" t="t" r="r" b="b"/>
            <a:pathLst>
              <a:path w="25260" h="100939">
                <a:moveTo>
                  <a:pt x="16878" y="100939"/>
                </a:moveTo>
                <a:lnTo>
                  <a:pt x="25196" y="98704"/>
                </a:lnTo>
                <a:lnTo>
                  <a:pt x="25260" y="1790"/>
                </a:lnTo>
                <a:lnTo>
                  <a:pt x="17564" y="0"/>
                </a:lnTo>
                <a:lnTo>
                  <a:pt x="457" y="1219"/>
                </a:lnTo>
                <a:lnTo>
                  <a:pt x="63" y="1612"/>
                </a:lnTo>
                <a:lnTo>
                  <a:pt x="0" y="98450"/>
                </a:lnTo>
                <a:lnTo>
                  <a:pt x="1041" y="99720"/>
                </a:lnTo>
                <a:lnTo>
                  <a:pt x="16878" y="100939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795581" y="5554012"/>
            <a:ext cx="25311" cy="100723"/>
          </a:xfrm>
          <a:custGeom>
            <a:avLst/>
            <a:gdLst/>
            <a:ahLst/>
            <a:cxnLst/>
            <a:rect l="l" t="t" r="r" b="b"/>
            <a:pathLst>
              <a:path w="25311" h="100723">
                <a:moveTo>
                  <a:pt x="17030" y="100723"/>
                </a:moveTo>
                <a:lnTo>
                  <a:pt x="25311" y="98348"/>
                </a:lnTo>
                <a:lnTo>
                  <a:pt x="25273" y="1650"/>
                </a:lnTo>
                <a:lnTo>
                  <a:pt x="18656" y="0"/>
                </a:lnTo>
                <a:lnTo>
                  <a:pt x="11341" y="38"/>
                </a:lnTo>
                <a:lnTo>
                  <a:pt x="3822" y="647"/>
                </a:lnTo>
                <a:lnTo>
                  <a:pt x="114" y="1435"/>
                </a:lnTo>
                <a:lnTo>
                  <a:pt x="0" y="98310"/>
                </a:lnTo>
                <a:lnTo>
                  <a:pt x="1727" y="99529"/>
                </a:lnTo>
                <a:lnTo>
                  <a:pt x="17030" y="100723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779426" y="5560847"/>
            <a:ext cx="4381" cy="2667"/>
          </a:xfrm>
          <a:custGeom>
            <a:avLst/>
            <a:gdLst/>
            <a:ahLst/>
            <a:cxnLst/>
            <a:rect l="l" t="t" r="r" b="b"/>
            <a:pathLst>
              <a:path w="4381" h="2666">
                <a:moveTo>
                  <a:pt x="3048" y="0"/>
                </a:moveTo>
                <a:lnTo>
                  <a:pt x="0" y="1981"/>
                </a:lnTo>
                <a:lnTo>
                  <a:pt x="685" y="2667"/>
                </a:lnTo>
                <a:lnTo>
                  <a:pt x="4381" y="101"/>
                </a:lnTo>
                <a:lnTo>
                  <a:pt x="3048" y="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779673" y="5812455"/>
            <a:ext cx="2921" cy="2006"/>
          </a:xfrm>
          <a:custGeom>
            <a:avLst/>
            <a:gdLst/>
            <a:ahLst/>
            <a:cxnLst/>
            <a:rect l="l" t="t" r="r" b="b"/>
            <a:pathLst>
              <a:path w="2920" h="2006">
                <a:moveTo>
                  <a:pt x="1612" y="0"/>
                </a:moveTo>
                <a:lnTo>
                  <a:pt x="0" y="2006"/>
                </a:lnTo>
                <a:lnTo>
                  <a:pt x="2921" y="635"/>
                </a:lnTo>
                <a:lnTo>
                  <a:pt x="1612" y="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779637" y="5895926"/>
            <a:ext cx="4927" cy="2997"/>
          </a:xfrm>
          <a:custGeom>
            <a:avLst/>
            <a:gdLst/>
            <a:ahLst/>
            <a:cxnLst/>
            <a:rect l="l" t="t" r="r" b="b"/>
            <a:pathLst>
              <a:path w="4927" h="2997">
                <a:moveTo>
                  <a:pt x="1396" y="1625"/>
                </a:moveTo>
                <a:lnTo>
                  <a:pt x="4927" y="2997"/>
                </a:lnTo>
                <a:lnTo>
                  <a:pt x="2590" y="1054"/>
                </a:lnTo>
                <a:lnTo>
                  <a:pt x="0" y="0"/>
                </a:lnTo>
                <a:lnTo>
                  <a:pt x="1396" y="1625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779028" y="5644401"/>
            <a:ext cx="2908" cy="2273"/>
          </a:xfrm>
          <a:custGeom>
            <a:avLst/>
            <a:gdLst/>
            <a:ahLst/>
            <a:cxnLst/>
            <a:rect l="l" t="t" r="r" b="b"/>
            <a:pathLst>
              <a:path w="2908" h="2273">
                <a:moveTo>
                  <a:pt x="2006" y="2273"/>
                </a:moveTo>
                <a:lnTo>
                  <a:pt x="2908" y="1409"/>
                </a:lnTo>
                <a:lnTo>
                  <a:pt x="0" y="0"/>
                </a:lnTo>
                <a:lnTo>
                  <a:pt x="2006" y="2273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767683" y="5822029"/>
            <a:ext cx="3632" cy="4241"/>
          </a:xfrm>
          <a:custGeom>
            <a:avLst/>
            <a:gdLst/>
            <a:ahLst/>
            <a:cxnLst/>
            <a:rect l="l" t="t" r="r" b="b"/>
            <a:pathLst>
              <a:path w="3632" h="4241">
                <a:moveTo>
                  <a:pt x="1727" y="1079"/>
                </a:moveTo>
                <a:lnTo>
                  <a:pt x="0" y="4241"/>
                </a:lnTo>
                <a:lnTo>
                  <a:pt x="1689" y="2908"/>
                </a:lnTo>
                <a:lnTo>
                  <a:pt x="3632" y="0"/>
                </a:lnTo>
                <a:lnTo>
                  <a:pt x="1727" y="1079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767683" y="5571534"/>
            <a:ext cx="3606" cy="3848"/>
          </a:xfrm>
          <a:custGeom>
            <a:avLst/>
            <a:gdLst/>
            <a:ahLst/>
            <a:cxnLst/>
            <a:rect l="l" t="t" r="r" b="b"/>
            <a:pathLst>
              <a:path w="3606" h="3848">
                <a:moveTo>
                  <a:pt x="1727" y="685"/>
                </a:moveTo>
                <a:lnTo>
                  <a:pt x="0" y="3848"/>
                </a:lnTo>
                <a:lnTo>
                  <a:pt x="1079" y="3213"/>
                </a:lnTo>
                <a:lnTo>
                  <a:pt x="3606" y="0"/>
                </a:lnTo>
                <a:lnTo>
                  <a:pt x="1727" y="685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767685" y="5884127"/>
            <a:ext cx="2476" cy="2921"/>
          </a:xfrm>
          <a:custGeom>
            <a:avLst/>
            <a:gdLst/>
            <a:ahLst/>
            <a:cxnLst/>
            <a:rect l="l" t="t" r="r" b="b"/>
            <a:pathLst>
              <a:path w="2476" h="2921">
                <a:moveTo>
                  <a:pt x="901" y="2120"/>
                </a:moveTo>
                <a:lnTo>
                  <a:pt x="2476" y="2920"/>
                </a:lnTo>
                <a:lnTo>
                  <a:pt x="2374" y="1943"/>
                </a:lnTo>
                <a:lnTo>
                  <a:pt x="0" y="0"/>
                </a:lnTo>
                <a:lnTo>
                  <a:pt x="901" y="212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767064" y="5631982"/>
            <a:ext cx="3606" cy="3822"/>
          </a:xfrm>
          <a:custGeom>
            <a:avLst/>
            <a:gdLst/>
            <a:ahLst/>
            <a:cxnLst/>
            <a:rect l="l" t="t" r="r" b="b"/>
            <a:pathLst>
              <a:path w="3606" h="3822">
                <a:moveTo>
                  <a:pt x="1739" y="3136"/>
                </a:moveTo>
                <a:lnTo>
                  <a:pt x="3606" y="3822"/>
                </a:lnTo>
                <a:lnTo>
                  <a:pt x="1092" y="647"/>
                </a:lnTo>
                <a:lnTo>
                  <a:pt x="0" y="0"/>
                </a:lnTo>
                <a:lnTo>
                  <a:pt x="1739" y="3136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760230" y="5835816"/>
            <a:ext cx="2349" cy="6870"/>
          </a:xfrm>
          <a:custGeom>
            <a:avLst/>
            <a:gdLst/>
            <a:ahLst/>
            <a:cxnLst/>
            <a:rect l="l" t="t" r="r" b="b"/>
            <a:pathLst>
              <a:path w="2349" h="6870">
                <a:moveTo>
                  <a:pt x="355" y="2882"/>
                </a:moveTo>
                <a:lnTo>
                  <a:pt x="0" y="6870"/>
                </a:lnTo>
                <a:lnTo>
                  <a:pt x="2349" y="0"/>
                </a:lnTo>
                <a:lnTo>
                  <a:pt x="355" y="2882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760204" y="5584309"/>
            <a:ext cx="2438" cy="7353"/>
          </a:xfrm>
          <a:custGeom>
            <a:avLst/>
            <a:gdLst/>
            <a:ahLst/>
            <a:cxnLst/>
            <a:rect l="l" t="t" r="r" b="b"/>
            <a:pathLst>
              <a:path w="2438" h="7353">
                <a:moveTo>
                  <a:pt x="393" y="3467"/>
                </a:moveTo>
                <a:lnTo>
                  <a:pt x="0" y="7353"/>
                </a:lnTo>
                <a:lnTo>
                  <a:pt x="2336" y="1625"/>
                </a:lnTo>
                <a:lnTo>
                  <a:pt x="2438" y="0"/>
                </a:lnTo>
                <a:lnTo>
                  <a:pt x="393" y="3467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760234" y="5867703"/>
            <a:ext cx="1689" cy="3975"/>
          </a:xfrm>
          <a:custGeom>
            <a:avLst/>
            <a:gdLst/>
            <a:ahLst/>
            <a:cxnLst/>
            <a:rect l="l" t="t" r="r" b="b"/>
            <a:pathLst>
              <a:path w="1689" h="3975">
                <a:moveTo>
                  <a:pt x="431" y="3937"/>
                </a:moveTo>
                <a:lnTo>
                  <a:pt x="1689" y="3975"/>
                </a:lnTo>
                <a:lnTo>
                  <a:pt x="0" y="0"/>
                </a:lnTo>
                <a:lnTo>
                  <a:pt x="431" y="3937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760230" y="5616802"/>
            <a:ext cx="1689" cy="3987"/>
          </a:xfrm>
          <a:custGeom>
            <a:avLst/>
            <a:gdLst/>
            <a:ahLst/>
            <a:cxnLst/>
            <a:rect l="l" t="t" r="r" b="b"/>
            <a:pathLst>
              <a:path w="1689" h="3987">
                <a:moveTo>
                  <a:pt x="355" y="3378"/>
                </a:moveTo>
                <a:lnTo>
                  <a:pt x="1689" y="3987"/>
                </a:lnTo>
                <a:lnTo>
                  <a:pt x="0" y="0"/>
                </a:lnTo>
                <a:lnTo>
                  <a:pt x="355" y="3378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758471" y="5607419"/>
            <a:ext cx="355" cy="1917"/>
          </a:xfrm>
          <a:custGeom>
            <a:avLst/>
            <a:gdLst/>
            <a:ahLst/>
            <a:cxnLst/>
            <a:rect l="l" t="t" r="r" b="b"/>
            <a:pathLst>
              <a:path w="355" h="1917">
                <a:moveTo>
                  <a:pt x="0" y="50"/>
                </a:moveTo>
                <a:lnTo>
                  <a:pt x="355" y="1917"/>
                </a:lnTo>
                <a:lnTo>
                  <a:pt x="355" y="0"/>
                </a:lnTo>
                <a:lnTo>
                  <a:pt x="0" y="50"/>
                </a:lnTo>
                <a:close/>
              </a:path>
            </a:pathLst>
          </a:custGeom>
          <a:solidFill>
            <a:srgbClr val="8D8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522884" y="5860794"/>
            <a:ext cx="3746" cy="8610"/>
          </a:xfrm>
          <a:custGeom>
            <a:avLst/>
            <a:gdLst/>
            <a:ahLst/>
            <a:cxnLst/>
            <a:rect l="l" t="t" r="r" b="b"/>
            <a:pathLst>
              <a:path w="3746" h="8610">
                <a:moveTo>
                  <a:pt x="2552" y="6159"/>
                </a:moveTo>
                <a:lnTo>
                  <a:pt x="0" y="7353"/>
                </a:lnTo>
                <a:lnTo>
                  <a:pt x="3746" y="8610"/>
                </a:lnTo>
                <a:lnTo>
                  <a:pt x="3454" y="2590"/>
                </a:lnTo>
                <a:lnTo>
                  <a:pt x="2844" y="0"/>
                </a:lnTo>
                <a:lnTo>
                  <a:pt x="2552" y="6159"/>
                </a:lnTo>
                <a:close/>
              </a:path>
            </a:pathLst>
          </a:custGeom>
          <a:solidFill>
            <a:srgbClr val="6B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514350" y="5856444"/>
            <a:ext cx="431" cy="3124"/>
          </a:xfrm>
          <a:custGeom>
            <a:avLst/>
            <a:gdLst/>
            <a:ahLst/>
            <a:cxnLst/>
            <a:rect l="l" t="t" r="r" b="b"/>
            <a:pathLst>
              <a:path w="431" h="3124">
                <a:moveTo>
                  <a:pt x="0" y="3022"/>
                </a:moveTo>
                <a:lnTo>
                  <a:pt x="431" y="3124"/>
                </a:lnTo>
                <a:lnTo>
                  <a:pt x="114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6B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864488" y="5684580"/>
            <a:ext cx="88849" cy="89712"/>
          </a:xfrm>
          <a:custGeom>
            <a:avLst/>
            <a:gdLst/>
            <a:ahLst/>
            <a:cxnLst/>
            <a:rect l="l" t="t" r="r" b="b"/>
            <a:pathLst>
              <a:path w="88849" h="89712">
                <a:moveTo>
                  <a:pt x="84455" y="65912"/>
                </a:moveTo>
                <a:lnTo>
                  <a:pt x="88849" y="53416"/>
                </a:lnTo>
                <a:lnTo>
                  <a:pt x="88849" y="36931"/>
                </a:lnTo>
                <a:lnTo>
                  <a:pt x="84277" y="23977"/>
                </a:lnTo>
                <a:lnTo>
                  <a:pt x="75780" y="12458"/>
                </a:lnTo>
                <a:lnTo>
                  <a:pt x="63004" y="3962"/>
                </a:lnTo>
                <a:lnTo>
                  <a:pt x="48780" y="0"/>
                </a:lnTo>
                <a:lnTo>
                  <a:pt x="32512" y="1435"/>
                </a:lnTo>
                <a:lnTo>
                  <a:pt x="21234" y="6438"/>
                </a:lnTo>
                <a:lnTo>
                  <a:pt x="16954" y="9677"/>
                </a:lnTo>
                <a:lnTo>
                  <a:pt x="9436" y="16522"/>
                </a:lnTo>
                <a:lnTo>
                  <a:pt x="1828" y="30238"/>
                </a:lnTo>
                <a:lnTo>
                  <a:pt x="0" y="41503"/>
                </a:lnTo>
                <a:lnTo>
                  <a:pt x="0" y="48818"/>
                </a:lnTo>
                <a:lnTo>
                  <a:pt x="1828" y="60121"/>
                </a:lnTo>
                <a:lnTo>
                  <a:pt x="9436" y="73190"/>
                </a:lnTo>
                <a:lnTo>
                  <a:pt x="15443" y="79057"/>
                </a:lnTo>
                <a:lnTo>
                  <a:pt x="21056" y="83451"/>
                </a:lnTo>
                <a:lnTo>
                  <a:pt x="32296" y="88480"/>
                </a:lnTo>
                <a:lnTo>
                  <a:pt x="42951" y="89712"/>
                </a:lnTo>
                <a:lnTo>
                  <a:pt x="50038" y="89674"/>
                </a:lnTo>
                <a:lnTo>
                  <a:pt x="63182" y="85966"/>
                </a:lnTo>
                <a:lnTo>
                  <a:pt x="75018" y="78371"/>
                </a:lnTo>
                <a:lnTo>
                  <a:pt x="84455" y="659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538513" y="58049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C86D7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549526" y="5619352"/>
            <a:ext cx="323176" cy="217182"/>
          </a:xfrm>
          <a:custGeom>
            <a:avLst/>
            <a:gdLst/>
            <a:ahLst/>
            <a:cxnLst/>
            <a:rect l="l" t="t" r="r" b="b"/>
            <a:pathLst>
              <a:path w="323176" h="217182">
                <a:moveTo>
                  <a:pt x="296354" y="110185"/>
                </a:moveTo>
                <a:lnTo>
                  <a:pt x="298691" y="97993"/>
                </a:lnTo>
                <a:lnTo>
                  <a:pt x="299910" y="90462"/>
                </a:lnTo>
                <a:lnTo>
                  <a:pt x="309994" y="71742"/>
                </a:lnTo>
                <a:lnTo>
                  <a:pt x="323176" y="59220"/>
                </a:lnTo>
                <a:lnTo>
                  <a:pt x="127660" y="58597"/>
                </a:lnTo>
                <a:lnTo>
                  <a:pt x="127292" y="3771"/>
                </a:lnTo>
                <a:lnTo>
                  <a:pt x="113906" y="3517"/>
                </a:lnTo>
                <a:lnTo>
                  <a:pt x="22567" y="2870"/>
                </a:lnTo>
                <a:lnTo>
                  <a:pt x="0" y="0"/>
                </a:lnTo>
                <a:lnTo>
                  <a:pt x="63" y="216827"/>
                </a:lnTo>
                <a:lnTo>
                  <a:pt x="431" y="217182"/>
                </a:lnTo>
                <a:lnTo>
                  <a:pt x="127330" y="217043"/>
                </a:lnTo>
                <a:lnTo>
                  <a:pt x="127660" y="162204"/>
                </a:lnTo>
                <a:lnTo>
                  <a:pt x="323100" y="161848"/>
                </a:lnTo>
                <a:lnTo>
                  <a:pt x="309384" y="147815"/>
                </a:lnTo>
                <a:lnTo>
                  <a:pt x="299910" y="130352"/>
                </a:lnTo>
                <a:lnTo>
                  <a:pt x="298691" y="122174"/>
                </a:lnTo>
                <a:lnTo>
                  <a:pt x="296354" y="110617"/>
                </a:lnTo>
                <a:lnTo>
                  <a:pt x="296138" y="111480"/>
                </a:lnTo>
                <a:lnTo>
                  <a:pt x="299262" y="130962"/>
                </a:lnTo>
                <a:lnTo>
                  <a:pt x="308737" y="148424"/>
                </a:lnTo>
                <a:lnTo>
                  <a:pt x="321221" y="161239"/>
                </a:lnTo>
                <a:lnTo>
                  <a:pt x="127038" y="161569"/>
                </a:lnTo>
                <a:lnTo>
                  <a:pt x="126644" y="216281"/>
                </a:lnTo>
                <a:lnTo>
                  <a:pt x="647" y="216281"/>
                </a:lnTo>
                <a:lnTo>
                  <a:pt x="685" y="749"/>
                </a:lnTo>
                <a:lnTo>
                  <a:pt x="21958" y="3517"/>
                </a:lnTo>
                <a:lnTo>
                  <a:pt x="113296" y="4140"/>
                </a:lnTo>
                <a:lnTo>
                  <a:pt x="126644" y="4533"/>
                </a:lnTo>
                <a:lnTo>
                  <a:pt x="127038" y="59220"/>
                </a:lnTo>
                <a:lnTo>
                  <a:pt x="321297" y="59829"/>
                </a:lnTo>
                <a:lnTo>
                  <a:pt x="309384" y="71132"/>
                </a:lnTo>
                <a:lnTo>
                  <a:pt x="299262" y="89814"/>
                </a:lnTo>
                <a:lnTo>
                  <a:pt x="296138" y="109321"/>
                </a:lnTo>
                <a:lnTo>
                  <a:pt x="296354" y="1101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848432" y="5621187"/>
            <a:ext cx="7493" cy="13779"/>
          </a:xfrm>
          <a:custGeom>
            <a:avLst/>
            <a:gdLst/>
            <a:ahLst/>
            <a:cxnLst/>
            <a:rect l="l" t="t" r="r" b="b"/>
            <a:pathLst>
              <a:path w="7493" h="13779">
                <a:moveTo>
                  <a:pt x="5397" y="7302"/>
                </a:moveTo>
                <a:lnTo>
                  <a:pt x="7492" y="0"/>
                </a:lnTo>
                <a:lnTo>
                  <a:pt x="5651" y="3301"/>
                </a:lnTo>
                <a:lnTo>
                  <a:pt x="4787" y="6654"/>
                </a:lnTo>
                <a:lnTo>
                  <a:pt x="2590" y="9359"/>
                </a:lnTo>
                <a:lnTo>
                  <a:pt x="0" y="13779"/>
                </a:lnTo>
                <a:lnTo>
                  <a:pt x="1650" y="12306"/>
                </a:lnTo>
                <a:lnTo>
                  <a:pt x="5397" y="73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836550" y="5886282"/>
            <a:ext cx="11709" cy="10833"/>
          </a:xfrm>
          <a:custGeom>
            <a:avLst/>
            <a:gdLst/>
            <a:ahLst/>
            <a:cxnLst/>
            <a:rect l="l" t="t" r="r" b="b"/>
            <a:pathLst>
              <a:path w="11709" h="10833">
                <a:moveTo>
                  <a:pt x="7302" y="6261"/>
                </a:moveTo>
                <a:lnTo>
                  <a:pt x="11709" y="622"/>
                </a:lnTo>
                <a:lnTo>
                  <a:pt x="11087" y="0"/>
                </a:lnTo>
                <a:lnTo>
                  <a:pt x="6908" y="4749"/>
                </a:lnTo>
                <a:lnTo>
                  <a:pt x="6731" y="5626"/>
                </a:lnTo>
                <a:lnTo>
                  <a:pt x="3276" y="7747"/>
                </a:lnTo>
                <a:lnTo>
                  <a:pt x="0" y="10833"/>
                </a:lnTo>
                <a:lnTo>
                  <a:pt x="2882" y="9359"/>
                </a:lnTo>
                <a:lnTo>
                  <a:pt x="7302" y="62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837342" y="5634965"/>
            <a:ext cx="11087" cy="10655"/>
          </a:xfrm>
          <a:custGeom>
            <a:avLst/>
            <a:gdLst/>
            <a:ahLst/>
            <a:cxnLst/>
            <a:rect l="l" t="t" r="r" b="b"/>
            <a:pathLst>
              <a:path w="11087" h="10655">
                <a:moveTo>
                  <a:pt x="7277" y="3822"/>
                </a:moveTo>
                <a:lnTo>
                  <a:pt x="3098" y="7531"/>
                </a:lnTo>
                <a:lnTo>
                  <a:pt x="0" y="10655"/>
                </a:lnTo>
                <a:lnTo>
                  <a:pt x="5943" y="6730"/>
                </a:lnTo>
                <a:lnTo>
                  <a:pt x="10909" y="1041"/>
                </a:lnTo>
                <a:lnTo>
                  <a:pt x="11087" y="0"/>
                </a:lnTo>
                <a:lnTo>
                  <a:pt x="7277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821617" y="5897483"/>
            <a:ext cx="14719" cy="6451"/>
          </a:xfrm>
          <a:custGeom>
            <a:avLst/>
            <a:gdLst/>
            <a:ahLst/>
            <a:cxnLst/>
            <a:rect l="l" t="t" r="r" b="b"/>
            <a:pathLst>
              <a:path w="14719" h="6451">
                <a:moveTo>
                  <a:pt x="13423" y="0"/>
                </a:moveTo>
                <a:lnTo>
                  <a:pt x="9283" y="2260"/>
                </a:lnTo>
                <a:lnTo>
                  <a:pt x="9144" y="2590"/>
                </a:lnTo>
                <a:lnTo>
                  <a:pt x="5969" y="4457"/>
                </a:lnTo>
                <a:lnTo>
                  <a:pt x="3810" y="4635"/>
                </a:lnTo>
                <a:lnTo>
                  <a:pt x="863" y="5613"/>
                </a:lnTo>
                <a:lnTo>
                  <a:pt x="0" y="6451"/>
                </a:lnTo>
                <a:lnTo>
                  <a:pt x="7848" y="4419"/>
                </a:lnTo>
                <a:lnTo>
                  <a:pt x="14719" y="63"/>
                </a:lnTo>
                <a:lnTo>
                  <a:pt x="1342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789004" y="5647000"/>
            <a:ext cx="46291" cy="8420"/>
          </a:xfrm>
          <a:custGeom>
            <a:avLst/>
            <a:gdLst/>
            <a:ahLst/>
            <a:cxnLst/>
            <a:rect l="l" t="t" r="r" b="b"/>
            <a:pathLst>
              <a:path w="46291" h="8420">
                <a:moveTo>
                  <a:pt x="7696" y="7162"/>
                </a:moveTo>
                <a:lnTo>
                  <a:pt x="24155" y="8420"/>
                </a:lnTo>
                <a:lnTo>
                  <a:pt x="40462" y="4025"/>
                </a:lnTo>
                <a:lnTo>
                  <a:pt x="46291" y="0"/>
                </a:lnTo>
                <a:lnTo>
                  <a:pt x="44780" y="177"/>
                </a:lnTo>
                <a:lnTo>
                  <a:pt x="41935" y="1866"/>
                </a:lnTo>
                <a:lnTo>
                  <a:pt x="39814" y="3378"/>
                </a:lnTo>
                <a:lnTo>
                  <a:pt x="36360" y="4165"/>
                </a:lnTo>
                <a:lnTo>
                  <a:pt x="31889" y="5359"/>
                </a:lnTo>
                <a:lnTo>
                  <a:pt x="23609" y="7734"/>
                </a:lnTo>
                <a:lnTo>
                  <a:pt x="8305" y="6540"/>
                </a:lnTo>
                <a:lnTo>
                  <a:pt x="6210" y="5638"/>
                </a:lnTo>
                <a:lnTo>
                  <a:pt x="2108" y="4000"/>
                </a:lnTo>
                <a:lnTo>
                  <a:pt x="0" y="3746"/>
                </a:lnTo>
                <a:lnTo>
                  <a:pt x="7696" y="7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790263" y="5902130"/>
            <a:ext cx="30772" cy="4165"/>
          </a:xfrm>
          <a:custGeom>
            <a:avLst/>
            <a:gdLst/>
            <a:ahLst/>
            <a:cxnLst/>
            <a:rect l="l" t="t" r="r" b="b"/>
            <a:pathLst>
              <a:path w="30772" h="4165">
                <a:moveTo>
                  <a:pt x="22923" y="4165"/>
                </a:moveTo>
                <a:lnTo>
                  <a:pt x="30772" y="1866"/>
                </a:lnTo>
                <a:lnTo>
                  <a:pt x="30556" y="1333"/>
                </a:lnTo>
                <a:lnTo>
                  <a:pt x="22237" y="3555"/>
                </a:lnTo>
                <a:lnTo>
                  <a:pt x="6400" y="2336"/>
                </a:lnTo>
                <a:lnTo>
                  <a:pt x="5003" y="1396"/>
                </a:lnTo>
                <a:lnTo>
                  <a:pt x="0" y="0"/>
                </a:lnTo>
                <a:lnTo>
                  <a:pt x="2692" y="1650"/>
                </a:lnTo>
                <a:lnTo>
                  <a:pt x="5791" y="2959"/>
                </a:lnTo>
                <a:lnTo>
                  <a:pt x="22923" y="4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775209" y="5641858"/>
            <a:ext cx="12242" cy="8153"/>
          </a:xfrm>
          <a:custGeom>
            <a:avLst/>
            <a:gdLst/>
            <a:ahLst/>
            <a:cxnLst/>
            <a:rect l="l" t="t" r="r" b="b"/>
            <a:pathLst>
              <a:path w="12242" h="8153">
                <a:moveTo>
                  <a:pt x="5219" y="5422"/>
                </a:moveTo>
                <a:lnTo>
                  <a:pt x="11887" y="8153"/>
                </a:lnTo>
                <a:lnTo>
                  <a:pt x="12242" y="7797"/>
                </a:lnTo>
                <a:lnTo>
                  <a:pt x="7378" y="5029"/>
                </a:lnTo>
                <a:lnTo>
                  <a:pt x="3810" y="2540"/>
                </a:lnTo>
                <a:lnTo>
                  <a:pt x="0" y="0"/>
                </a:lnTo>
                <a:lnTo>
                  <a:pt x="5219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764552" y="5628886"/>
            <a:ext cx="10655" cy="12966"/>
          </a:xfrm>
          <a:custGeom>
            <a:avLst/>
            <a:gdLst/>
            <a:ahLst/>
            <a:cxnLst/>
            <a:rect l="l" t="t" r="r" b="b"/>
            <a:pathLst>
              <a:path w="10655" h="12966">
                <a:moveTo>
                  <a:pt x="3314" y="6553"/>
                </a:moveTo>
                <a:lnTo>
                  <a:pt x="9613" y="12788"/>
                </a:lnTo>
                <a:lnTo>
                  <a:pt x="10655" y="12966"/>
                </a:lnTo>
                <a:lnTo>
                  <a:pt x="6223" y="7924"/>
                </a:lnTo>
                <a:lnTo>
                  <a:pt x="4254" y="6235"/>
                </a:lnTo>
                <a:lnTo>
                  <a:pt x="2514" y="3098"/>
                </a:lnTo>
                <a:lnTo>
                  <a:pt x="0" y="0"/>
                </a:lnTo>
                <a:lnTo>
                  <a:pt x="3314" y="65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763946" y="5878976"/>
            <a:ext cx="24396" cy="22542"/>
          </a:xfrm>
          <a:custGeom>
            <a:avLst/>
            <a:gdLst/>
            <a:ahLst/>
            <a:cxnLst/>
            <a:rect l="l" t="t" r="r" b="b"/>
            <a:pathLst>
              <a:path w="24396" h="22542">
                <a:moveTo>
                  <a:pt x="4025" y="7886"/>
                </a:moveTo>
                <a:lnTo>
                  <a:pt x="17310" y="19621"/>
                </a:lnTo>
                <a:lnTo>
                  <a:pt x="24396" y="22542"/>
                </a:lnTo>
                <a:lnTo>
                  <a:pt x="24180" y="22110"/>
                </a:lnTo>
                <a:lnTo>
                  <a:pt x="20624" y="19951"/>
                </a:lnTo>
                <a:lnTo>
                  <a:pt x="17094" y="18580"/>
                </a:lnTo>
                <a:lnTo>
                  <a:pt x="15684" y="16954"/>
                </a:lnTo>
                <a:lnTo>
                  <a:pt x="12128" y="14185"/>
                </a:lnTo>
                <a:lnTo>
                  <a:pt x="6222" y="8064"/>
                </a:lnTo>
                <a:lnTo>
                  <a:pt x="3733" y="5156"/>
                </a:lnTo>
                <a:lnTo>
                  <a:pt x="1689" y="1447"/>
                </a:lnTo>
                <a:lnTo>
                  <a:pt x="0" y="0"/>
                </a:lnTo>
                <a:lnTo>
                  <a:pt x="4025" y="78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676278" y="5837045"/>
            <a:ext cx="622" cy="36271"/>
          </a:xfrm>
          <a:custGeom>
            <a:avLst/>
            <a:gdLst/>
            <a:ahLst/>
            <a:cxnLst/>
            <a:rect l="l" t="t" r="r" b="b"/>
            <a:pathLst>
              <a:path w="622" h="36271">
                <a:moveTo>
                  <a:pt x="0" y="26923"/>
                </a:moveTo>
                <a:lnTo>
                  <a:pt x="0" y="35674"/>
                </a:lnTo>
                <a:lnTo>
                  <a:pt x="622" y="36271"/>
                </a:lnTo>
                <a:lnTo>
                  <a:pt x="622" y="0"/>
                </a:lnTo>
                <a:lnTo>
                  <a:pt x="0" y="647"/>
                </a:lnTo>
                <a:lnTo>
                  <a:pt x="0" y="269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676244" y="5586148"/>
            <a:ext cx="609" cy="36296"/>
          </a:xfrm>
          <a:custGeom>
            <a:avLst/>
            <a:gdLst/>
            <a:ahLst/>
            <a:cxnLst/>
            <a:rect l="l" t="t" r="r" b="b"/>
            <a:pathLst>
              <a:path w="609" h="36296">
                <a:moveTo>
                  <a:pt x="0" y="3136"/>
                </a:moveTo>
                <a:lnTo>
                  <a:pt x="0" y="17538"/>
                </a:lnTo>
                <a:lnTo>
                  <a:pt x="609" y="36296"/>
                </a:lnTo>
                <a:lnTo>
                  <a:pt x="609" y="0"/>
                </a:lnTo>
                <a:lnTo>
                  <a:pt x="0" y="3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549822" y="5837076"/>
            <a:ext cx="317" cy="18173"/>
          </a:xfrm>
          <a:custGeom>
            <a:avLst/>
            <a:gdLst/>
            <a:ahLst/>
            <a:cxnLst/>
            <a:rect l="l" t="t" r="r" b="b"/>
            <a:pathLst>
              <a:path w="317" h="18173">
                <a:moveTo>
                  <a:pt x="63" y="18173"/>
                </a:moveTo>
                <a:lnTo>
                  <a:pt x="317" y="17564"/>
                </a:lnTo>
                <a:lnTo>
                  <a:pt x="317" y="10579"/>
                </a:lnTo>
                <a:lnTo>
                  <a:pt x="0" y="0"/>
                </a:lnTo>
                <a:lnTo>
                  <a:pt x="63" y="181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549485" y="5582385"/>
            <a:ext cx="647" cy="36309"/>
          </a:xfrm>
          <a:custGeom>
            <a:avLst/>
            <a:gdLst/>
            <a:ahLst/>
            <a:cxnLst/>
            <a:rect l="l" t="t" r="r" b="b"/>
            <a:pathLst>
              <a:path w="647" h="36309">
                <a:moveTo>
                  <a:pt x="0" y="36309"/>
                </a:moveTo>
                <a:lnTo>
                  <a:pt x="215" y="36106"/>
                </a:lnTo>
                <a:lnTo>
                  <a:pt x="622" y="18173"/>
                </a:lnTo>
                <a:lnTo>
                  <a:pt x="647" y="5067"/>
                </a:lnTo>
                <a:lnTo>
                  <a:pt x="0" y="0"/>
                </a:lnTo>
                <a:lnTo>
                  <a:pt x="0" y="363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511081" y="5563003"/>
            <a:ext cx="609" cy="42595"/>
          </a:xfrm>
          <a:custGeom>
            <a:avLst/>
            <a:gdLst/>
            <a:ahLst/>
            <a:cxnLst/>
            <a:rect l="l" t="t" r="r" b="b"/>
            <a:pathLst>
              <a:path w="609" h="42595">
                <a:moveTo>
                  <a:pt x="0" y="13754"/>
                </a:moveTo>
                <a:lnTo>
                  <a:pt x="0" y="41363"/>
                </a:lnTo>
                <a:lnTo>
                  <a:pt x="609" y="42595"/>
                </a:lnTo>
                <a:lnTo>
                  <a:pt x="571" y="0"/>
                </a:lnTo>
                <a:lnTo>
                  <a:pt x="0" y="137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548819" y="5306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02D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489610" y="5306998"/>
            <a:ext cx="22136" cy="255358"/>
          </a:xfrm>
          <a:custGeom>
            <a:avLst/>
            <a:gdLst/>
            <a:ahLst/>
            <a:cxnLst/>
            <a:rect l="l" t="t" r="r" b="b"/>
            <a:pathLst>
              <a:path w="22136" h="255358">
                <a:moveTo>
                  <a:pt x="22136" y="0"/>
                </a:moveTo>
                <a:lnTo>
                  <a:pt x="21513" y="0"/>
                </a:lnTo>
                <a:lnTo>
                  <a:pt x="21424" y="253911"/>
                </a:lnTo>
                <a:lnTo>
                  <a:pt x="21170" y="254000"/>
                </a:lnTo>
                <a:lnTo>
                  <a:pt x="11747" y="246468"/>
                </a:lnTo>
                <a:lnTo>
                  <a:pt x="0" y="231635"/>
                </a:lnTo>
                <a:lnTo>
                  <a:pt x="0" y="233057"/>
                </a:lnTo>
                <a:lnTo>
                  <a:pt x="11087" y="247078"/>
                </a:lnTo>
                <a:lnTo>
                  <a:pt x="21221" y="255219"/>
                </a:lnTo>
                <a:lnTo>
                  <a:pt x="22009" y="255358"/>
                </a:lnTo>
                <a:lnTo>
                  <a:pt x="2213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865096" y="5685330"/>
            <a:ext cx="87630" cy="88315"/>
          </a:xfrm>
          <a:custGeom>
            <a:avLst/>
            <a:gdLst/>
            <a:ahLst/>
            <a:cxnLst/>
            <a:rect l="l" t="t" r="r" b="b"/>
            <a:pathLst>
              <a:path w="87630" h="88315">
                <a:moveTo>
                  <a:pt x="83235" y="64554"/>
                </a:moveTo>
                <a:lnTo>
                  <a:pt x="87630" y="52057"/>
                </a:lnTo>
                <a:lnTo>
                  <a:pt x="87630" y="36804"/>
                </a:lnTo>
                <a:lnTo>
                  <a:pt x="83019" y="23876"/>
                </a:lnTo>
                <a:lnTo>
                  <a:pt x="74561" y="12319"/>
                </a:lnTo>
                <a:lnTo>
                  <a:pt x="61785" y="3822"/>
                </a:lnTo>
                <a:lnTo>
                  <a:pt x="47993" y="0"/>
                </a:lnTo>
                <a:lnTo>
                  <a:pt x="32512" y="1333"/>
                </a:lnTo>
                <a:lnTo>
                  <a:pt x="21247" y="6337"/>
                </a:lnTo>
                <a:lnTo>
                  <a:pt x="16954" y="9550"/>
                </a:lnTo>
                <a:lnTo>
                  <a:pt x="9436" y="16421"/>
                </a:lnTo>
                <a:lnTo>
                  <a:pt x="1841" y="30099"/>
                </a:lnTo>
                <a:lnTo>
                  <a:pt x="0" y="41402"/>
                </a:lnTo>
                <a:lnTo>
                  <a:pt x="0" y="47459"/>
                </a:lnTo>
                <a:lnTo>
                  <a:pt x="1841" y="58762"/>
                </a:lnTo>
                <a:lnTo>
                  <a:pt x="9436" y="71793"/>
                </a:lnTo>
                <a:lnTo>
                  <a:pt x="15443" y="77698"/>
                </a:lnTo>
                <a:lnTo>
                  <a:pt x="21056" y="82092"/>
                </a:lnTo>
                <a:lnTo>
                  <a:pt x="32296" y="87083"/>
                </a:lnTo>
                <a:lnTo>
                  <a:pt x="42989" y="88315"/>
                </a:lnTo>
                <a:lnTo>
                  <a:pt x="48818" y="88315"/>
                </a:lnTo>
                <a:lnTo>
                  <a:pt x="61963" y="84569"/>
                </a:lnTo>
                <a:lnTo>
                  <a:pt x="73799" y="77012"/>
                </a:lnTo>
                <a:lnTo>
                  <a:pt x="83235" y="645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550171" y="5620100"/>
            <a:ext cx="320649" cy="215531"/>
          </a:xfrm>
          <a:custGeom>
            <a:avLst/>
            <a:gdLst/>
            <a:ahLst/>
            <a:cxnLst/>
            <a:rect l="l" t="t" r="r" b="b"/>
            <a:pathLst>
              <a:path w="320649" h="215531">
                <a:moveTo>
                  <a:pt x="126403" y="58470"/>
                </a:moveTo>
                <a:lnTo>
                  <a:pt x="125996" y="3784"/>
                </a:lnTo>
                <a:lnTo>
                  <a:pt x="112649" y="3390"/>
                </a:lnTo>
                <a:lnTo>
                  <a:pt x="21310" y="2768"/>
                </a:lnTo>
                <a:lnTo>
                  <a:pt x="38" y="0"/>
                </a:lnTo>
                <a:lnTo>
                  <a:pt x="0" y="215531"/>
                </a:lnTo>
                <a:lnTo>
                  <a:pt x="125996" y="215531"/>
                </a:lnTo>
                <a:lnTo>
                  <a:pt x="126403" y="160820"/>
                </a:lnTo>
                <a:lnTo>
                  <a:pt x="320586" y="160489"/>
                </a:lnTo>
                <a:lnTo>
                  <a:pt x="308089" y="147675"/>
                </a:lnTo>
                <a:lnTo>
                  <a:pt x="298615" y="130213"/>
                </a:lnTo>
                <a:lnTo>
                  <a:pt x="295490" y="110743"/>
                </a:lnTo>
                <a:lnTo>
                  <a:pt x="295490" y="108572"/>
                </a:lnTo>
                <a:lnTo>
                  <a:pt x="298615" y="89065"/>
                </a:lnTo>
                <a:lnTo>
                  <a:pt x="308737" y="70383"/>
                </a:lnTo>
                <a:lnTo>
                  <a:pt x="320649" y="59080"/>
                </a:lnTo>
                <a:lnTo>
                  <a:pt x="126403" y="584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489604" y="5306998"/>
            <a:ext cx="21513" cy="254000"/>
          </a:xfrm>
          <a:custGeom>
            <a:avLst/>
            <a:gdLst/>
            <a:ahLst/>
            <a:cxnLst/>
            <a:rect l="l" t="t" r="r" b="b"/>
            <a:pathLst>
              <a:path w="21513" h="254000">
                <a:moveTo>
                  <a:pt x="0" y="0"/>
                </a:moveTo>
                <a:lnTo>
                  <a:pt x="0" y="231635"/>
                </a:lnTo>
                <a:lnTo>
                  <a:pt x="11747" y="246468"/>
                </a:lnTo>
                <a:lnTo>
                  <a:pt x="21183" y="254000"/>
                </a:lnTo>
                <a:lnTo>
                  <a:pt x="21437" y="253911"/>
                </a:lnTo>
                <a:lnTo>
                  <a:pt x="215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783092" y="5554078"/>
            <a:ext cx="20561" cy="7200"/>
          </a:xfrm>
          <a:custGeom>
            <a:avLst/>
            <a:gdLst/>
            <a:ahLst/>
            <a:cxnLst/>
            <a:rect l="l" t="t" r="r" b="b"/>
            <a:pathLst>
              <a:path w="20561" h="7200">
                <a:moveTo>
                  <a:pt x="0" y="7200"/>
                </a:moveTo>
                <a:lnTo>
                  <a:pt x="2095" y="5359"/>
                </a:lnTo>
                <a:lnTo>
                  <a:pt x="2374" y="5181"/>
                </a:lnTo>
                <a:lnTo>
                  <a:pt x="4889" y="4000"/>
                </a:lnTo>
                <a:lnTo>
                  <a:pt x="8420" y="2336"/>
                </a:lnTo>
                <a:lnTo>
                  <a:pt x="8674" y="2336"/>
                </a:lnTo>
                <a:lnTo>
                  <a:pt x="12496" y="1371"/>
                </a:lnTo>
                <a:lnTo>
                  <a:pt x="16383" y="393"/>
                </a:lnTo>
                <a:lnTo>
                  <a:pt x="16560" y="355"/>
                </a:lnTo>
                <a:lnTo>
                  <a:pt x="20561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795583" y="5652682"/>
            <a:ext cx="25133" cy="1397"/>
          </a:xfrm>
          <a:custGeom>
            <a:avLst/>
            <a:gdLst/>
            <a:ahLst/>
            <a:cxnLst/>
            <a:rect l="l" t="t" r="r" b="b"/>
            <a:pathLst>
              <a:path w="25133" h="1397">
                <a:moveTo>
                  <a:pt x="0" y="0"/>
                </a:moveTo>
                <a:lnTo>
                  <a:pt x="3784" y="1295"/>
                </a:lnTo>
                <a:lnTo>
                  <a:pt x="4394" y="1397"/>
                </a:lnTo>
                <a:lnTo>
                  <a:pt x="8382" y="1397"/>
                </a:lnTo>
                <a:lnTo>
                  <a:pt x="16484" y="1397"/>
                </a:lnTo>
                <a:lnTo>
                  <a:pt x="16637" y="762"/>
                </a:lnTo>
                <a:lnTo>
                  <a:pt x="24879" y="38"/>
                </a:lnTo>
                <a:lnTo>
                  <a:pt x="25019" y="3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983900" y="5553857"/>
            <a:ext cx="25019" cy="7416"/>
          </a:xfrm>
          <a:custGeom>
            <a:avLst/>
            <a:gdLst/>
            <a:ahLst/>
            <a:cxnLst/>
            <a:rect l="l" t="t" r="r" b="b"/>
            <a:pathLst>
              <a:path w="25018" h="7416">
                <a:moveTo>
                  <a:pt x="25018" y="508"/>
                </a:moveTo>
                <a:lnTo>
                  <a:pt x="23152" y="38"/>
                </a:lnTo>
                <a:lnTo>
                  <a:pt x="22821" y="0"/>
                </a:lnTo>
                <a:lnTo>
                  <a:pt x="20916" y="190"/>
                </a:lnTo>
                <a:lnTo>
                  <a:pt x="16738" y="546"/>
                </a:lnTo>
                <a:lnTo>
                  <a:pt x="16560" y="584"/>
                </a:lnTo>
                <a:lnTo>
                  <a:pt x="12496" y="1587"/>
                </a:lnTo>
                <a:lnTo>
                  <a:pt x="8674" y="2565"/>
                </a:lnTo>
                <a:lnTo>
                  <a:pt x="8420" y="2565"/>
                </a:lnTo>
                <a:lnTo>
                  <a:pt x="4889" y="4216"/>
                </a:lnTo>
                <a:lnTo>
                  <a:pt x="2374" y="5397"/>
                </a:lnTo>
                <a:lnTo>
                  <a:pt x="2082" y="5588"/>
                </a:lnTo>
                <a:lnTo>
                  <a:pt x="0" y="741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757671" y="5580183"/>
            <a:ext cx="6299" cy="32143"/>
          </a:xfrm>
          <a:custGeom>
            <a:avLst/>
            <a:gdLst/>
            <a:ahLst/>
            <a:cxnLst/>
            <a:rect l="l" t="t" r="r" b="b"/>
            <a:pathLst>
              <a:path w="6299" h="32143">
                <a:moveTo>
                  <a:pt x="939" y="32143"/>
                </a:moveTo>
                <a:lnTo>
                  <a:pt x="292" y="28105"/>
                </a:lnTo>
                <a:lnTo>
                  <a:pt x="253" y="27965"/>
                </a:lnTo>
                <a:lnTo>
                  <a:pt x="253" y="23863"/>
                </a:lnTo>
                <a:lnTo>
                  <a:pt x="253" y="19799"/>
                </a:lnTo>
                <a:lnTo>
                  <a:pt x="0" y="19392"/>
                </a:lnTo>
                <a:lnTo>
                  <a:pt x="939" y="15621"/>
                </a:lnTo>
                <a:lnTo>
                  <a:pt x="2959" y="7772"/>
                </a:lnTo>
                <a:lnTo>
                  <a:pt x="3060" y="7404"/>
                </a:lnTo>
                <a:lnTo>
                  <a:pt x="6299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774120" y="5805106"/>
            <a:ext cx="29527" cy="13030"/>
          </a:xfrm>
          <a:custGeom>
            <a:avLst/>
            <a:gdLst/>
            <a:ahLst/>
            <a:cxnLst/>
            <a:rect l="l" t="t" r="r" b="b"/>
            <a:pathLst>
              <a:path w="29527" h="13030">
                <a:moveTo>
                  <a:pt x="29527" y="0"/>
                </a:moveTo>
                <a:lnTo>
                  <a:pt x="25527" y="355"/>
                </a:lnTo>
                <a:lnTo>
                  <a:pt x="25349" y="355"/>
                </a:lnTo>
                <a:lnTo>
                  <a:pt x="21463" y="1371"/>
                </a:lnTo>
                <a:lnTo>
                  <a:pt x="17653" y="2336"/>
                </a:lnTo>
                <a:lnTo>
                  <a:pt x="17183" y="2197"/>
                </a:lnTo>
                <a:lnTo>
                  <a:pt x="13868" y="4000"/>
                </a:lnTo>
                <a:lnTo>
                  <a:pt x="6743" y="7886"/>
                </a:lnTo>
                <a:lnTo>
                  <a:pt x="6413" y="8064"/>
                </a:lnTo>
                <a:lnTo>
                  <a:pt x="0" y="1303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981920" y="5805359"/>
            <a:ext cx="21094" cy="8242"/>
          </a:xfrm>
          <a:custGeom>
            <a:avLst/>
            <a:gdLst/>
            <a:ahLst/>
            <a:cxnLst/>
            <a:rect l="l" t="t" r="r" b="b"/>
            <a:pathLst>
              <a:path w="21094" h="8242">
                <a:moveTo>
                  <a:pt x="21094" y="0"/>
                </a:moveTo>
                <a:lnTo>
                  <a:pt x="17818" y="254"/>
                </a:lnTo>
                <a:lnTo>
                  <a:pt x="17678" y="292"/>
                </a:lnTo>
                <a:lnTo>
                  <a:pt x="14478" y="1117"/>
                </a:lnTo>
                <a:lnTo>
                  <a:pt x="10655" y="2120"/>
                </a:lnTo>
                <a:lnTo>
                  <a:pt x="10363" y="2044"/>
                </a:lnTo>
                <a:lnTo>
                  <a:pt x="6870" y="3746"/>
                </a:lnTo>
                <a:lnTo>
                  <a:pt x="3314" y="5473"/>
                </a:lnTo>
                <a:lnTo>
                  <a:pt x="3022" y="5689"/>
                </a:lnTo>
                <a:lnTo>
                  <a:pt x="0" y="824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676346" y="5529991"/>
            <a:ext cx="464400" cy="399135"/>
          </a:xfrm>
          <a:custGeom>
            <a:avLst/>
            <a:gdLst/>
            <a:ahLst/>
            <a:cxnLst/>
            <a:rect l="l" t="t" r="r" b="b"/>
            <a:pathLst>
              <a:path w="464400" h="399135">
                <a:moveTo>
                  <a:pt x="69126" y="399135"/>
                </a:moveTo>
                <a:lnTo>
                  <a:pt x="464400" y="399135"/>
                </a:lnTo>
                <a:lnTo>
                  <a:pt x="464400" y="251028"/>
                </a:lnTo>
                <a:lnTo>
                  <a:pt x="268135" y="251028"/>
                </a:lnTo>
                <a:lnTo>
                  <a:pt x="282498" y="237096"/>
                </a:lnTo>
                <a:lnTo>
                  <a:pt x="291782" y="219354"/>
                </a:lnTo>
                <a:lnTo>
                  <a:pt x="294957" y="199593"/>
                </a:lnTo>
                <a:lnTo>
                  <a:pt x="291782" y="179819"/>
                </a:lnTo>
                <a:lnTo>
                  <a:pt x="282498" y="162039"/>
                </a:lnTo>
                <a:lnTo>
                  <a:pt x="268135" y="148107"/>
                </a:lnTo>
                <a:lnTo>
                  <a:pt x="464400" y="148107"/>
                </a:lnTo>
                <a:lnTo>
                  <a:pt x="464400" y="0"/>
                </a:lnTo>
                <a:lnTo>
                  <a:pt x="0" y="0"/>
                </a:lnTo>
                <a:lnTo>
                  <a:pt x="0" y="148107"/>
                </a:lnTo>
                <a:lnTo>
                  <a:pt x="196278" y="148107"/>
                </a:lnTo>
                <a:lnTo>
                  <a:pt x="181914" y="162039"/>
                </a:lnTo>
                <a:lnTo>
                  <a:pt x="172986" y="179171"/>
                </a:lnTo>
                <a:lnTo>
                  <a:pt x="172656" y="179819"/>
                </a:lnTo>
                <a:lnTo>
                  <a:pt x="169456" y="199593"/>
                </a:lnTo>
                <a:lnTo>
                  <a:pt x="172656" y="219354"/>
                </a:lnTo>
                <a:lnTo>
                  <a:pt x="181914" y="237096"/>
                </a:lnTo>
                <a:lnTo>
                  <a:pt x="196278" y="251028"/>
                </a:lnTo>
                <a:lnTo>
                  <a:pt x="0" y="251028"/>
                </a:lnTo>
                <a:lnTo>
                  <a:pt x="0" y="399135"/>
                </a:lnTo>
                <a:lnTo>
                  <a:pt x="69126" y="399135"/>
                </a:lnTo>
                <a:lnTo>
                  <a:pt x="52527" y="39913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739094" y="5535250"/>
            <a:ext cx="137134" cy="137591"/>
          </a:xfrm>
          <a:custGeom>
            <a:avLst/>
            <a:gdLst/>
            <a:ahLst/>
            <a:cxnLst/>
            <a:rect l="l" t="t" r="r" b="b"/>
            <a:pathLst>
              <a:path w="137134" h="137591">
                <a:moveTo>
                  <a:pt x="64554" y="863"/>
                </a:moveTo>
                <a:lnTo>
                  <a:pt x="74739" y="0"/>
                </a:lnTo>
                <a:lnTo>
                  <a:pt x="96773" y="5575"/>
                </a:lnTo>
                <a:lnTo>
                  <a:pt x="115811" y="18033"/>
                </a:lnTo>
                <a:lnTo>
                  <a:pt x="129743" y="35966"/>
                </a:lnTo>
                <a:lnTo>
                  <a:pt x="137134" y="57454"/>
                </a:lnTo>
                <a:lnTo>
                  <a:pt x="137134" y="80175"/>
                </a:lnTo>
                <a:lnTo>
                  <a:pt x="129743" y="101663"/>
                </a:lnTo>
                <a:lnTo>
                  <a:pt x="115811" y="119595"/>
                </a:lnTo>
                <a:lnTo>
                  <a:pt x="96773" y="132016"/>
                </a:lnTo>
                <a:lnTo>
                  <a:pt x="74739" y="137591"/>
                </a:lnTo>
                <a:lnTo>
                  <a:pt x="52057" y="135724"/>
                </a:lnTo>
                <a:lnTo>
                  <a:pt x="31292" y="126606"/>
                </a:lnTo>
                <a:lnTo>
                  <a:pt x="14592" y="111201"/>
                </a:lnTo>
                <a:lnTo>
                  <a:pt x="3746" y="91224"/>
                </a:lnTo>
                <a:lnTo>
                  <a:pt x="0" y="68795"/>
                </a:lnTo>
                <a:lnTo>
                  <a:pt x="3746" y="46405"/>
                </a:lnTo>
                <a:lnTo>
                  <a:pt x="14592" y="26428"/>
                </a:lnTo>
                <a:lnTo>
                  <a:pt x="31292" y="11010"/>
                </a:lnTo>
                <a:lnTo>
                  <a:pt x="52057" y="1904"/>
                </a:lnTo>
                <a:lnTo>
                  <a:pt x="64554" y="86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939947" y="5535245"/>
            <a:ext cx="137083" cy="137591"/>
          </a:xfrm>
          <a:custGeom>
            <a:avLst/>
            <a:gdLst/>
            <a:ahLst/>
            <a:cxnLst/>
            <a:rect l="l" t="t" r="r" b="b"/>
            <a:pathLst>
              <a:path w="137083" h="137591">
                <a:moveTo>
                  <a:pt x="63068" y="977"/>
                </a:moveTo>
                <a:lnTo>
                  <a:pt x="74739" y="0"/>
                </a:lnTo>
                <a:lnTo>
                  <a:pt x="96723" y="5587"/>
                </a:lnTo>
                <a:lnTo>
                  <a:pt x="115773" y="18046"/>
                </a:lnTo>
                <a:lnTo>
                  <a:pt x="129743" y="35966"/>
                </a:lnTo>
                <a:lnTo>
                  <a:pt x="137083" y="57467"/>
                </a:lnTo>
                <a:lnTo>
                  <a:pt x="137083" y="80175"/>
                </a:lnTo>
                <a:lnTo>
                  <a:pt x="129743" y="101663"/>
                </a:lnTo>
                <a:lnTo>
                  <a:pt x="115773" y="119595"/>
                </a:lnTo>
                <a:lnTo>
                  <a:pt x="96723" y="132016"/>
                </a:lnTo>
                <a:lnTo>
                  <a:pt x="74739" y="137591"/>
                </a:lnTo>
                <a:lnTo>
                  <a:pt x="52057" y="135724"/>
                </a:lnTo>
                <a:lnTo>
                  <a:pt x="31241" y="126618"/>
                </a:lnTo>
                <a:lnTo>
                  <a:pt x="14541" y="111213"/>
                </a:lnTo>
                <a:lnTo>
                  <a:pt x="3708" y="91224"/>
                </a:lnTo>
                <a:lnTo>
                  <a:pt x="0" y="68795"/>
                </a:lnTo>
                <a:lnTo>
                  <a:pt x="3708" y="46405"/>
                </a:lnTo>
                <a:lnTo>
                  <a:pt x="14541" y="26428"/>
                </a:lnTo>
                <a:lnTo>
                  <a:pt x="31241" y="11023"/>
                </a:lnTo>
                <a:lnTo>
                  <a:pt x="52057" y="1879"/>
                </a:lnTo>
                <a:lnTo>
                  <a:pt x="63068" y="97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742878" y="5539031"/>
            <a:ext cx="129641" cy="130060"/>
          </a:xfrm>
          <a:custGeom>
            <a:avLst/>
            <a:gdLst/>
            <a:ahLst/>
            <a:cxnLst/>
            <a:rect l="l" t="t" r="r" b="b"/>
            <a:pathLst>
              <a:path w="129641" h="130060">
                <a:moveTo>
                  <a:pt x="52057" y="1511"/>
                </a:moveTo>
                <a:lnTo>
                  <a:pt x="70662" y="0"/>
                </a:lnTo>
                <a:lnTo>
                  <a:pt x="91478" y="5257"/>
                </a:lnTo>
                <a:lnTo>
                  <a:pt x="109474" y="16992"/>
                </a:lnTo>
                <a:lnTo>
                  <a:pt x="122694" y="33947"/>
                </a:lnTo>
                <a:lnTo>
                  <a:pt x="129641" y="54292"/>
                </a:lnTo>
                <a:lnTo>
                  <a:pt x="129641" y="75780"/>
                </a:lnTo>
                <a:lnTo>
                  <a:pt x="122694" y="96088"/>
                </a:lnTo>
                <a:lnTo>
                  <a:pt x="109474" y="113042"/>
                </a:lnTo>
                <a:lnTo>
                  <a:pt x="91478" y="124815"/>
                </a:lnTo>
                <a:lnTo>
                  <a:pt x="70662" y="130060"/>
                </a:lnTo>
                <a:lnTo>
                  <a:pt x="49250" y="128308"/>
                </a:lnTo>
                <a:lnTo>
                  <a:pt x="29552" y="119659"/>
                </a:lnTo>
                <a:lnTo>
                  <a:pt x="13754" y="105117"/>
                </a:lnTo>
                <a:lnTo>
                  <a:pt x="3530" y="86220"/>
                </a:lnTo>
                <a:lnTo>
                  <a:pt x="0" y="65011"/>
                </a:lnTo>
                <a:lnTo>
                  <a:pt x="3530" y="43853"/>
                </a:lnTo>
                <a:lnTo>
                  <a:pt x="13754" y="24942"/>
                </a:lnTo>
                <a:lnTo>
                  <a:pt x="29552" y="10401"/>
                </a:lnTo>
                <a:lnTo>
                  <a:pt x="49250" y="1765"/>
                </a:lnTo>
                <a:lnTo>
                  <a:pt x="52057" y="151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943681" y="5539035"/>
            <a:ext cx="129641" cy="130060"/>
          </a:xfrm>
          <a:custGeom>
            <a:avLst/>
            <a:gdLst/>
            <a:ahLst/>
            <a:cxnLst/>
            <a:rect l="l" t="t" r="r" b="b"/>
            <a:pathLst>
              <a:path w="129641" h="130060">
                <a:moveTo>
                  <a:pt x="55194" y="1257"/>
                </a:moveTo>
                <a:lnTo>
                  <a:pt x="49250" y="1765"/>
                </a:lnTo>
                <a:lnTo>
                  <a:pt x="29565" y="10401"/>
                </a:lnTo>
                <a:lnTo>
                  <a:pt x="13754" y="24942"/>
                </a:lnTo>
                <a:lnTo>
                  <a:pt x="3530" y="43840"/>
                </a:lnTo>
                <a:lnTo>
                  <a:pt x="0" y="65011"/>
                </a:lnTo>
                <a:lnTo>
                  <a:pt x="3530" y="86220"/>
                </a:lnTo>
                <a:lnTo>
                  <a:pt x="13754" y="105117"/>
                </a:lnTo>
                <a:lnTo>
                  <a:pt x="29565" y="119659"/>
                </a:lnTo>
                <a:lnTo>
                  <a:pt x="49250" y="128295"/>
                </a:lnTo>
                <a:lnTo>
                  <a:pt x="70675" y="130060"/>
                </a:lnTo>
                <a:lnTo>
                  <a:pt x="91478" y="124802"/>
                </a:lnTo>
                <a:lnTo>
                  <a:pt x="109486" y="113042"/>
                </a:lnTo>
                <a:lnTo>
                  <a:pt x="122694" y="96075"/>
                </a:lnTo>
                <a:lnTo>
                  <a:pt x="129641" y="75780"/>
                </a:lnTo>
                <a:lnTo>
                  <a:pt x="129641" y="54279"/>
                </a:lnTo>
                <a:lnTo>
                  <a:pt x="122694" y="33947"/>
                </a:lnTo>
                <a:lnTo>
                  <a:pt x="109486" y="16992"/>
                </a:lnTo>
                <a:lnTo>
                  <a:pt x="91478" y="5257"/>
                </a:lnTo>
                <a:lnTo>
                  <a:pt x="70675" y="0"/>
                </a:lnTo>
                <a:lnTo>
                  <a:pt x="55194" y="125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775171" y="5552784"/>
            <a:ext cx="53390" cy="12636"/>
          </a:xfrm>
          <a:custGeom>
            <a:avLst/>
            <a:gdLst/>
            <a:ahLst/>
            <a:cxnLst/>
            <a:rect l="l" t="t" r="r" b="b"/>
            <a:pathLst>
              <a:path w="53390" h="12636">
                <a:moveTo>
                  <a:pt x="49212" y="3022"/>
                </a:moveTo>
                <a:lnTo>
                  <a:pt x="53390" y="4063"/>
                </a:lnTo>
                <a:lnTo>
                  <a:pt x="37223" y="0"/>
                </a:lnTo>
                <a:lnTo>
                  <a:pt x="20345" y="1396"/>
                </a:lnTo>
                <a:lnTo>
                  <a:pt x="4825" y="8204"/>
                </a:lnTo>
                <a:lnTo>
                  <a:pt x="0" y="12636"/>
                </a:lnTo>
                <a:lnTo>
                  <a:pt x="3530" y="939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954987" y="5550267"/>
            <a:ext cx="107213" cy="107569"/>
          </a:xfrm>
          <a:custGeom>
            <a:avLst/>
            <a:gdLst/>
            <a:ahLst/>
            <a:cxnLst/>
            <a:rect l="l" t="t" r="r" b="b"/>
            <a:pathLst>
              <a:path w="107213" h="107569">
                <a:moveTo>
                  <a:pt x="97815" y="23431"/>
                </a:moveTo>
                <a:lnTo>
                  <a:pt x="101447" y="28117"/>
                </a:lnTo>
                <a:lnTo>
                  <a:pt x="107213" y="44919"/>
                </a:lnTo>
                <a:lnTo>
                  <a:pt x="107213" y="62674"/>
                </a:lnTo>
                <a:lnTo>
                  <a:pt x="101447" y="79476"/>
                </a:lnTo>
                <a:lnTo>
                  <a:pt x="90538" y="93484"/>
                </a:lnTo>
                <a:lnTo>
                  <a:pt x="75641" y="103212"/>
                </a:lnTo>
                <a:lnTo>
                  <a:pt x="58432" y="107569"/>
                </a:lnTo>
                <a:lnTo>
                  <a:pt x="40716" y="106121"/>
                </a:lnTo>
                <a:lnTo>
                  <a:pt x="24447" y="98958"/>
                </a:lnTo>
                <a:lnTo>
                  <a:pt x="11379" y="86931"/>
                </a:lnTo>
                <a:lnTo>
                  <a:pt x="2920" y="71310"/>
                </a:lnTo>
                <a:lnTo>
                  <a:pt x="0" y="53784"/>
                </a:lnTo>
                <a:lnTo>
                  <a:pt x="2920" y="36283"/>
                </a:lnTo>
                <a:lnTo>
                  <a:pt x="11379" y="20662"/>
                </a:lnTo>
                <a:lnTo>
                  <a:pt x="24447" y="8597"/>
                </a:lnTo>
                <a:lnTo>
                  <a:pt x="40716" y="1473"/>
                </a:lnTo>
                <a:lnTo>
                  <a:pt x="58432" y="0"/>
                </a:lnTo>
                <a:lnTo>
                  <a:pt x="75641" y="4381"/>
                </a:lnTo>
                <a:lnTo>
                  <a:pt x="90538" y="14071"/>
                </a:lnTo>
                <a:lnTo>
                  <a:pt x="97815" y="23431"/>
                </a:lnTo>
                <a:lnTo>
                  <a:pt x="95402" y="2033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783087" y="5561097"/>
            <a:ext cx="292" cy="177"/>
          </a:xfrm>
          <a:custGeom>
            <a:avLst/>
            <a:gdLst/>
            <a:ahLst/>
            <a:cxnLst/>
            <a:rect l="l" t="t" r="r" b="b"/>
            <a:pathLst>
              <a:path w="292" h="177">
                <a:moveTo>
                  <a:pt x="292" y="0"/>
                </a:moveTo>
                <a:lnTo>
                  <a:pt x="0" y="17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803254" y="5554078"/>
            <a:ext cx="393" cy="76"/>
          </a:xfrm>
          <a:custGeom>
            <a:avLst/>
            <a:gdLst/>
            <a:ahLst/>
            <a:cxnLst/>
            <a:rect l="l" t="t" r="r" b="b"/>
            <a:pathLst>
              <a:path w="393" h="76">
                <a:moveTo>
                  <a:pt x="393" y="0"/>
                </a:moveTo>
                <a:lnTo>
                  <a:pt x="0" y="7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795583" y="5555447"/>
            <a:ext cx="0" cy="97231"/>
          </a:xfrm>
          <a:custGeom>
            <a:avLst/>
            <a:gdLst/>
            <a:ahLst/>
            <a:cxnLst/>
            <a:rect l="l" t="t" r="r" b="b"/>
            <a:pathLst>
              <a:path h="97231">
                <a:moveTo>
                  <a:pt x="0" y="0"/>
                </a:moveTo>
                <a:lnTo>
                  <a:pt x="0" y="9723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803643" y="5554041"/>
            <a:ext cx="17068" cy="98640"/>
          </a:xfrm>
          <a:custGeom>
            <a:avLst/>
            <a:gdLst/>
            <a:ahLst/>
            <a:cxnLst/>
            <a:rect l="l" t="t" r="r" b="b"/>
            <a:pathLst>
              <a:path w="17068" h="98640">
                <a:moveTo>
                  <a:pt x="17068" y="98640"/>
                </a:moveTo>
                <a:lnTo>
                  <a:pt x="17068" y="1409"/>
                </a:lnTo>
                <a:lnTo>
                  <a:pt x="368" y="0"/>
                </a:lnTo>
                <a:lnTo>
                  <a:pt x="0" y="3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804007" y="5554042"/>
            <a:ext cx="1866" cy="139"/>
          </a:xfrm>
          <a:custGeom>
            <a:avLst/>
            <a:gdLst/>
            <a:ahLst/>
            <a:cxnLst/>
            <a:rect l="l" t="t" r="r" b="b"/>
            <a:pathLst>
              <a:path w="1866" h="139">
                <a:moveTo>
                  <a:pt x="0" y="0"/>
                </a:moveTo>
                <a:lnTo>
                  <a:pt x="1866" y="139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811928" y="5554690"/>
            <a:ext cx="317" cy="38"/>
          </a:xfrm>
          <a:custGeom>
            <a:avLst/>
            <a:gdLst/>
            <a:ahLst/>
            <a:cxnLst/>
            <a:rect l="l" t="t" r="r" b="b"/>
            <a:pathLst>
              <a:path w="317" h="38">
                <a:moveTo>
                  <a:pt x="0" y="0"/>
                </a:moveTo>
                <a:lnTo>
                  <a:pt x="317" y="3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820712" y="5555447"/>
            <a:ext cx="37617" cy="83019"/>
          </a:xfrm>
          <a:custGeom>
            <a:avLst/>
            <a:gdLst/>
            <a:ahLst/>
            <a:cxnLst/>
            <a:rect l="l" t="t" r="r" b="b"/>
            <a:pathLst>
              <a:path w="37617" h="83019">
                <a:moveTo>
                  <a:pt x="0" y="0"/>
                </a:moveTo>
                <a:lnTo>
                  <a:pt x="14833" y="6553"/>
                </a:lnTo>
                <a:lnTo>
                  <a:pt x="27038" y="17780"/>
                </a:lnTo>
                <a:lnTo>
                  <a:pt x="34925" y="32321"/>
                </a:lnTo>
                <a:lnTo>
                  <a:pt x="37617" y="48602"/>
                </a:lnTo>
                <a:lnTo>
                  <a:pt x="34925" y="64909"/>
                </a:lnTo>
                <a:lnTo>
                  <a:pt x="27038" y="79451"/>
                </a:lnTo>
                <a:lnTo>
                  <a:pt x="23190" y="83019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828560" y="5556850"/>
            <a:ext cx="4140" cy="2628"/>
          </a:xfrm>
          <a:custGeom>
            <a:avLst/>
            <a:gdLst/>
            <a:ahLst/>
            <a:cxnLst/>
            <a:rect l="l" t="t" r="r" b="b"/>
            <a:pathLst>
              <a:path w="4140" h="2628">
                <a:moveTo>
                  <a:pt x="0" y="0"/>
                </a:moveTo>
                <a:lnTo>
                  <a:pt x="254" y="76"/>
                </a:lnTo>
                <a:lnTo>
                  <a:pt x="4140" y="2628"/>
                </a:lnTo>
                <a:lnTo>
                  <a:pt x="571" y="29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983900" y="5560809"/>
            <a:ext cx="749" cy="469"/>
          </a:xfrm>
          <a:custGeom>
            <a:avLst/>
            <a:gdLst/>
            <a:ahLst/>
            <a:cxnLst/>
            <a:rect l="l" t="t" r="r" b="b"/>
            <a:pathLst>
              <a:path w="749" h="469">
                <a:moveTo>
                  <a:pt x="0" y="469"/>
                </a:moveTo>
                <a:lnTo>
                  <a:pt x="749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959460" y="5555447"/>
            <a:ext cx="36931" cy="97231"/>
          </a:xfrm>
          <a:custGeom>
            <a:avLst/>
            <a:gdLst/>
            <a:ahLst/>
            <a:cxnLst/>
            <a:rect l="l" t="t" r="r" b="b"/>
            <a:pathLst>
              <a:path w="36931" h="97231">
                <a:moveTo>
                  <a:pt x="36931" y="0"/>
                </a:moveTo>
                <a:lnTo>
                  <a:pt x="36931" y="97231"/>
                </a:lnTo>
                <a:lnTo>
                  <a:pt x="29337" y="94564"/>
                </a:lnTo>
                <a:lnTo>
                  <a:pt x="15506" y="85534"/>
                </a:lnTo>
                <a:lnTo>
                  <a:pt x="5359" y="72504"/>
                </a:lnTo>
                <a:lnTo>
                  <a:pt x="0" y="56883"/>
                </a:lnTo>
                <a:lnTo>
                  <a:pt x="0" y="40347"/>
                </a:lnTo>
                <a:lnTo>
                  <a:pt x="5359" y="24726"/>
                </a:lnTo>
                <a:lnTo>
                  <a:pt x="15506" y="11658"/>
                </a:lnTo>
                <a:lnTo>
                  <a:pt x="26136" y="4749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1007155" y="5554221"/>
            <a:ext cx="5537" cy="469"/>
          </a:xfrm>
          <a:custGeom>
            <a:avLst/>
            <a:gdLst/>
            <a:ahLst/>
            <a:cxnLst/>
            <a:rect l="l" t="t" r="r" b="b"/>
            <a:pathLst>
              <a:path w="5537" h="469">
                <a:moveTo>
                  <a:pt x="0" y="0"/>
                </a:moveTo>
                <a:lnTo>
                  <a:pt x="5537" y="469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996397" y="5554581"/>
            <a:ext cx="25120" cy="99504"/>
          </a:xfrm>
          <a:custGeom>
            <a:avLst/>
            <a:gdLst/>
            <a:ahLst/>
            <a:cxnLst/>
            <a:rect l="l" t="t" r="r" b="b"/>
            <a:pathLst>
              <a:path w="25120" h="99504">
                <a:moveTo>
                  <a:pt x="14935" y="0"/>
                </a:moveTo>
                <a:lnTo>
                  <a:pt x="24866" y="825"/>
                </a:lnTo>
                <a:lnTo>
                  <a:pt x="25120" y="901"/>
                </a:lnTo>
                <a:lnTo>
                  <a:pt x="25120" y="98094"/>
                </a:lnTo>
                <a:lnTo>
                  <a:pt x="8382" y="99504"/>
                </a:lnTo>
                <a:lnTo>
                  <a:pt x="0" y="9809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1021519" y="5555481"/>
            <a:ext cx="34925" cy="32258"/>
          </a:xfrm>
          <a:custGeom>
            <a:avLst/>
            <a:gdLst/>
            <a:ahLst/>
            <a:cxnLst/>
            <a:rect l="l" t="t" r="r" b="b"/>
            <a:pathLst>
              <a:path w="34925" h="32258">
                <a:moveTo>
                  <a:pt x="0" y="0"/>
                </a:moveTo>
                <a:lnTo>
                  <a:pt x="14909" y="6553"/>
                </a:lnTo>
                <a:lnTo>
                  <a:pt x="27076" y="17741"/>
                </a:lnTo>
                <a:lnTo>
                  <a:pt x="34925" y="32258"/>
                </a:lnTo>
                <a:lnTo>
                  <a:pt x="34671" y="3178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787022" y="5557570"/>
            <a:ext cx="749" cy="330"/>
          </a:xfrm>
          <a:custGeom>
            <a:avLst/>
            <a:gdLst/>
            <a:ahLst/>
            <a:cxnLst/>
            <a:rect l="l" t="t" r="r" b="b"/>
            <a:pathLst>
              <a:path w="749" h="330">
                <a:moveTo>
                  <a:pt x="749" y="0"/>
                </a:moveTo>
                <a:lnTo>
                  <a:pt x="0" y="33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832699" y="5559478"/>
            <a:ext cx="2768" cy="1803"/>
          </a:xfrm>
          <a:custGeom>
            <a:avLst/>
            <a:gdLst/>
            <a:ahLst/>
            <a:cxnLst/>
            <a:rect l="l" t="t" r="r" b="b"/>
            <a:pathLst>
              <a:path w="2768" h="1803">
                <a:moveTo>
                  <a:pt x="0" y="0"/>
                </a:moveTo>
                <a:lnTo>
                  <a:pt x="2768" y="1803"/>
                </a:ln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973923" y="5561279"/>
            <a:ext cx="2921" cy="2667"/>
          </a:xfrm>
          <a:custGeom>
            <a:avLst/>
            <a:gdLst/>
            <a:ahLst/>
            <a:cxnLst/>
            <a:rect l="l" t="t" r="r" b="b"/>
            <a:pathLst>
              <a:path w="2921" h="2666">
                <a:moveTo>
                  <a:pt x="2921" y="0"/>
                </a:moveTo>
                <a:lnTo>
                  <a:pt x="0" y="266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769519" y="5561824"/>
            <a:ext cx="12738" cy="11226"/>
          </a:xfrm>
          <a:custGeom>
            <a:avLst/>
            <a:gdLst/>
            <a:ahLst/>
            <a:cxnLst/>
            <a:rect l="l" t="t" r="r" b="b"/>
            <a:pathLst>
              <a:path w="12738" h="11226">
                <a:moveTo>
                  <a:pt x="0" y="11226"/>
                </a:moveTo>
                <a:lnTo>
                  <a:pt x="4610" y="5283"/>
                </a:lnTo>
                <a:lnTo>
                  <a:pt x="12738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778700" y="5561275"/>
            <a:ext cx="4394" cy="2882"/>
          </a:xfrm>
          <a:custGeom>
            <a:avLst/>
            <a:gdLst/>
            <a:ahLst/>
            <a:cxnLst/>
            <a:rect l="l" t="t" r="r" b="b"/>
            <a:pathLst>
              <a:path w="4394" h="2882">
                <a:moveTo>
                  <a:pt x="0" y="2882"/>
                </a:moveTo>
                <a:lnTo>
                  <a:pt x="4394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756706" y="5561274"/>
            <a:ext cx="102196" cy="94068"/>
          </a:xfrm>
          <a:custGeom>
            <a:avLst/>
            <a:gdLst/>
            <a:ahLst/>
            <a:cxnLst/>
            <a:rect l="l" t="t" r="r" b="b"/>
            <a:pathLst>
              <a:path w="102196" h="94068">
                <a:moveTo>
                  <a:pt x="79197" y="292"/>
                </a:moveTo>
                <a:lnTo>
                  <a:pt x="78765" y="0"/>
                </a:lnTo>
                <a:lnTo>
                  <a:pt x="86283" y="4940"/>
                </a:lnTo>
                <a:lnTo>
                  <a:pt x="96697" y="18288"/>
                </a:lnTo>
                <a:lnTo>
                  <a:pt x="102196" y="34315"/>
                </a:lnTo>
                <a:lnTo>
                  <a:pt x="102196" y="51269"/>
                </a:lnTo>
                <a:lnTo>
                  <a:pt x="96697" y="67284"/>
                </a:lnTo>
                <a:lnTo>
                  <a:pt x="86283" y="80645"/>
                </a:lnTo>
                <a:lnTo>
                  <a:pt x="72110" y="89903"/>
                </a:lnTo>
                <a:lnTo>
                  <a:pt x="55689" y="94068"/>
                </a:lnTo>
                <a:lnTo>
                  <a:pt x="38798" y="92671"/>
                </a:lnTo>
                <a:lnTo>
                  <a:pt x="23291" y="85864"/>
                </a:lnTo>
                <a:lnTo>
                  <a:pt x="10833" y="74383"/>
                </a:lnTo>
                <a:lnTo>
                  <a:pt x="2768" y="59512"/>
                </a:lnTo>
                <a:lnTo>
                  <a:pt x="0" y="42773"/>
                </a:lnTo>
                <a:lnTo>
                  <a:pt x="2768" y="26073"/>
                </a:lnTo>
                <a:lnTo>
                  <a:pt x="10833" y="11163"/>
                </a:lnTo>
                <a:lnTo>
                  <a:pt x="17856" y="4724"/>
                </a:lnTo>
                <a:lnTo>
                  <a:pt x="17056" y="543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774560" y="5565423"/>
            <a:ext cx="609" cy="571"/>
          </a:xfrm>
          <a:custGeom>
            <a:avLst/>
            <a:gdLst/>
            <a:ahLst/>
            <a:cxnLst/>
            <a:rect l="l" t="t" r="r" b="b"/>
            <a:pathLst>
              <a:path w="609" h="571">
                <a:moveTo>
                  <a:pt x="0" y="571"/>
                </a:moveTo>
                <a:lnTo>
                  <a:pt x="609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758611" y="5595801"/>
            <a:ext cx="0" cy="16522"/>
          </a:xfrm>
          <a:custGeom>
            <a:avLst/>
            <a:gdLst/>
            <a:ahLst/>
            <a:cxnLst/>
            <a:rect l="l" t="t" r="r" b="b"/>
            <a:pathLst>
              <a:path h="16522">
                <a:moveTo>
                  <a:pt x="0" y="0"/>
                </a:moveTo>
                <a:lnTo>
                  <a:pt x="0" y="1652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763976" y="5571934"/>
            <a:ext cx="6413" cy="8242"/>
          </a:xfrm>
          <a:custGeom>
            <a:avLst/>
            <a:gdLst/>
            <a:ahLst/>
            <a:cxnLst/>
            <a:rect l="l" t="t" r="r" b="b"/>
            <a:pathLst>
              <a:path w="6413" h="8242">
                <a:moveTo>
                  <a:pt x="0" y="8242"/>
                </a:moveTo>
                <a:lnTo>
                  <a:pt x="6413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972746" y="5569558"/>
            <a:ext cx="317" cy="431"/>
          </a:xfrm>
          <a:custGeom>
            <a:avLst/>
            <a:gdLst/>
            <a:ahLst/>
            <a:cxnLst/>
            <a:rect l="l" t="t" r="r" b="b"/>
            <a:pathLst>
              <a:path w="317" h="431">
                <a:moveTo>
                  <a:pt x="317" y="0"/>
                </a:moveTo>
                <a:lnTo>
                  <a:pt x="0" y="43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1021514" y="5587738"/>
            <a:ext cx="37655" cy="64947"/>
          </a:xfrm>
          <a:custGeom>
            <a:avLst/>
            <a:gdLst/>
            <a:ahLst/>
            <a:cxnLst/>
            <a:rect l="l" t="t" r="r" b="b"/>
            <a:pathLst>
              <a:path w="37655" h="64947">
                <a:moveTo>
                  <a:pt x="34925" y="0"/>
                </a:moveTo>
                <a:lnTo>
                  <a:pt x="37655" y="16306"/>
                </a:lnTo>
                <a:lnTo>
                  <a:pt x="34925" y="32613"/>
                </a:lnTo>
                <a:lnTo>
                  <a:pt x="27076" y="47167"/>
                </a:lnTo>
                <a:lnTo>
                  <a:pt x="14909" y="58356"/>
                </a:lnTo>
                <a:lnTo>
                  <a:pt x="0" y="6494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958769" y="5595801"/>
            <a:ext cx="685" cy="16522"/>
          </a:xfrm>
          <a:custGeom>
            <a:avLst/>
            <a:gdLst/>
            <a:ahLst/>
            <a:cxnLst/>
            <a:rect l="l" t="t" r="r" b="b"/>
            <a:pathLst>
              <a:path w="685" h="16522">
                <a:moveTo>
                  <a:pt x="685" y="0"/>
                </a:moveTo>
                <a:lnTo>
                  <a:pt x="0" y="8280"/>
                </a:lnTo>
                <a:lnTo>
                  <a:pt x="685" y="1652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958766" y="5602715"/>
            <a:ext cx="114" cy="1371"/>
          </a:xfrm>
          <a:custGeom>
            <a:avLst/>
            <a:gdLst/>
            <a:ahLst/>
            <a:cxnLst/>
            <a:rect l="l" t="t" r="r" b="b"/>
            <a:pathLst>
              <a:path w="114" h="1371">
                <a:moveTo>
                  <a:pt x="114" y="0"/>
                </a:moveTo>
                <a:lnTo>
                  <a:pt x="0" y="137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758611" y="5612326"/>
            <a:ext cx="14757" cy="27686"/>
          </a:xfrm>
          <a:custGeom>
            <a:avLst/>
            <a:gdLst/>
            <a:ahLst/>
            <a:cxnLst/>
            <a:rect l="l" t="t" r="r" b="b"/>
            <a:pathLst>
              <a:path w="14757" h="27686">
                <a:moveTo>
                  <a:pt x="0" y="0"/>
                </a:moveTo>
                <a:lnTo>
                  <a:pt x="5359" y="15621"/>
                </a:lnTo>
                <a:lnTo>
                  <a:pt x="14757" y="27686"/>
                </a:lnTo>
                <a:lnTo>
                  <a:pt x="11874" y="2397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963272" y="5623449"/>
            <a:ext cx="533" cy="1625"/>
          </a:xfrm>
          <a:custGeom>
            <a:avLst/>
            <a:gdLst/>
            <a:ahLst/>
            <a:cxnLst/>
            <a:rect l="l" t="t" r="r" b="b"/>
            <a:pathLst>
              <a:path w="533" h="1625">
                <a:moveTo>
                  <a:pt x="0" y="0"/>
                </a:moveTo>
                <a:lnTo>
                  <a:pt x="533" y="162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820708" y="5637276"/>
            <a:ext cx="24447" cy="15405"/>
          </a:xfrm>
          <a:custGeom>
            <a:avLst/>
            <a:gdLst/>
            <a:ahLst/>
            <a:cxnLst/>
            <a:rect l="l" t="t" r="r" b="b"/>
            <a:pathLst>
              <a:path w="24447" h="15405">
                <a:moveTo>
                  <a:pt x="24447" y="0"/>
                </a:moveTo>
                <a:lnTo>
                  <a:pt x="14909" y="8813"/>
                </a:lnTo>
                <a:lnTo>
                  <a:pt x="0" y="1540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1050966" y="5635871"/>
            <a:ext cx="685" cy="901"/>
          </a:xfrm>
          <a:custGeom>
            <a:avLst/>
            <a:gdLst/>
            <a:ahLst/>
            <a:cxnLst/>
            <a:rect l="l" t="t" r="r" b="b"/>
            <a:pathLst>
              <a:path w="685" h="901">
                <a:moveTo>
                  <a:pt x="685" y="0"/>
                </a:moveTo>
                <a:lnTo>
                  <a:pt x="0" y="90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773372" y="5640011"/>
            <a:ext cx="9931" cy="6985"/>
          </a:xfrm>
          <a:custGeom>
            <a:avLst/>
            <a:gdLst/>
            <a:ahLst/>
            <a:cxnLst/>
            <a:rect l="l" t="t" r="r" b="b"/>
            <a:pathLst>
              <a:path w="9931" h="6985">
                <a:moveTo>
                  <a:pt x="0" y="0"/>
                </a:moveTo>
                <a:lnTo>
                  <a:pt x="749" y="965"/>
                </a:lnTo>
                <a:lnTo>
                  <a:pt x="9931" y="698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782876" y="5646705"/>
            <a:ext cx="12712" cy="5969"/>
          </a:xfrm>
          <a:custGeom>
            <a:avLst/>
            <a:gdLst/>
            <a:ahLst/>
            <a:cxnLst/>
            <a:rect l="l" t="t" r="r" b="b"/>
            <a:pathLst>
              <a:path w="12712" h="5969">
                <a:moveTo>
                  <a:pt x="0" y="0"/>
                </a:moveTo>
                <a:lnTo>
                  <a:pt x="5105" y="3314"/>
                </a:lnTo>
                <a:lnTo>
                  <a:pt x="12712" y="5969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981925" y="5645555"/>
            <a:ext cx="317" cy="215"/>
          </a:xfrm>
          <a:custGeom>
            <a:avLst/>
            <a:gdLst/>
            <a:ahLst/>
            <a:cxnLst/>
            <a:rect l="l" t="t" r="r" b="b"/>
            <a:pathLst>
              <a:path w="317" h="215">
                <a:moveTo>
                  <a:pt x="317" y="215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863365" y="5684537"/>
            <a:ext cx="89750" cy="90081"/>
          </a:xfrm>
          <a:custGeom>
            <a:avLst/>
            <a:gdLst/>
            <a:ahLst/>
            <a:cxnLst/>
            <a:rect l="l" t="t" r="r" b="b"/>
            <a:pathLst>
              <a:path w="89750" h="90081">
                <a:moveTo>
                  <a:pt x="39966" y="762"/>
                </a:moveTo>
                <a:lnTo>
                  <a:pt x="48933" y="0"/>
                </a:lnTo>
                <a:lnTo>
                  <a:pt x="63334" y="3644"/>
                </a:lnTo>
                <a:lnTo>
                  <a:pt x="75780" y="11772"/>
                </a:lnTo>
                <a:lnTo>
                  <a:pt x="84924" y="23507"/>
                </a:lnTo>
                <a:lnTo>
                  <a:pt x="89750" y="37592"/>
                </a:lnTo>
                <a:lnTo>
                  <a:pt x="89750" y="52451"/>
                </a:lnTo>
                <a:lnTo>
                  <a:pt x="84924" y="66535"/>
                </a:lnTo>
                <a:lnTo>
                  <a:pt x="75780" y="78270"/>
                </a:lnTo>
                <a:lnTo>
                  <a:pt x="63334" y="86410"/>
                </a:lnTo>
                <a:lnTo>
                  <a:pt x="48933" y="90081"/>
                </a:lnTo>
                <a:lnTo>
                  <a:pt x="34099" y="88811"/>
                </a:lnTo>
                <a:lnTo>
                  <a:pt x="20485" y="82842"/>
                </a:lnTo>
                <a:lnTo>
                  <a:pt x="9550" y="72796"/>
                </a:lnTo>
                <a:lnTo>
                  <a:pt x="2451" y="59690"/>
                </a:lnTo>
                <a:lnTo>
                  <a:pt x="0" y="45034"/>
                </a:lnTo>
                <a:lnTo>
                  <a:pt x="2451" y="30353"/>
                </a:lnTo>
                <a:lnTo>
                  <a:pt x="9550" y="17284"/>
                </a:lnTo>
                <a:lnTo>
                  <a:pt x="20485" y="7200"/>
                </a:lnTo>
                <a:lnTo>
                  <a:pt x="34099" y="1231"/>
                </a:lnTo>
                <a:lnTo>
                  <a:pt x="39966" y="76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899156" y="5773497"/>
            <a:ext cx="3848" cy="330"/>
          </a:xfrm>
          <a:custGeom>
            <a:avLst/>
            <a:gdLst/>
            <a:ahLst/>
            <a:cxnLst/>
            <a:rect l="l" t="t" r="r" b="b"/>
            <a:pathLst>
              <a:path w="3848" h="330">
                <a:moveTo>
                  <a:pt x="0" y="0"/>
                </a:moveTo>
                <a:lnTo>
                  <a:pt x="3848" y="33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739098" y="5786282"/>
            <a:ext cx="137121" cy="137591"/>
          </a:xfrm>
          <a:custGeom>
            <a:avLst/>
            <a:gdLst/>
            <a:ahLst/>
            <a:cxnLst/>
            <a:rect l="l" t="t" r="r" b="b"/>
            <a:pathLst>
              <a:path w="137121" h="137591">
                <a:moveTo>
                  <a:pt x="52057" y="1904"/>
                </a:moveTo>
                <a:lnTo>
                  <a:pt x="74739" y="0"/>
                </a:lnTo>
                <a:lnTo>
                  <a:pt x="96774" y="5575"/>
                </a:lnTo>
                <a:lnTo>
                  <a:pt x="115811" y="17995"/>
                </a:lnTo>
                <a:lnTo>
                  <a:pt x="129743" y="35928"/>
                </a:lnTo>
                <a:lnTo>
                  <a:pt x="137121" y="57416"/>
                </a:lnTo>
                <a:lnTo>
                  <a:pt x="137121" y="80175"/>
                </a:lnTo>
                <a:lnTo>
                  <a:pt x="129743" y="101663"/>
                </a:lnTo>
                <a:lnTo>
                  <a:pt x="115811" y="119583"/>
                </a:lnTo>
                <a:lnTo>
                  <a:pt x="96774" y="132003"/>
                </a:lnTo>
                <a:lnTo>
                  <a:pt x="74739" y="137591"/>
                </a:lnTo>
                <a:lnTo>
                  <a:pt x="52057" y="135712"/>
                </a:lnTo>
                <a:lnTo>
                  <a:pt x="31292" y="126568"/>
                </a:lnTo>
                <a:lnTo>
                  <a:pt x="14579" y="111201"/>
                </a:lnTo>
                <a:lnTo>
                  <a:pt x="3746" y="91224"/>
                </a:lnTo>
                <a:lnTo>
                  <a:pt x="0" y="68795"/>
                </a:lnTo>
                <a:lnTo>
                  <a:pt x="3746" y="46405"/>
                </a:lnTo>
                <a:lnTo>
                  <a:pt x="14579" y="26377"/>
                </a:lnTo>
                <a:lnTo>
                  <a:pt x="31292" y="11010"/>
                </a:lnTo>
                <a:lnTo>
                  <a:pt x="52057" y="190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939938" y="5786285"/>
            <a:ext cx="137096" cy="137579"/>
          </a:xfrm>
          <a:custGeom>
            <a:avLst/>
            <a:gdLst/>
            <a:ahLst/>
            <a:cxnLst/>
            <a:rect l="l" t="t" r="r" b="b"/>
            <a:pathLst>
              <a:path w="137096" h="137579">
                <a:moveTo>
                  <a:pt x="50622" y="2514"/>
                </a:moveTo>
                <a:lnTo>
                  <a:pt x="52057" y="1866"/>
                </a:lnTo>
                <a:lnTo>
                  <a:pt x="74739" y="0"/>
                </a:lnTo>
                <a:lnTo>
                  <a:pt x="96735" y="5575"/>
                </a:lnTo>
                <a:lnTo>
                  <a:pt x="115785" y="17995"/>
                </a:lnTo>
                <a:lnTo>
                  <a:pt x="129743" y="35915"/>
                </a:lnTo>
                <a:lnTo>
                  <a:pt x="137096" y="57416"/>
                </a:lnTo>
                <a:lnTo>
                  <a:pt x="137096" y="80162"/>
                </a:lnTo>
                <a:lnTo>
                  <a:pt x="129743" y="101650"/>
                </a:lnTo>
                <a:lnTo>
                  <a:pt x="115785" y="119583"/>
                </a:lnTo>
                <a:lnTo>
                  <a:pt x="96735" y="132003"/>
                </a:lnTo>
                <a:lnTo>
                  <a:pt x="74739" y="137579"/>
                </a:lnTo>
                <a:lnTo>
                  <a:pt x="52057" y="135712"/>
                </a:lnTo>
                <a:lnTo>
                  <a:pt x="33985" y="127800"/>
                </a:lnTo>
                <a:lnTo>
                  <a:pt x="14554" y="111201"/>
                </a:lnTo>
                <a:lnTo>
                  <a:pt x="3708" y="91224"/>
                </a:lnTo>
                <a:lnTo>
                  <a:pt x="0" y="68795"/>
                </a:lnTo>
                <a:lnTo>
                  <a:pt x="3708" y="46393"/>
                </a:lnTo>
                <a:lnTo>
                  <a:pt x="14554" y="26377"/>
                </a:lnTo>
                <a:lnTo>
                  <a:pt x="31254" y="11010"/>
                </a:lnTo>
                <a:lnTo>
                  <a:pt x="50622" y="251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742882" y="5790021"/>
            <a:ext cx="129628" cy="130111"/>
          </a:xfrm>
          <a:custGeom>
            <a:avLst/>
            <a:gdLst/>
            <a:ahLst/>
            <a:cxnLst/>
            <a:rect l="l" t="t" r="r" b="b"/>
            <a:pathLst>
              <a:path w="129628" h="130111">
                <a:moveTo>
                  <a:pt x="48272" y="2197"/>
                </a:moveTo>
                <a:lnTo>
                  <a:pt x="49250" y="1803"/>
                </a:lnTo>
                <a:lnTo>
                  <a:pt x="70662" y="0"/>
                </a:lnTo>
                <a:lnTo>
                  <a:pt x="91478" y="5295"/>
                </a:lnTo>
                <a:lnTo>
                  <a:pt x="109474" y="17030"/>
                </a:lnTo>
                <a:lnTo>
                  <a:pt x="122682" y="33985"/>
                </a:lnTo>
                <a:lnTo>
                  <a:pt x="129628" y="54330"/>
                </a:lnTo>
                <a:lnTo>
                  <a:pt x="129628" y="75819"/>
                </a:lnTo>
                <a:lnTo>
                  <a:pt x="122682" y="96126"/>
                </a:lnTo>
                <a:lnTo>
                  <a:pt x="109474" y="113080"/>
                </a:lnTo>
                <a:lnTo>
                  <a:pt x="91478" y="124815"/>
                </a:lnTo>
                <a:lnTo>
                  <a:pt x="70662" y="130111"/>
                </a:lnTo>
                <a:lnTo>
                  <a:pt x="49250" y="128346"/>
                </a:lnTo>
                <a:lnTo>
                  <a:pt x="29552" y="119697"/>
                </a:lnTo>
                <a:lnTo>
                  <a:pt x="13741" y="105156"/>
                </a:lnTo>
                <a:lnTo>
                  <a:pt x="3530" y="86220"/>
                </a:lnTo>
                <a:lnTo>
                  <a:pt x="0" y="65049"/>
                </a:lnTo>
                <a:lnTo>
                  <a:pt x="3530" y="43853"/>
                </a:lnTo>
                <a:lnTo>
                  <a:pt x="13741" y="24955"/>
                </a:lnTo>
                <a:lnTo>
                  <a:pt x="29552" y="10401"/>
                </a:lnTo>
                <a:lnTo>
                  <a:pt x="48272" y="219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943687" y="5790018"/>
            <a:ext cx="129641" cy="130111"/>
          </a:xfrm>
          <a:custGeom>
            <a:avLst/>
            <a:gdLst/>
            <a:ahLst/>
            <a:cxnLst/>
            <a:rect l="l" t="t" r="r" b="b"/>
            <a:pathLst>
              <a:path w="129641" h="130111">
                <a:moveTo>
                  <a:pt x="45719" y="3314"/>
                </a:moveTo>
                <a:lnTo>
                  <a:pt x="49250" y="1803"/>
                </a:lnTo>
                <a:lnTo>
                  <a:pt x="70662" y="0"/>
                </a:lnTo>
                <a:lnTo>
                  <a:pt x="91478" y="5295"/>
                </a:lnTo>
                <a:lnTo>
                  <a:pt x="109473" y="17030"/>
                </a:lnTo>
                <a:lnTo>
                  <a:pt x="122694" y="33985"/>
                </a:lnTo>
                <a:lnTo>
                  <a:pt x="129641" y="54330"/>
                </a:lnTo>
                <a:lnTo>
                  <a:pt x="129641" y="75819"/>
                </a:lnTo>
                <a:lnTo>
                  <a:pt x="122694" y="96126"/>
                </a:lnTo>
                <a:lnTo>
                  <a:pt x="109473" y="113080"/>
                </a:lnTo>
                <a:lnTo>
                  <a:pt x="91478" y="124815"/>
                </a:lnTo>
                <a:lnTo>
                  <a:pt x="70662" y="130111"/>
                </a:lnTo>
                <a:lnTo>
                  <a:pt x="49250" y="128346"/>
                </a:lnTo>
                <a:lnTo>
                  <a:pt x="29552" y="119697"/>
                </a:lnTo>
                <a:lnTo>
                  <a:pt x="13754" y="105156"/>
                </a:lnTo>
                <a:lnTo>
                  <a:pt x="3530" y="86220"/>
                </a:lnTo>
                <a:lnTo>
                  <a:pt x="0" y="65062"/>
                </a:lnTo>
                <a:lnTo>
                  <a:pt x="3530" y="43853"/>
                </a:lnTo>
                <a:lnTo>
                  <a:pt x="13754" y="24955"/>
                </a:lnTo>
                <a:lnTo>
                  <a:pt x="29552" y="10401"/>
                </a:lnTo>
                <a:lnTo>
                  <a:pt x="45719" y="331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954987" y="5801287"/>
            <a:ext cx="95986" cy="68402"/>
          </a:xfrm>
          <a:custGeom>
            <a:avLst/>
            <a:gdLst/>
            <a:ahLst/>
            <a:cxnLst/>
            <a:rect l="l" t="t" r="r" b="b"/>
            <a:pathLst>
              <a:path w="95986" h="68402">
                <a:moveTo>
                  <a:pt x="2451" y="68402"/>
                </a:moveTo>
                <a:lnTo>
                  <a:pt x="0" y="53784"/>
                </a:lnTo>
                <a:lnTo>
                  <a:pt x="2920" y="36258"/>
                </a:lnTo>
                <a:lnTo>
                  <a:pt x="11379" y="20624"/>
                </a:lnTo>
                <a:lnTo>
                  <a:pt x="24409" y="8636"/>
                </a:lnTo>
                <a:lnTo>
                  <a:pt x="40716" y="1473"/>
                </a:lnTo>
                <a:lnTo>
                  <a:pt x="58432" y="0"/>
                </a:lnTo>
                <a:lnTo>
                  <a:pt x="75641" y="4356"/>
                </a:lnTo>
                <a:lnTo>
                  <a:pt x="90538" y="14084"/>
                </a:lnTo>
                <a:lnTo>
                  <a:pt x="95986" y="21056"/>
                </a:lnTo>
                <a:lnTo>
                  <a:pt x="93852" y="1836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787015" y="5803809"/>
            <a:ext cx="37363" cy="5118"/>
          </a:xfrm>
          <a:custGeom>
            <a:avLst/>
            <a:gdLst/>
            <a:ahLst/>
            <a:cxnLst/>
            <a:rect l="l" t="t" r="r" b="b"/>
            <a:pathLst>
              <a:path w="37363" h="5118">
                <a:moveTo>
                  <a:pt x="4140" y="3276"/>
                </a:moveTo>
                <a:lnTo>
                  <a:pt x="0" y="5118"/>
                </a:lnTo>
                <a:lnTo>
                  <a:pt x="8496" y="1371"/>
                </a:lnTo>
                <a:lnTo>
                  <a:pt x="25387" y="0"/>
                </a:lnTo>
                <a:lnTo>
                  <a:pt x="37363" y="3022"/>
                </a:lnTo>
                <a:lnTo>
                  <a:pt x="33223" y="198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800408" y="5805076"/>
            <a:ext cx="44742" cy="16776"/>
          </a:xfrm>
          <a:custGeom>
            <a:avLst/>
            <a:gdLst/>
            <a:ahLst/>
            <a:cxnLst/>
            <a:rect l="l" t="t" r="r" b="b"/>
            <a:pathLst>
              <a:path w="44742" h="16776">
                <a:moveTo>
                  <a:pt x="0" y="571"/>
                </a:moveTo>
                <a:lnTo>
                  <a:pt x="3568" y="0"/>
                </a:lnTo>
                <a:lnTo>
                  <a:pt x="20307" y="1397"/>
                </a:lnTo>
                <a:lnTo>
                  <a:pt x="35204" y="7988"/>
                </a:lnTo>
                <a:lnTo>
                  <a:pt x="44742" y="16776"/>
                </a:lnTo>
                <a:lnTo>
                  <a:pt x="43484" y="1562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757922" y="5818139"/>
            <a:ext cx="16205" cy="45212"/>
          </a:xfrm>
          <a:custGeom>
            <a:avLst/>
            <a:gdLst/>
            <a:ahLst/>
            <a:cxnLst/>
            <a:rect l="l" t="t" r="r" b="b"/>
            <a:pathLst>
              <a:path w="16205" h="45212">
                <a:moveTo>
                  <a:pt x="16205" y="0"/>
                </a:moveTo>
                <a:lnTo>
                  <a:pt x="6057" y="13030"/>
                </a:lnTo>
                <a:lnTo>
                  <a:pt x="685" y="28689"/>
                </a:lnTo>
                <a:lnTo>
                  <a:pt x="685" y="45212"/>
                </a:lnTo>
                <a:lnTo>
                  <a:pt x="0" y="36931"/>
                </a:lnTo>
                <a:lnTo>
                  <a:pt x="647" y="2908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1001826" y="5805030"/>
            <a:ext cx="57353" cy="66814"/>
          </a:xfrm>
          <a:custGeom>
            <a:avLst/>
            <a:gdLst/>
            <a:ahLst/>
            <a:cxnLst/>
            <a:rect l="l" t="t" r="r" b="b"/>
            <a:pathLst>
              <a:path w="57353" h="66814">
                <a:moveTo>
                  <a:pt x="0" y="508"/>
                </a:moveTo>
                <a:lnTo>
                  <a:pt x="2946" y="0"/>
                </a:lnTo>
                <a:lnTo>
                  <a:pt x="19443" y="1371"/>
                </a:lnTo>
                <a:lnTo>
                  <a:pt x="34594" y="8039"/>
                </a:lnTo>
                <a:lnTo>
                  <a:pt x="46761" y="19227"/>
                </a:lnTo>
                <a:lnTo>
                  <a:pt x="54610" y="33731"/>
                </a:lnTo>
                <a:lnTo>
                  <a:pt x="57353" y="50050"/>
                </a:lnTo>
                <a:lnTo>
                  <a:pt x="54610" y="66357"/>
                </a:lnTo>
                <a:lnTo>
                  <a:pt x="54356" y="6681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763648" y="5808924"/>
            <a:ext cx="23368" cy="21742"/>
          </a:xfrm>
          <a:custGeom>
            <a:avLst/>
            <a:gdLst/>
            <a:ahLst/>
            <a:cxnLst/>
            <a:rect l="l" t="t" r="r" b="b"/>
            <a:pathLst>
              <a:path w="23368" h="21742">
                <a:moveTo>
                  <a:pt x="23367" y="0"/>
                </a:moveTo>
                <a:lnTo>
                  <a:pt x="16344" y="3060"/>
                </a:lnTo>
                <a:lnTo>
                  <a:pt x="3886" y="14541"/>
                </a:lnTo>
                <a:lnTo>
                  <a:pt x="0" y="21742"/>
                </a:lnTo>
                <a:lnTo>
                  <a:pt x="2235" y="1756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795583" y="5806475"/>
            <a:ext cx="8064" cy="98564"/>
          </a:xfrm>
          <a:custGeom>
            <a:avLst/>
            <a:gdLst/>
            <a:ahLst/>
            <a:cxnLst/>
            <a:rect l="l" t="t" r="r" b="b"/>
            <a:pathLst>
              <a:path w="8064" h="98564">
                <a:moveTo>
                  <a:pt x="0" y="0"/>
                </a:moveTo>
                <a:lnTo>
                  <a:pt x="0" y="97205"/>
                </a:lnTo>
                <a:lnTo>
                  <a:pt x="8064" y="98564"/>
                </a:lnTo>
                <a:lnTo>
                  <a:pt x="7708" y="9848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824383" y="5806834"/>
            <a:ext cx="4178" cy="1041"/>
          </a:xfrm>
          <a:custGeom>
            <a:avLst/>
            <a:gdLst/>
            <a:ahLst/>
            <a:cxnLst/>
            <a:rect l="l" t="t" r="r" b="b"/>
            <a:pathLst>
              <a:path w="4178" h="1041">
                <a:moveTo>
                  <a:pt x="0" y="0"/>
                </a:moveTo>
                <a:lnTo>
                  <a:pt x="4178" y="1041"/>
                </a:ln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803643" y="5806475"/>
            <a:ext cx="17068" cy="98640"/>
          </a:xfrm>
          <a:custGeom>
            <a:avLst/>
            <a:gdLst/>
            <a:ahLst/>
            <a:cxnLst/>
            <a:rect l="l" t="t" r="r" b="b"/>
            <a:pathLst>
              <a:path w="17068" h="98640">
                <a:moveTo>
                  <a:pt x="17068" y="0"/>
                </a:moveTo>
                <a:lnTo>
                  <a:pt x="17068" y="97205"/>
                </a:lnTo>
                <a:lnTo>
                  <a:pt x="368" y="98640"/>
                </a:lnTo>
                <a:lnTo>
                  <a:pt x="0" y="9856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828560" y="5807880"/>
            <a:ext cx="4140" cy="2628"/>
          </a:xfrm>
          <a:custGeom>
            <a:avLst/>
            <a:gdLst/>
            <a:ahLst/>
            <a:cxnLst/>
            <a:rect l="l" t="t" r="r" b="b"/>
            <a:pathLst>
              <a:path w="4140" h="2628">
                <a:moveTo>
                  <a:pt x="0" y="0"/>
                </a:moveTo>
                <a:lnTo>
                  <a:pt x="254" y="76"/>
                </a:lnTo>
                <a:lnTo>
                  <a:pt x="4140" y="2628"/>
                </a:lnTo>
                <a:lnTo>
                  <a:pt x="3276" y="204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972668" y="5806475"/>
            <a:ext cx="23723" cy="97205"/>
          </a:xfrm>
          <a:custGeom>
            <a:avLst/>
            <a:gdLst/>
            <a:ahLst/>
            <a:cxnLst/>
            <a:rect l="l" t="t" r="r" b="b"/>
            <a:pathLst>
              <a:path w="23723" h="97205">
                <a:moveTo>
                  <a:pt x="23723" y="0"/>
                </a:moveTo>
                <a:lnTo>
                  <a:pt x="23723" y="97205"/>
                </a:lnTo>
                <a:lnTo>
                  <a:pt x="16128" y="94576"/>
                </a:lnTo>
                <a:lnTo>
                  <a:pt x="2298" y="85534"/>
                </a:lnTo>
                <a:lnTo>
                  <a:pt x="0" y="8261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1021519" y="5806511"/>
            <a:ext cx="0" cy="7556"/>
          </a:xfrm>
          <a:custGeom>
            <a:avLst/>
            <a:gdLst/>
            <a:ahLst/>
            <a:cxnLst/>
            <a:rect l="l" t="t" r="r" b="b"/>
            <a:pathLst>
              <a:path h="7556">
                <a:moveTo>
                  <a:pt x="0" y="0"/>
                </a:moveTo>
                <a:lnTo>
                  <a:pt x="0" y="7556"/>
                </a:ln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1021267" y="5806404"/>
            <a:ext cx="101" cy="38"/>
          </a:xfrm>
          <a:custGeom>
            <a:avLst/>
            <a:gdLst/>
            <a:ahLst/>
            <a:cxnLst/>
            <a:rect l="l" t="t" r="r" b="b"/>
            <a:pathLst>
              <a:path w="101" h="38">
                <a:moveTo>
                  <a:pt x="0" y="0"/>
                </a:moveTo>
                <a:lnTo>
                  <a:pt x="101" y="3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782871" y="5812125"/>
            <a:ext cx="508" cy="330"/>
          </a:xfrm>
          <a:custGeom>
            <a:avLst/>
            <a:gdLst/>
            <a:ahLst/>
            <a:cxnLst/>
            <a:rect l="l" t="t" r="r" b="b"/>
            <a:pathLst>
              <a:path w="507" h="330">
                <a:moveTo>
                  <a:pt x="507" y="0"/>
                </a:moveTo>
                <a:lnTo>
                  <a:pt x="0" y="33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832699" y="5810506"/>
            <a:ext cx="4178" cy="2705"/>
          </a:xfrm>
          <a:custGeom>
            <a:avLst/>
            <a:gdLst/>
            <a:ahLst/>
            <a:cxnLst/>
            <a:rect l="l" t="t" r="r" b="b"/>
            <a:pathLst>
              <a:path w="4178" h="2705">
                <a:moveTo>
                  <a:pt x="0" y="0"/>
                </a:moveTo>
                <a:lnTo>
                  <a:pt x="4178" y="2705"/>
                </a:ln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836876" y="5813207"/>
            <a:ext cx="4140" cy="2730"/>
          </a:xfrm>
          <a:custGeom>
            <a:avLst/>
            <a:gdLst/>
            <a:ahLst/>
            <a:cxnLst/>
            <a:rect l="l" t="t" r="r" b="b"/>
            <a:pathLst>
              <a:path w="4140" h="2730">
                <a:moveTo>
                  <a:pt x="0" y="0"/>
                </a:moveTo>
                <a:lnTo>
                  <a:pt x="4140" y="2730"/>
                </a:lnTo>
                <a:lnTo>
                  <a:pt x="1295" y="86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963560" y="5813391"/>
            <a:ext cx="18681" cy="21412"/>
          </a:xfrm>
          <a:custGeom>
            <a:avLst/>
            <a:gdLst/>
            <a:ahLst/>
            <a:cxnLst/>
            <a:rect l="l" t="t" r="r" b="b"/>
            <a:pathLst>
              <a:path w="18681" h="21412">
                <a:moveTo>
                  <a:pt x="215" y="20802"/>
                </a:moveTo>
                <a:lnTo>
                  <a:pt x="0" y="21412"/>
                </a:lnTo>
                <a:lnTo>
                  <a:pt x="1257" y="17779"/>
                </a:lnTo>
                <a:lnTo>
                  <a:pt x="11404" y="4749"/>
                </a:lnTo>
                <a:lnTo>
                  <a:pt x="18681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996386" y="5814071"/>
            <a:ext cx="25133" cy="91046"/>
          </a:xfrm>
          <a:custGeom>
            <a:avLst/>
            <a:gdLst/>
            <a:ahLst/>
            <a:cxnLst/>
            <a:rect l="l" t="t" r="r" b="b"/>
            <a:pathLst>
              <a:path w="25133" h="91046">
                <a:moveTo>
                  <a:pt x="25133" y="0"/>
                </a:moveTo>
                <a:lnTo>
                  <a:pt x="25133" y="89611"/>
                </a:lnTo>
                <a:lnTo>
                  <a:pt x="8432" y="91046"/>
                </a:lnTo>
                <a:lnTo>
                  <a:pt x="0" y="8961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774560" y="5814076"/>
            <a:ext cx="3162" cy="2946"/>
          </a:xfrm>
          <a:custGeom>
            <a:avLst/>
            <a:gdLst/>
            <a:ahLst/>
            <a:cxnLst/>
            <a:rect l="l" t="t" r="r" b="b"/>
            <a:pathLst>
              <a:path w="3162" h="2946">
                <a:moveTo>
                  <a:pt x="0" y="2946"/>
                </a:moveTo>
                <a:lnTo>
                  <a:pt x="3162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841011" y="5815937"/>
            <a:ext cx="12382" cy="14655"/>
          </a:xfrm>
          <a:custGeom>
            <a:avLst/>
            <a:gdLst/>
            <a:ahLst/>
            <a:cxnLst/>
            <a:rect l="l" t="t" r="r" b="b"/>
            <a:pathLst>
              <a:path w="12382" h="14655">
                <a:moveTo>
                  <a:pt x="9220" y="10553"/>
                </a:moveTo>
                <a:lnTo>
                  <a:pt x="12382" y="14655"/>
                </a:lnTo>
                <a:lnTo>
                  <a:pt x="1981" y="1295"/>
                </a:ln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770534" y="5822350"/>
            <a:ext cx="317" cy="431"/>
          </a:xfrm>
          <a:custGeom>
            <a:avLst/>
            <a:gdLst/>
            <a:ahLst/>
            <a:cxnLst/>
            <a:rect l="l" t="t" r="r" b="b"/>
            <a:pathLst>
              <a:path w="317" h="431">
                <a:moveTo>
                  <a:pt x="317" y="0"/>
                </a:moveTo>
                <a:lnTo>
                  <a:pt x="0" y="43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820708" y="5821847"/>
            <a:ext cx="37630" cy="81826"/>
          </a:xfrm>
          <a:custGeom>
            <a:avLst/>
            <a:gdLst/>
            <a:ahLst/>
            <a:cxnLst/>
            <a:rect l="l" t="t" r="r" b="b"/>
            <a:pathLst>
              <a:path w="37630" h="81826">
                <a:moveTo>
                  <a:pt x="24447" y="0"/>
                </a:moveTo>
                <a:lnTo>
                  <a:pt x="27038" y="2413"/>
                </a:lnTo>
                <a:lnTo>
                  <a:pt x="34924" y="16916"/>
                </a:lnTo>
                <a:lnTo>
                  <a:pt x="37630" y="33223"/>
                </a:lnTo>
                <a:lnTo>
                  <a:pt x="34924" y="49530"/>
                </a:lnTo>
                <a:lnTo>
                  <a:pt x="27038" y="64084"/>
                </a:lnTo>
                <a:lnTo>
                  <a:pt x="14871" y="75272"/>
                </a:lnTo>
                <a:lnTo>
                  <a:pt x="0" y="8182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972709" y="5819433"/>
            <a:ext cx="1219" cy="1587"/>
          </a:xfrm>
          <a:custGeom>
            <a:avLst/>
            <a:gdLst/>
            <a:ahLst/>
            <a:cxnLst/>
            <a:rect l="l" t="t" r="r" b="b"/>
            <a:pathLst>
              <a:path w="1219" h="1587">
                <a:moveTo>
                  <a:pt x="1219" y="0"/>
                </a:moveTo>
                <a:lnTo>
                  <a:pt x="0" y="1587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1050968" y="5822350"/>
            <a:ext cx="11226" cy="62712"/>
          </a:xfrm>
          <a:custGeom>
            <a:avLst/>
            <a:gdLst/>
            <a:ahLst/>
            <a:cxnLst/>
            <a:rect l="l" t="t" r="r" b="b"/>
            <a:pathLst>
              <a:path w="11226" h="62712">
                <a:moveTo>
                  <a:pt x="0" y="0"/>
                </a:moveTo>
                <a:lnTo>
                  <a:pt x="5473" y="7061"/>
                </a:lnTo>
                <a:lnTo>
                  <a:pt x="11226" y="23837"/>
                </a:lnTo>
                <a:lnTo>
                  <a:pt x="11226" y="41617"/>
                </a:lnTo>
                <a:lnTo>
                  <a:pt x="5473" y="58432"/>
                </a:lnTo>
                <a:lnTo>
                  <a:pt x="2120" y="6271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756705" y="5830591"/>
            <a:ext cx="102196" cy="75780"/>
          </a:xfrm>
          <a:custGeom>
            <a:avLst/>
            <a:gdLst/>
            <a:ahLst/>
            <a:cxnLst/>
            <a:rect l="l" t="t" r="r" b="b"/>
            <a:pathLst>
              <a:path w="102196" h="75780">
                <a:moveTo>
                  <a:pt x="6946" y="76"/>
                </a:moveTo>
                <a:lnTo>
                  <a:pt x="2768" y="7785"/>
                </a:lnTo>
                <a:lnTo>
                  <a:pt x="0" y="24485"/>
                </a:lnTo>
                <a:lnTo>
                  <a:pt x="2768" y="41186"/>
                </a:lnTo>
                <a:lnTo>
                  <a:pt x="10833" y="56083"/>
                </a:lnTo>
                <a:lnTo>
                  <a:pt x="23291" y="67576"/>
                </a:lnTo>
                <a:lnTo>
                  <a:pt x="38811" y="74383"/>
                </a:lnTo>
                <a:lnTo>
                  <a:pt x="55689" y="75780"/>
                </a:lnTo>
                <a:lnTo>
                  <a:pt x="72110" y="71602"/>
                </a:lnTo>
                <a:lnTo>
                  <a:pt x="86283" y="62356"/>
                </a:lnTo>
                <a:lnTo>
                  <a:pt x="96697" y="48996"/>
                </a:lnTo>
                <a:lnTo>
                  <a:pt x="102196" y="32943"/>
                </a:lnTo>
                <a:lnTo>
                  <a:pt x="102196" y="16636"/>
                </a:lnTo>
                <a:lnTo>
                  <a:pt x="102196" y="16027"/>
                </a:lnTo>
                <a:lnTo>
                  <a:pt x="96697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958771" y="5834807"/>
            <a:ext cx="4787" cy="28549"/>
          </a:xfrm>
          <a:custGeom>
            <a:avLst/>
            <a:gdLst/>
            <a:ahLst/>
            <a:cxnLst/>
            <a:rect l="l" t="t" r="r" b="b"/>
            <a:pathLst>
              <a:path w="4787" h="28549">
                <a:moveTo>
                  <a:pt x="4787" y="0"/>
                </a:moveTo>
                <a:lnTo>
                  <a:pt x="685" y="12026"/>
                </a:lnTo>
                <a:lnTo>
                  <a:pt x="685" y="28549"/>
                </a:lnTo>
                <a:lnTo>
                  <a:pt x="0" y="20269"/>
                </a:lnTo>
                <a:lnTo>
                  <a:pt x="647" y="1242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856279" y="5838948"/>
            <a:ext cx="1371" cy="3962"/>
          </a:xfrm>
          <a:custGeom>
            <a:avLst/>
            <a:gdLst/>
            <a:ahLst/>
            <a:cxnLst/>
            <a:rect l="l" t="t" r="r" b="b"/>
            <a:pathLst>
              <a:path w="1371" h="3962">
                <a:moveTo>
                  <a:pt x="0" y="0"/>
                </a:moveTo>
                <a:lnTo>
                  <a:pt x="1371" y="396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758611" y="5863355"/>
            <a:ext cx="11772" cy="23863"/>
          </a:xfrm>
          <a:custGeom>
            <a:avLst/>
            <a:gdLst/>
            <a:ahLst/>
            <a:cxnLst/>
            <a:rect l="l" t="t" r="r" b="b"/>
            <a:pathLst>
              <a:path w="11772" h="23863">
                <a:moveTo>
                  <a:pt x="0" y="0"/>
                </a:moveTo>
                <a:lnTo>
                  <a:pt x="5359" y="15621"/>
                </a:lnTo>
                <a:lnTo>
                  <a:pt x="11772" y="23863"/>
                </a:lnTo>
                <a:lnTo>
                  <a:pt x="10909" y="2272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959383" y="5862670"/>
            <a:ext cx="14541" cy="28041"/>
          </a:xfrm>
          <a:custGeom>
            <a:avLst/>
            <a:gdLst/>
            <a:ahLst/>
            <a:cxnLst/>
            <a:rect l="l" t="t" r="r" b="b"/>
            <a:pathLst>
              <a:path w="14541" h="28041">
                <a:moveTo>
                  <a:pt x="0" y="0"/>
                </a:moveTo>
                <a:lnTo>
                  <a:pt x="76" y="685"/>
                </a:lnTo>
                <a:lnTo>
                  <a:pt x="5435" y="16306"/>
                </a:lnTo>
                <a:lnTo>
                  <a:pt x="14541" y="2804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1061156" y="5866852"/>
            <a:ext cx="38" cy="101"/>
          </a:xfrm>
          <a:custGeom>
            <a:avLst/>
            <a:gdLst/>
            <a:ahLst/>
            <a:cxnLst/>
            <a:rect l="l" t="t" r="r" b="b"/>
            <a:pathLst>
              <a:path w="38" h="101">
                <a:moveTo>
                  <a:pt x="0" y="101"/>
                </a:moveTo>
                <a:lnTo>
                  <a:pt x="38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957332" y="5869043"/>
            <a:ext cx="96151" cy="39814"/>
          </a:xfrm>
          <a:custGeom>
            <a:avLst/>
            <a:gdLst/>
            <a:ahLst/>
            <a:cxnLst/>
            <a:rect l="l" t="t" r="r" b="b"/>
            <a:pathLst>
              <a:path w="96151" h="39814">
                <a:moveTo>
                  <a:pt x="0" y="0"/>
                </a:moveTo>
                <a:lnTo>
                  <a:pt x="571" y="3568"/>
                </a:lnTo>
                <a:lnTo>
                  <a:pt x="9029" y="19189"/>
                </a:lnTo>
                <a:lnTo>
                  <a:pt x="22098" y="31216"/>
                </a:lnTo>
                <a:lnTo>
                  <a:pt x="38379" y="38341"/>
                </a:lnTo>
                <a:lnTo>
                  <a:pt x="56083" y="39814"/>
                </a:lnTo>
                <a:lnTo>
                  <a:pt x="73291" y="35458"/>
                </a:lnTo>
                <a:lnTo>
                  <a:pt x="88201" y="25742"/>
                </a:lnTo>
                <a:lnTo>
                  <a:pt x="96151" y="1548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1021514" y="5871382"/>
            <a:ext cx="34925" cy="32296"/>
          </a:xfrm>
          <a:custGeom>
            <a:avLst/>
            <a:gdLst/>
            <a:ahLst/>
            <a:cxnLst/>
            <a:rect l="l" t="t" r="r" b="b"/>
            <a:pathLst>
              <a:path w="34925" h="32296">
                <a:moveTo>
                  <a:pt x="34925" y="0"/>
                </a:moveTo>
                <a:lnTo>
                  <a:pt x="27076" y="14541"/>
                </a:lnTo>
                <a:lnTo>
                  <a:pt x="14909" y="25742"/>
                </a:lnTo>
                <a:lnTo>
                  <a:pt x="0" y="3229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770384" y="5887222"/>
            <a:ext cx="11874" cy="10083"/>
          </a:xfrm>
          <a:custGeom>
            <a:avLst/>
            <a:gdLst/>
            <a:ahLst/>
            <a:cxnLst/>
            <a:rect l="l" t="t" r="r" b="b"/>
            <a:pathLst>
              <a:path w="11874" h="10083">
                <a:moveTo>
                  <a:pt x="0" y="0"/>
                </a:moveTo>
                <a:lnTo>
                  <a:pt x="3746" y="4787"/>
                </a:lnTo>
                <a:lnTo>
                  <a:pt x="11874" y="1008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781724" y="5896942"/>
            <a:ext cx="13855" cy="6731"/>
          </a:xfrm>
          <a:custGeom>
            <a:avLst/>
            <a:gdLst/>
            <a:ahLst/>
            <a:cxnLst/>
            <a:rect l="l" t="t" r="r" b="b"/>
            <a:pathLst>
              <a:path w="13855" h="6730">
                <a:moveTo>
                  <a:pt x="0" y="0"/>
                </a:moveTo>
                <a:lnTo>
                  <a:pt x="6261" y="4102"/>
                </a:lnTo>
                <a:lnTo>
                  <a:pt x="13855" y="673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982531" y="5896942"/>
            <a:ext cx="2019" cy="1333"/>
          </a:xfrm>
          <a:custGeom>
            <a:avLst/>
            <a:gdLst/>
            <a:ahLst/>
            <a:cxnLst/>
            <a:rect l="l" t="t" r="r" b="b"/>
            <a:pathLst>
              <a:path w="2019" h="1333">
                <a:moveTo>
                  <a:pt x="0" y="0"/>
                </a:moveTo>
                <a:lnTo>
                  <a:pt x="2019" y="133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804007" y="5904936"/>
            <a:ext cx="1905" cy="177"/>
          </a:xfrm>
          <a:custGeom>
            <a:avLst/>
            <a:gdLst/>
            <a:ahLst/>
            <a:cxnLst/>
            <a:rect l="l" t="t" r="r" b="b"/>
            <a:pathLst>
              <a:path w="1904" h="177">
                <a:moveTo>
                  <a:pt x="0" y="177"/>
                </a:moveTo>
                <a:lnTo>
                  <a:pt x="1905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1007155" y="5904758"/>
            <a:ext cx="1841" cy="139"/>
          </a:xfrm>
          <a:custGeom>
            <a:avLst/>
            <a:gdLst/>
            <a:ahLst/>
            <a:cxnLst/>
            <a:rect l="l" t="t" r="r" b="b"/>
            <a:pathLst>
              <a:path w="1841" h="139">
                <a:moveTo>
                  <a:pt x="0" y="139"/>
                </a:moveTo>
                <a:lnTo>
                  <a:pt x="1841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753784" y="5929127"/>
            <a:ext cx="8318" cy="0"/>
          </a:xfrm>
          <a:custGeom>
            <a:avLst/>
            <a:gdLst/>
            <a:ahLst/>
            <a:cxnLst/>
            <a:rect l="l" t="t" r="r" b="b"/>
            <a:pathLst>
              <a:path w="8318">
                <a:moveTo>
                  <a:pt x="8318" y="0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770384" y="5929127"/>
            <a:ext cx="12496" cy="0"/>
          </a:xfrm>
          <a:custGeom>
            <a:avLst/>
            <a:gdLst/>
            <a:ahLst/>
            <a:cxnLst/>
            <a:rect l="l" t="t" r="r" b="b"/>
            <a:pathLst>
              <a:path w="12496">
                <a:moveTo>
                  <a:pt x="0" y="0"/>
                </a:moveTo>
                <a:lnTo>
                  <a:pt x="12496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787016" y="5929127"/>
            <a:ext cx="124625" cy="0"/>
          </a:xfrm>
          <a:custGeom>
            <a:avLst/>
            <a:gdLst/>
            <a:ahLst/>
            <a:cxnLst/>
            <a:rect l="l" t="t" r="r" b="b"/>
            <a:pathLst>
              <a:path w="124625">
                <a:moveTo>
                  <a:pt x="0" y="0"/>
                </a:moveTo>
                <a:lnTo>
                  <a:pt x="121539" y="0"/>
                </a:lnTo>
                <a:lnTo>
                  <a:pt x="124625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908552" y="5929127"/>
            <a:ext cx="65379" cy="0"/>
          </a:xfrm>
          <a:custGeom>
            <a:avLst/>
            <a:gdLst/>
            <a:ahLst/>
            <a:cxnLst/>
            <a:rect l="l" t="t" r="r" b="b"/>
            <a:pathLst>
              <a:path w="65379">
                <a:moveTo>
                  <a:pt x="0" y="0"/>
                </a:moveTo>
                <a:lnTo>
                  <a:pt x="65379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982243" y="5929127"/>
            <a:ext cx="108000" cy="0"/>
          </a:xfrm>
          <a:custGeom>
            <a:avLst/>
            <a:gdLst/>
            <a:ahLst/>
            <a:cxnLst/>
            <a:rect l="l" t="t" r="r" b="b"/>
            <a:pathLst>
              <a:path w="108000">
                <a:moveTo>
                  <a:pt x="0" y="0"/>
                </a:moveTo>
                <a:lnTo>
                  <a:pt x="10800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510777" y="5804927"/>
            <a:ext cx="2596" cy="58864"/>
          </a:xfrm>
          <a:custGeom>
            <a:avLst/>
            <a:gdLst/>
            <a:ahLst/>
            <a:cxnLst/>
            <a:rect l="l" t="t" r="r" b="b"/>
            <a:pathLst>
              <a:path w="2596" h="58864">
                <a:moveTo>
                  <a:pt x="514" y="0"/>
                </a:moveTo>
                <a:lnTo>
                  <a:pt x="133" y="15107"/>
                </a:lnTo>
                <a:lnTo>
                  <a:pt x="0" y="25521"/>
                </a:lnTo>
                <a:lnTo>
                  <a:pt x="114" y="35756"/>
                </a:lnTo>
                <a:lnTo>
                  <a:pt x="475" y="50325"/>
                </a:lnTo>
                <a:lnTo>
                  <a:pt x="514" y="51765"/>
                </a:lnTo>
                <a:lnTo>
                  <a:pt x="590" y="54571"/>
                </a:lnTo>
                <a:lnTo>
                  <a:pt x="1161" y="54825"/>
                </a:lnTo>
                <a:lnTo>
                  <a:pt x="2025" y="57785"/>
                </a:lnTo>
                <a:lnTo>
                  <a:pt x="2203" y="58318"/>
                </a:lnTo>
                <a:lnTo>
                  <a:pt x="2596" y="5886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533650" y="5867963"/>
            <a:ext cx="10185" cy="5575"/>
          </a:xfrm>
          <a:custGeom>
            <a:avLst/>
            <a:gdLst/>
            <a:ahLst/>
            <a:cxnLst/>
            <a:rect l="l" t="t" r="r" b="b"/>
            <a:pathLst>
              <a:path w="10185" h="5575">
                <a:moveTo>
                  <a:pt x="10185" y="0"/>
                </a:moveTo>
                <a:lnTo>
                  <a:pt x="8534" y="1511"/>
                </a:lnTo>
                <a:lnTo>
                  <a:pt x="6730" y="2908"/>
                </a:lnTo>
                <a:lnTo>
                  <a:pt x="6121" y="3378"/>
                </a:lnTo>
                <a:lnTo>
                  <a:pt x="5359" y="3746"/>
                </a:lnTo>
                <a:lnTo>
                  <a:pt x="3276" y="4673"/>
                </a:lnTo>
                <a:lnTo>
                  <a:pt x="1041" y="5397"/>
                </a:lnTo>
                <a:lnTo>
                  <a:pt x="571" y="5575"/>
                </a:lnTo>
                <a:lnTo>
                  <a:pt x="0" y="557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511288" y="5134427"/>
            <a:ext cx="37515" cy="670496"/>
          </a:xfrm>
          <a:custGeom>
            <a:avLst/>
            <a:gdLst/>
            <a:ahLst/>
            <a:cxnLst/>
            <a:rect l="l" t="t" r="r" b="b"/>
            <a:pathLst>
              <a:path w="37515" h="670496">
                <a:moveTo>
                  <a:pt x="37376" y="352259"/>
                </a:moveTo>
                <a:lnTo>
                  <a:pt x="37447" y="172572"/>
                </a:lnTo>
              </a:path>
              <a:path w="37515" h="670496">
                <a:moveTo>
                  <a:pt x="0" y="172572"/>
                </a:moveTo>
                <a:lnTo>
                  <a:pt x="0" y="670496"/>
                </a:lnTo>
                <a:lnTo>
                  <a:pt x="37515" y="670496"/>
                </a:lnTo>
                <a:lnTo>
                  <a:pt x="37376" y="352259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548660" y="5134425"/>
            <a:ext cx="38" cy="240372"/>
          </a:xfrm>
          <a:custGeom>
            <a:avLst/>
            <a:gdLst/>
            <a:ahLst/>
            <a:cxnLst/>
            <a:rect l="l" t="t" r="r" b="b"/>
            <a:pathLst>
              <a:path w="38" h="240372">
                <a:moveTo>
                  <a:pt x="10" y="172573"/>
                </a:moveTo>
                <a:lnTo>
                  <a:pt x="0" y="240372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548660" y="5486687"/>
            <a:ext cx="0" cy="128447"/>
          </a:xfrm>
          <a:custGeom>
            <a:avLst/>
            <a:gdLst/>
            <a:ahLst/>
            <a:cxnLst/>
            <a:rect l="l" t="t" r="r" b="b"/>
            <a:pathLst>
              <a:path h="128447">
                <a:moveTo>
                  <a:pt x="0" y="128447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513278" y="5863431"/>
            <a:ext cx="101" cy="355"/>
          </a:xfrm>
          <a:custGeom>
            <a:avLst/>
            <a:gdLst/>
            <a:ahLst/>
            <a:cxnLst/>
            <a:rect l="l" t="t" r="r" b="b"/>
            <a:pathLst>
              <a:path w="101" h="355">
                <a:moveTo>
                  <a:pt x="101" y="355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548803" y="5804927"/>
            <a:ext cx="0" cy="50584"/>
          </a:xfrm>
          <a:custGeom>
            <a:avLst/>
            <a:gdLst/>
            <a:ahLst/>
            <a:cxnLst/>
            <a:rect l="l" t="t" r="r" b="b"/>
            <a:pathLst>
              <a:path h="50584">
                <a:moveTo>
                  <a:pt x="0" y="0"/>
                </a:moveTo>
                <a:lnTo>
                  <a:pt x="0" y="50584"/>
                </a:lnTo>
                <a:lnTo>
                  <a:pt x="0" y="4974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527810" y="5836318"/>
            <a:ext cx="52451" cy="37579"/>
          </a:xfrm>
          <a:custGeom>
            <a:avLst/>
            <a:gdLst/>
            <a:ahLst/>
            <a:cxnLst/>
            <a:rect l="l" t="t" r="r" b="b"/>
            <a:pathLst>
              <a:path w="52451" h="37579">
                <a:moveTo>
                  <a:pt x="20993" y="0"/>
                </a:moveTo>
                <a:lnTo>
                  <a:pt x="52450" y="0"/>
                </a:lnTo>
                <a:lnTo>
                  <a:pt x="52450" y="37515"/>
                </a:lnTo>
                <a:lnTo>
                  <a:pt x="1663" y="37477"/>
                </a:lnTo>
                <a:lnTo>
                  <a:pt x="685" y="37579"/>
                </a:lnTo>
                <a:lnTo>
                  <a:pt x="0" y="37401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580268" y="5836279"/>
            <a:ext cx="96088" cy="38"/>
          </a:xfrm>
          <a:custGeom>
            <a:avLst/>
            <a:gdLst/>
            <a:ahLst/>
            <a:cxnLst/>
            <a:rect l="l" t="t" r="r" b="b"/>
            <a:pathLst>
              <a:path w="96088" h="38">
                <a:moveTo>
                  <a:pt x="0" y="38"/>
                </a:moveTo>
                <a:lnTo>
                  <a:pt x="96088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548800" y="5854538"/>
            <a:ext cx="76" cy="571"/>
          </a:xfrm>
          <a:custGeom>
            <a:avLst/>
            <a:gdLst/>
            <a:ahLst/>
            <a:cxnLst/>
            <a:rect l="l" t="t" r="r" b="b"/>
            <a:pathLst>
              <a:path w="76" h="571">
                <a:moveTo>
                  <a:pt x="76" y="571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543838" y="5855507"/>
            <a:ext cx="4965" cy="12458"/>
          </a:xfrm>
          <a:custGeom>
            <a:avLst/>
            <a:gdLst/>
            <a:ahLst/>
            <a:cxnLst/>
            <a:rect l="l" t="t" r="r" b="b"/>
            <a:pathLst>
              <a:path w="4965" h="12458">
                <a:moveTo>
                  <a:pt x="4965" y="0"/>
                </a:moveTo>
                <a:lnTo>
                  <a:pt x="4965" y="1193"/>
                </a:lnTo>
                <a:lnTo>
                  <a:pt x="3454" y="7200"/>
                </a:lnTo>
                <a:lnTo>
                  <a:pt x="0" y="12458"/>
                </a:lnTo>
                <a:lnTo>
                  <a:pt x="1079" y="11201"/>
                </a:lnTo>
                <a:lnTo>
                  <a:pt x="495" y="1169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511507" y="5857486"/>
            <a:ext cx="685" cy="2806"/>
          </a:xfrm>
          <a:custGeom>
            <a:avLst/>
            <a:gdLst/>
            <a:ahLst/>
            <a:cxnLst/>
            <a:rect l="l" t="t" r="r" b="b"/>
            <a:pathLst>
              <a:path w="685" h="2806">
                <a:moveTo>
                  <a:pt x="0" y="0"/>
                </a:moveTo>
                <a:lnTo>
                  <a:pt x="0" y="723"/>
                </a:lnTo>
                <a:lnTo>
                  <a:pt x="685" y="280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511903" y="5859646"/>
            <a:ext cx="4318" cy="8242"/>
          </a:xfrm>
          <a:custGeom>
            <a:avLst/>
            <a:gdLst/>
            <a:ahLst/>
            <a:cxnLst/>
            <a:rect l="l" t="t" r="r" b="b"/>
            <a:pathLst>
              <a:path w="4318" h="8242">
                <a:moveTo>
                  <a:pt x="0" y="0"/>
                </a:moveTo>
                <a:lnTo>
                  <a:pt x="901" y="3060"/>
                </a:lnTo>
                <a:lnTo>
                  <a:pt x="4318" y="8242"/>
                </a:lnTo>
                <a:lnTo>
                  <a:pt x="1473" y="414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511291" y="5856693"/>
            <a:ext cx="215" cy="1511"/>
          </a:xfrm>
          <a:custGeom>
            <a:avLst/>
            <a:gdLst/>
            <a:ahLst/>
            <a:cxnLst/>
            <a:rect l="l" t="t" r="r" b="b"/>
            <a:pathLst>
              <a:path w="215" h="1511">
                <a:moveTo>
                  <a:pt x="215" y="1511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547867" y="5856700"/>
            <a:ext cx="939" cy="4533"/>
          </a:xfrm>
          <a:custGeom>
            <a:avLst/>
            <a:gdLst/>
            <a:ahLst/>
            <a:cxnLst/>
            <a:rect l="l" t="t" r="r" b="b"/>
            <a:pathLst>
              <a:path w="939" h="4533">
                <a:moveTo>
                  <a:pt x="215" y="2946"/>
                </a:moveTo>
                <a:lnTo>
                  <a:pt x="0" y="4533"/>
                </a:lnTo>
                <a:lnTo>
                  <a:pt x="939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547292" y="5861234"/>
            <a:ext cx="571" cy="1473"/>
          </a:xfrm>
          <a:custGeom>
            <a:avLst/>
            <a:gdLst/>
            <a:ahLst/>
            <a:cxnLst/>
            <a:rect l="l" t="t" r="r" b="b"/>
            <a:pathLst>
              <a:path w="571" h="1473">
                <a:moveTo>
                  <a:pt x="0" y="1473"/>
                </a:moveTo>
                <a:lnTo>
                  <a:pt x="571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544921" y="5863786"/>
            <a:ext cx="1651" cy="2921"/>
          </a:xfrm>
          <a:custGeom>
            <a:avLst/>
            <a:gdLst/>
            <a:ahLst/>
            <a:cxnLst/>
            <a:rect l="l" t="t" r="r" b="b"/>
            <a:pathLst>
              <a:path w="1651" h="2921">
                <a:moveTo>
                  <a:pt x="1651" y="0"/>
                </a:moveTo>
                <a:lnTo>
                  <a:pt x="0" y="2921"/>
                </a:lnTo>
                <a:lnTo>
                  <a:pt x="1117" y="863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513525" y="5864115"/>
            <a:ext cx="1295" cy="1651"/>
          </a:xfrm>
          <a:custGeom>
            <a:avLst/>
            <a:gdLst/>
            <a:ahLst/>
            <a:cxnLst/>
            <a:rect l="l" t="t" r="r" b="b"/>
            <a:pathLst>
              <a:path w="1295" h="1650">
                <a:moveTo>
                  <a:pt x="1295" y="1650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516223" y="5867886"/>
            <a:ext cx="2844" cy="2235"/>
          </a:xfrm>
          <a:custGeom>
            <a:avLst/>
            <a:gdLst/>
            <a:ahLst/>
            <a:cxnLst/>
            <a:rect l="l" t="t" r="r" b="b"/>
            <a:pathLst>
              <a:path w="2844" h="2235">
                <a:moveTo>
                  <a:pt x="2844" y="2235"/>
                </a:moveTo>
                <a:lnTo>
                  <a:pt x="1079" y="1079"/>
                </a:lnTo>
                <a:lnTo>
                  <a:pt x="0" y="0"/>
                </a:lnTo>
                <a:lnTo>
                  <a:pt x="787" y="647"/>
                </a:lnTo>
                <a:lnTo>
                  <a:pt x="647" y="54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517009" y="5868545"/>
            <a:ext cx="8318" cy="4597"/>
          </a:xfrm>
          <a:custGeom>
            <a:avLst/>
            <a:gdLst/>
            <a:ahLst/>
            <a:cxnLst/>
            <a:rect l="l" t="t" r="r" b="b"/>
            <a:pathLst>
              <a:path w="8318" h="4597">
                <a:moveTo>
                  <a:pt x="4038" y="3124"/>
                </a:moveTo>
                <a:lnTo>
                  <a:pt x="0" y="0"/>
                </a:lnTo>
                <a:lnTo>
                  <a:pt x="292" y="431"/>
                </a:lnTo>
                <a:lnTo>
                  <a:pt x="4038" y="3124"/>
                </a:lnTo>
                <a:lnTo>
                  <a:pt x="8318" y="4597"/>
                </a:lnTo>
                <a:lnTo>
                  <a:pt x="5473" y="3809"/>
                </a:lnTo>
                <a:lnTo>
                  <a:pt x="4902" y="345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521155" y="5871742"/>
            <a:ext cx="3454" cy="1155"/>
          </a:xfrm>
          <a:custGeom>
            <a:avLst/>
            <a:gdLst/>
            <a:ahLst/>
            <a:cxnLst/>
            <a:rect l="l" t="t" r="r" b="b"/>
            <a:pathLst>
              <a:path w="3454" h="1155">
                <a:moveTo>
                  <a:pt x="0" y="0"/>
                </a:moveTo>
                <a:lnTo>
                  <a:pt x="1333" y="609"/>
                </a:lnTo>
                <a:lnTo>
                  <a:pt x="3454" y="1155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525331" y="5869438"/>
            <a:ext cx="16598" cy="4279"/>
          </a:xfrm>
          <a:custGeom>
            <a:avLst/>
            <a:gdLst/>
            <a:ahLst/>
            <a:cxnLst/>
            <a:rect l="l" t="t" r="r" b="b"/>
            <a:pathLst>
              <a:path w="16598" h="4279">
                <a:moveTo>
                  <a:pt x="14363" y="1765"/>
                </a:moveTo>
                <a:lnTo>
                  <a:pt x="15049" y="1435"/>
                </a:lnTo>
                <a:lnTo>
                  <a:pt x="16598" y="0"/>
                </a:lnTo>
                <a:lnTo>
                  <a:pt x="13677" y="2273"/>
                </a:lnTo>
                <a:lnTo>
                  <a:pt x="7810" y="4279"/>
                </a:lnTo>
                <a:lnTo>
                  <a:pt x="1625" y="4279"/>
                </a:lnTo>
                <a:lnTo>
                  <a:pt x="0" y="3708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541928" y="5867966"/>
            <a:ext cx="1905" cy="1473"/>
          </a:xfrm>
          <a:custGeom>
            <a:avLst/>
            <a:gdLst/>
            <a:ahLst/>
            <a:cxnLst/>
            <a:rect l="l" t="t" r="r" b="b"/>
            <a:pathLst>
              <a:path w="1904" h="1473">
                <a:moveTo>
                  <a:pt x="0" y="1473"/>
                </a:moveTo>
                <a:lnTo>
                  <a:pt x="1905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526950" y="5873724"/>
            <a:ext cx="1549" cy="177"/>
          </a:xfrm>
          <a:custGeom>
            <a:avLst/>
            <a:gdLst/>
            <a:ahLst/>
            <a:cxnLst/>
            <a:rect l="l" t="t" r="r" b="b"/>
            <a:pathLst>
              <a:path w="1549" h="177">
                <a:moveTo>
                  <a:pt x="1549" y="177"/>
                </a:move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529476" y="5873723"/>
            <a:ext cx="3670" cy="76"/>
          </a:xfrm>
          <a:custGeom>
            <a:avLst/>
            <a:gdLst/>
            <a:ahLst/>
            <a:cxnLst/>
            <a:rect l="l" t="t" r="r" b="b"/>
            <a:pathLst>
              <a:path w="3670" h="76">
                <a:moveTo>
                  <a:pt x="1219" y="0"/>
                </a:moveTo>
                <a:lnTo>
                  <a:pt x="0" y="76"/>
                </a:lnTo>
                <a:lnTo>
                  <a:pt x="367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533935" y="5872496"/>
            <a:ext cx="2705" cy="939"/>
          </a:xfrm>
          <a:custGeom>
            <a:avLst/>
            <a:gdLst/>
            <a:ahLst/>
            <a:cxnLst/>
            <a:rect l="l" t="t" r="r" b="b"/>
            <a:pathLst>
              <a:path w="2705" h="939">
                <a:moveTo>
                  <a:pt x="0" y="939"/>
                </a:moveTo>
                <a:lnTo>
                  <a:pt x="749" y="863"/>
                </a:lnTo>
                <a:lnTo>
                  <a:pt x="2705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580268" y="5873728"/>
            <a:ext cx="96088" cy="101"/>
          </a:xfrm>
          <a:custGeom>
            <a:avLst/>
            <a:gdLst/>
            <a:ahLst/>
            <a:cxnLst/>
            <a:rect l="l" t="t" r="r" b="b"/>
            <a:pathLst>
              <a:path w="96088" h="101">
                <a:moveTo>
                  <a:pt x="0" y="101"/>
                </a:moveTo>
                <a:lnTo>
                  <a:pt x="96088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431335" y="5480638"/>
            <a:ext cx="79959" cy="126034"/>
          </a:xfrm>
          <a:custGeom>
            <a:avLst/>
            <a:gdLst/>
            <a:ahLst/>
            <a:cxnLst/>
            <a:rect l="l" t="t" r="r" b="b"/>
            <a:pathLst>
              <a:path w="79959" h="126034">
                <a:moveTo>
                  <a:pt x="58262" y="113396"/>
                </a:moveTo>
                <a:lnTo>
                  <a:pt x="61121" y="115412"/>
                </a:lnTo>
                <a:lnTo>
                  <a:pt x="72644" y="123050"/>
                </a:lnTo>
                <a:lnTo>
                  <a:pt x="75603" y="125095"/>
                </a:lnTo>
                <a:lnTo>
                  <a:pt x="76428" y="125425"/>
                </a:lnTo>
                <a:lnTo>
                  <a:pt x="79959" y="126034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468739" y="5480135"/>
            <a:ext cx="42557" cy="82550"/>
          </a:xfrm>
          <a:custGeom>
            <a:avLst/>
            <a:gdLst/>
            <a:ahLst/>
            <a:cxnLst/>
            <a:rect l="l" t="t" r="r" b="b"/>
            <a:pathLst>
              <a:path w="42557" h="82550">
                <a:moveTo>
                  <a:pt x="20858" y="61930"/>
                </a:moveTo>
                <a:lnTo>
                  <a:pt x="21838" y="63427"/>
                </a:lnTo>
                <a:lnTo>
                  <a:pt x="29743" y="72217"/>
                </a:lnTo>
                <a:lnTo>
                  <a:pt x="31788" y="74409"/>
                </a:lnTo>
                <a:lnTo>
                  <a:pt x="36068" y="79019"/>
                </a:lnTo>
                <a:lnTo>
                  <a:pt x="36931" y="79667"/>
                </a:lnTo>
                <a:lnTo>
                  <a:pt x="42557" y="8255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548768" y="5581764"/>
            <a:ext cx="26644" cy="40894"/>
          </a:xfrm>
          <a:custGeom>
            <a:avLst/>
            <a:gdLst/>
            <a:ahLst/>
            <a:cxnLst/>
            <a:rect l="l" t="t" r="r" b="b"/>
            <a:pathLst>
              <a:path w="26644" h="40894">
                <a:moveTo>
                  <a:pt x="0" y="37401"/>
                </a:moveTo>
                <a:lnTo>
                  <a:pt x="26644" y="40893"/>
                </a:lnTo>
                <a:lnTo>
                  <a:pt x="26644" y="3454"/>
                </a:lnTo>
                <a:lnTo>
                  <a:pt x="0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575409" y="5585217"/>
            <a:ext cx="100939" cy="0"/>
          </a:xfrm>
          <a:custGeom>
            <a:avLst/>
            <a:gdLst/>
            <a:ahLst/>
            <a:cxnLst/>
            <a:rect l="l" t="t" r="r" b="b"/>
            <a:pathLst>
              <a:path w="100939">
                <a:moveTo>
                  <a:pt x="0" y="0"/>
                </a:moveTo>
                <a:lnTo>
                  <a:pt x="100939" y="0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575409" y="5622658"/>
            <a:ext cx="100939" cy="76"/>
          </a:xfrm>
          <a:custGeom>
            <a:avLst/>
            <a:gdLst/>
            <a:ahLst/>
            <a:cxnLst/>
            <a:rect l="l" t="t" r="r" b="b"/>
            <a:pathLst>
              <a:path w="100939" h="76">
                <a:moveTo>
                  <a:pt x="0" y="0"/>
                </a:moveTo>
                <a:lnTo>
                  <a:pt x="100939" y="76"/>
                </a:lnTo>
              </a:path>
            </a:pathLst>
          </a:custGeom>
          <a:ln w="44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617666" y="1438202"/>
            <a:ext cx="1534248" cy="1183106"/>
          </a:xfrm>
          <a:custGeom>
            <a:avLst/>
            <a:gdLst/>
            <a:ahLst/>
            <a:cxnLst/>
            <a:rect l="l" t="t" r="r" b="b"/>
            <a:pathLst>
              <a:path w="1534248" h="1183106">
                <a:moveTo>
                  <a:pt x="954938" y="139255"/>
                </a:moveTo>
                <a:lnTo>
                  <a:pt x="953058" y="139103"/>
                </a:lnTo>
                <a:lnTo>
                  <a:pt x="940396" y="131622"/>
                </a:lnTo>
                <a:lnTo>
                  <a:pt x="919073" y="122910"/>
                </a:lnTo>
                <a:lnTo>
                  <a:pt x="901509" y="117868"/>
                </a:lnTo>
                <a:lnTo>
                  <a:pt x="884008" y="114122"/>
                </a:lnTo>
                <a:lnTo>
                  <a:pt x="858519" y="111963"/>
                </a:lnTo>
                <a:lnTo>
                  <a:pt x="874077" y="46875"/>
                </a:lnTo>
                <a:lnTo>
                  <a:pt x="874077" y="42773"/>
                </a:lnTo>
                <a:lnTo>
                  <a:pt x="856513" y="37731"/>
                </a:lnTo>
                <a:lnTo>
                  <a:pt x="852258" y="37515"/>
                </a:lnTo>
                <a:lnTo>
                  <a:pt x="850391" y="41833"/>
                </a:lnTo>
                <a:lnTo>
                  <a:pt x="746201" y="11518"/>
                </a:lnTo>
                <a:lnTo>
                  <a:pt x="744766" y="10223"/>
                </a:lnTo>
                <a:lnTo>
                  <a:pt x="745197" y="5257"/>
                </a:lnTo>
                <a:lnTo>
                  <a:pt x="727633" y="215"/>
                </a:lnTo>
                <a:lnTo>
                  <a:pt x="723379" y="0"/>
                </a:lnTo>
                <a:lnTo>
                  <a:pt x="720216" y="5765"/>
                </a:lnTo>
                <a:lnTo>
                  <a:pt x="671258" y="170789"/>
                </a:lnTo>
                <a:lnTo>
                  <a:pt x="635038" y="317157"/>
                </a:lnTo>
                <a:lnTo>
                  <a:pt x="635177" y="328396"/>
                </a:lnTo>
                <a:lnTo>
                  <a:pt x="617181" y="393191"/>
                </a:lnTo>
                <a:lnTo>
                  <a:pt x="615022" y="407301"/>
                </a:lnTo>
                <a:lnTo>
                  <a:pt x="601192" y="458571"/>
                </a:lnTo>
                <a:lnTo>
                  <a:pt x="601268" y="471957"/>
                </a:lnTo>
                <a:lnTo>
                  <a:pt x="611352" y="481901"/>
                </a:lnTo>
                <a:lnTo>
                  <a:pt x="628776" y="491972"/>
                </a:lnTo>
                <a:lnTo>
                  <a:pt x="657504" y="503288"/>
                </a:lnTo>
                <a:lnTo>
                  <a:pt x="677519" y="508317"/>
                </a:lnTo>
                <a:lnTo>
                  <a:pt x="695083" y="510768"/>
                </a:lnTo>
                <a:lnTo>
                  <a:pt x="721080" y="510844"/>
                </a:lnTo>
                <a:lnTo>
                  <a:pt x="730872" y="506958"/>
                </a:lnTo>
                <a:lnTo>
                  <a:pt x="736345" y="493636"/>
                </a:lnTo>
                <a:lnTo>
                  <a:pt x="748576" y="455612"/>
                </a:lnTo>
                <a:lnTo>
                  <a:pt x="751319" y="455548"/>
                </a:lnTo>
                <a:lnTo>
                  <a:pt x="865149" y="489381"/>
                </a:lnTo>
                <a:lnTo>
                  <a:pt x="853986" y="531139"/>
                </a:lnTo>
                <a:lnTo>
                  <a:pt x="854062" y="545757"/>
                </a:lnTo>
                <a:lnTo>
                  <a:pt x="858951" y="550875"/>
                </a:lnTo>
                <a:lnTo>
                  <a:pt x="872782" y="560882"/>
                </a:lnTo>
                <a:lnTo>
                  <a:pt x="887831" y="568299"/>
                </a:lnTo>
                <a:lnTo>
                  <a:pt x="904024" y="574636"/>
                </a:lnTo>
                <a:lnTo>
                  <a:pt x="931532" y="582117"/>
                </a:lnTo>
                <a:lnTo>
                  <a:pt x="950391" y="584568"/>
                </a:lnTo>
                <a:lnTo>
                  <a:pt x="971283" y="584644"/>
                </a:lnTo>
                <a:lnTo>
                  <a:pt x="982865" y="581190"/>
                </a:lnTo>
                <a:lnTo>
                  <a:pt x="986688" y="574992"/>
                </a:lnTo>
                <a:lnTo>
                  <a:pt x="1001369" y="529488"/>
                </a:lnTo>
                <a:lnTo>
                  <a:pt x="1004112" y="529412"/>
                </a:lnTo>
                <a:lnTo>
                  <a:pt x="1447126" y="658444"/>
                </a:lnTo>
                <a:lnTo>
                  <a:pt x="1478445" y="670966"/>
                </a:lnTo>
                <a:lnTo>
                  <a:pt x="1503641" y="689546"/>
                </a:lnTo>
                <a:lnTo>
                  <a:pt x="1521002" y="712228"/>
                </a:lnTo>
                <a:lnTo>
                  <a:pt x="1532305" y="738428"/>
                </a:lnTo>
                <a:lnTo>
                  <a:pt x="1532229" y="747648"/>
                </a:lnTo>
                <a:lnTo>
                  <a:pt x="1404137" y="1180299"/>
                </a:lnTo>
                <a:lnTo>
                  <a:pt x="1402130" y="1180376"/>
                </a:lnTo>
                <a:lnTo>
                  <a:pt x="1394561" y="1176413"/>
                </a:lnTo>
                <a:lnTo>
                  <a:pt x="1395501" y="1171511"/>
                </a:lnTo>
                <a:lnTo>
                  <a:pt x="1435900" y="1035507"/>
                </a:lnTo>
                <a:lnTo>
                  <a:pt x="1437119" y="1029246"/>
                </a:lnTo>
                <a:lnTo>
                  <a:pt x="1438414" y="1001306"/>
                </a:lnTo>
                <a:lnTo>
                  <a:pt x="1427111" y="971283"/>
                </a:lnTo>
                <a:lnTo>
                  <a:pt x="1404721" y="942339"/>
                </a:lnTo>
                <a:lnTo>
                  <a:pt x="1370812" y="912456"/>
                </a:lnTo>
                <a:lnTo>
                  <a:pt x="1330769" y="884885"/>
                </a:lnTo>
                <a:lnTo>
                  <a:pt x="1289443" y="861123"/>
                </a:lnTo>
                <a:lnTo>
                  <a:pt x="1234439" y="834847"/>
                </a:lnTo>
                <a:lnTo>
                  <a:pt x="1175537" y="811148"/>
                </a:lnTo>
                <a:lnTo>
                  <a:pt x="1114272" y="789838"/>
                </a:lnTo>
                <a:lnTo>
                  <a:pt x="1052918" y="772350"/>
                </a:lnTo>
                <a:lnTo>
                  <a:pt x="995400" y="758520"/>
                </a:lnTo>
                <a:lnTo>
                  <a:pt x="942835" y="748512"/>
                </a:lnTo>
                <a:lnTo>
                  <a:pt x="882789" y="741032"/>
                </a:lnTo>
                <a:lnTo>
                  <a:pt x="843978" y="738504"/>
                </a:lnTo>
                <a:lnTo>
                  <a:pt x="782281" y="739724"/>
                </a:lnTo>
                <a:lnTo>
                  <a:pt x="744689" y="744702"/>
                </a:lnTo>
                <a:lnTo>
                  <a:pt x="712228" y="754773"/>
                </a:lnTo>
                <a:lnTo>
                  <a:pt x="682701" y="774077"/>
                </a:lnTo>
                <a:lnTo>
                  <a:pt x="670102" y="791349"/>
                </a:lnTo>
                <a:lnTo>
                  <a:pt x="105765" y="491909"/>
                </a:lnTo>
                <a:lnTo>
                  <a:pt x="91579" y="491972"/>
                </a:lnTo>
                <a:lnTo>
                  <a:pt x="75310" y="494499"/>
                </a:lnTo>
                <a:lnTo>
                  <a:pt x="76" y="748156"/>
                </a:lnTo>
                <a:lnTo>
                  <a:pt x="0" y="753122"/>
                </a:lnTo>
                <a:lnTo>
                  <a:pt x="76530" y="495871"/>
                </a:lnTo>
                <a:lnTo>
                  <a:pt x="77393" y="495579"/>
                </a:lnTo>
                <a:lnTo>
                  <a:pt x="92798" y="493267"/>
                </a:lnTo>
                <a:lnTo>
                  <a:pt x="104546" y="493204"/>
                </a:lnTo>
                <a:lnTo>
                  <a:pt x="670458" y="793445"/>
                </a:lnTo>
                <a:lnTo>
                  <a:pt x="683920" y="775296"/>
                </a:lnTo>
                <a:lnTo>
                  <a:pt x="692200" y="768527"/>
                </a:lnTo>
                <a:lnTo>
                  <a:pt x="713447" y="756005"/>
                </a:lnTo>
                <a:lnTo>
                  <a:pt x="733031" y="750531"/>
                </a:lnTo>
                <a:lnTo>
                  <a:pt x="742251" y="747293"/>
                </a:lnTo>
                <a:lnTo>
                  <a:pt x="745490" y="746785"/>
                </a:lnTo>
                <a:lnTo>
                  <a:pt x="783577" y="741032"/>
                </a:lnTo>
                <a:lnTo>
                  <a:pt x="842759" y="739724"/>
                </a:lnTo>
                <a:lnTo>
                  <a:pt x="881570" y="742251"/>
                </a:lnTo>
                <a:lnTo>
                  <a:pt x="941616" y="749807"/>
                </a:lnTo>
                <a:lnTo>
                  <a:pt x="994168" y="759815"/>
                </a:lnTo>
                <a:lnTo>
                  <a:pt x="1051699" y="773569"/>
                </a:lnTo>
                <a:lnTo>
                  <a:pt x="1113040" y="791070"/>
                </a:lnTo>
                <a:lnTo>
                  <a:pt x="1174318" y="812380"/>
                </a:lnTo>
                <a:lnTo>
                  <a:pt x="1233144" y="836142"/>
                </a:lnTo>
                <a:lnTo>
                  <a:pt x="1288224" y="862418"/>
                </a:lnTo>
                <a:lnTo>
                  <a:pt x="1329550" y="886180"/>
                </a:lnTo>
                <a:lnTo>
                  <a:pt x="1369580" y="913676"/>
                </a:lnTo>
                <a:lnTo>
                  <a:pt x="1395857" y="936218"/>
                </a:lnTo>
                <a:lnTo>
                  <a:pt x="1418475" y="962431"/>
                </a:lnTo>
                <a:lnTo>
                  <a:pt x="1435963" y="996200"/>
                </a:lnTo>
                <a:lnTo>
                  <a:pt x="1436611" y="1002093"/>
                </a:lnTo>
                <a:lnTo>
                  <a:pt x="1437119" y="1002525"/>
                </a:lnTo>
                <a:lnTo>
                  <a:pt x="1436547" y="1012101"/>
                </a:lnTo>
                <a:lnTo>
                  <a:pt x="1436039" y="1013396"/>
                </a:lnTo>
                <a:lnTo>
                  <a:pt x="1435900" y="1027950"/>
                </a:lnTo>
                <a:lnTo>
                  <a:pt x="1434668" y="1034211"/>
                </a:lnTo>
                <a:lnTo>
                  <a:pt x="1392478" y="1177061"/>
                </a:lnTo>
                <a:lnTo>
                  <a:pt x="1405013" y="1183106"/>
                </a:lnTo>
                <a:lnTo>
                  <a:pt x="1534248" y="745705"/>
                </a:lnTo>
                <a:lnTo>
                  <a:pt x="1533601" y="737209"/>
                </a:lnTo>
                <a:lnTo>
                  <a:pt x="1522298" y="710933"/>
                </a:lnTo>
                <a:lnTo>
                  <a:pt x="1504873" y="688327"/>
                </a:lnTo>
                <a:lnTo>
                  <a:pt x="1479664" y="669670"/>
                </a:lnTo>
                <a:lnTo>
                  <a:pt x="1448422" y="657148"/>
                </a:lnTo>
                <a:lnTo>
                  <a:pt x="999794" y="526897"/>
                </a:lnTo>
                <a:lnTo>
                  <a:pt x="985456" y="573773"/>
                </a:lnTo>
                <a:lnTo>
                  <a:pt x="981570" y="579894"/>
                </a:lnTo>
                <a:lnTo>
                  <a:pt x="975880" y="581545"/>
                </a:lnTo>
                <a:lnTo>
                  <a:pt x="973150" y="582625"/>
                </a:lnTo>
                <a:lnTo>
                  <a:pt x="970991" y="582917"/>
                </a:lnTo>
                <a:lnTo>
                  <a:pt x="967104" y="583920"/>
                </a:lnTo>
                <a:lnTo>
                  <a:pt x="951623" y="583349"/>
                </a:lnTo>
                <a:lnTo>
                  <a:pt x="929665" y="580034"/>
                </a:lnTo>
                <a:lnTo>
                  <a:pt x="912952" y="575640"/>
                </a:lnTo>
                <a:lnTo>
                  <a:pt x="904392" y="572757"/>
                </a:lnTo>
                <a:lnTo>
                  <a:pt x="896823" y="570242"/>
                </a:lnTo>
                <a:lnTo>
                  <a:pt x="889050" y="567080"/>
                </a:lnTo>
                <a:lnTo>
                  <a:pt x="888339" y="566496"/>
                </a:lnTo>
                <a:lnTo>
                  <a:pt x="877887" y="561670"/>
                </a:lnTo>
                <a:lnTo>
                  <a:pt x="867892" y="555764"/>
                </a:lnTo>
                <a:lnTo>
                  <a:pt x="866952" y="554469"/>
                </a:lnTo>
                <a:lnTo>
                  <a:pt x="862698" y="552094"/>
                </a:lnTo>
                <a:lnTo>
                  <a:pt x="855497" y="544182"/>
                </a:lnTo>
                <a:lnTo>
                  <a:pt x="854786" y="543750"/>
                </a:lnTo>
                <a:lnTo>
                  <a:pt x="855217" y="532371"/>
                </a:lnTo>
                <a:lnTo>
                  <a:pt x="866952" y="488162"/>
                </a:lnTo>
                <a:lnTo>
                  <a:pt x="747928" y="453021"/>
                </a:lnTo>
                <a:lnTo>
                  <a:pt x="735114" y="492340"/>
                </a:lnTo>
                <a:lnTo>
                  <a:pt x="729640" y="505663"/>
                </a:lnTo>
                <a:lnTo>
                  <a:pt x="723379" y="507961"/>
                </a:lnTo>
                <a:lnTo>
                  <a:pt x="720712" y="508901"/>
                </a:lnTo>
                <a:lnTo>
                  <a:pt x="718769" y="510120"/>
                </a:lnTo>
                <a:lnTo>
                  <a:pt x="714311" y="510044"/>
                </a:lnTo>
                <a:lnTo>
                  <a:pt x="696379" y="509549"/>
                </a:lnTo>
                <a:lnTo>
                  <a:pt x="678814" y="507174"/>
                </a:lnTo>
                <a:lnTo>
                  <a:pt x="676719" y="506310"/>
                </a:lnTo>
                <a:lnTo>
                  <a:pt x="660590" y="502564"/>
                </a:lnTo>
                <a:lnTo>
                  <a:pt x="651675" y="499033"/>
                </a:lnTo>
                <a:lnTo>
                  <a:pt x="644105" y="496366"/>
                </a:lnTo>
                <a:lnTo>
                  <a:pt x="638784" y="494576"/>
                </a:lnTo>
                <a:lnTo>
                  <a:pt x="636409" y="492836"/>
                </a:lnTo>
                <a:lnTo>
                  <a:pt x="632523" y="492048"/>
                </a:lnTo>
                <a:lnTo>
                  <a:pt x="625106" y="487806"/>
                </a:lnTo>
                <a:lnTo>
                  <a:pt x="618769" y="484492"/>
                </a:lnTo>
                <a:lnTo>
                  <a:pt x="614222" y="481393"/>
                </a:lnTo>
                <a:lnTo>
                  <a:pt x="607466" y="475780"/>
                </a:lnTo>
                <a:lnTo>
                  <a:pt x="602919" y="470598"/>
                </a:lnTo>
                <a:lnTo>
                  <a:pt x="602132" y="470014"/>
                </a:lnTo>
                <a:lnTo>
                  <a:pt x="602487" y="459790"/>
                </a:lnTo>
                <a:lnTo>
                  <a:pt x="616242" y="408533"/>
                </a:lnTo>
                <a:lnTo>
                  <a:pt x="618401" y="394423"/>
                </a:lnTo>
                <a:lnTo>
                  <a:pt x="637197" y="325513"/>
                </a:lnTo>
                <a:lnTo>
                  <a:pt x="639140" y="324726"/>
                </a:lnTo>
                <a:lnTo>
                  <a:pt x="635901" y="323430"/>
                </a:lnTo>
                <a:lnTo>
                  <a:pt x="637197" y="314350"/>
                </a:lnTo>
                <a:lnTo>
                  <a:pt x="639356" y="307517"/>
                </a:lnTo>
                <a:lnTo>
                  <a:pt x="641730" y="298869"/>
                </a:lnTo>
                <a:lnTo>
                  <a:pt x="653465" y="248043"/>
                </a:lnTo>
                <a:lnTo>
                  <a:pt x="672553" y="172008"/>
                </a:lnTo>
                <a:lnTo>
                  <a:pt x="719569" y="14693"/>
                </a:lnTo>
                <a:lnTo>
                  <a:pt x="721512" y="6984"/>
                </a:lnTo>
                <a:lnTo>
                  <a:pt x="724611" y="1231"/>
                </a:lnTo>
                <a:lnTo>
                  <a:pt x="743978" y="6476"/>
                </a:lnTo>
                <a:lnTo>
                  <a:pt x="743394" y="11810"/>
                </a:lnTo>
                <a:lnTo>
                  <a:pt x="745058" y="12890"/>
                </a:lnTo>
                <a:lnTo>
                  <a:pt x="847725" y="42837"/>
                </a:lnTo>
                <a:lnTo>
                  <a:pt x="851395" y="43205"/>
                </a:lnTo>
                <a:lnTo>
                  <a:pt x="853490" y="38811"/>
                </a:lnTo>
                <a:lnTo>
                  <a:pt x="872858" y="44068"/>
                </a:lnTo>
                <a:lnTo>
                  <a:pt x="856081" y="112902"/>
                </a:lnTo>
                <a:lnTo>
                  <a:pt x="882789" y="115341"/>
                </a:lnTo>
                <a:lnTo>
                  <a:pt x="906627" y="120319"/>
                </a:lnTo>
                <a:lnTo>
                  <a:pt x="934123" y="130390"/>
                </a:lnTo>
                <a:lnTo>
                  <a:pt x="955649" y="142341"/>
                </a:lnTo>
                <a:lnTo>
                  <a:pt x="970419" y="93167"/>
                </a:lnTo>
                <a:lnTo>
                  <a:pt x="971067" y="91084"/>
                </a:lnTo>
                <a:lnTo>
                  <a:pt x="971562" y="88061"/>
                </a:lnTo>
                <a:lnTo>
                  <a:pt x="972286" y="87261"/>
                </a:lnTo>
                <a:lnTo>
                  <a:pt x="976312" y="75310"/>
                </a:lnTo>
                <a:lnTo>
                  <a:pt x="980414" y="75247"/>
                </a:lnTo>
                <a:lnTo>
                  <a:pt x="997204" y="80060"/>
                </a:lnTo>
                <a:lnTo>
                  <a:pt x="997915" y="79057"/>
                </a:lnTo>
                <a:lnTo>
                  <a:pt x="981722" y="74015"/>
                </a:lnTo>
                <a:lnTo>
                  <a:pt x="975017" y="74091"/>
                </a:lnTo>
                <a:lnTo>
                  <a:pt x="972858" y="79413"/>
                </a:lnTo>
                <a:lnTo>
                  <a:pt x="954938" y="1392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254074" y="1776105"/>
            <a:ext cx="53060" cy="158470"/>
          </a:xfrm>
          <a:custGeom>
            <a:avLst/>
            <a:gdLst/>
            <a:ahLst/>
            <a:cxnLst/>
            <a:rect l="l" t="t" r="r" b="b"/>
            <a:pathLst>
              <a:path w="53060" h="158470">
                <a:moveTo>
                  <a:pt x="50253" y="787"/>
                </a:moveTo>
                <a:lnTo>
                  <a:pt x="44132" y="0"/>
                </a:lnTo>
                <a:lnTo>
                  <a:pt x="0" y="154940"/>
                </a:lnTo>
                <a:lnTo>
                  <a:pt x="2374" y="156667"/>
                </a:lnTo>
                <a:lnTo>
                  <a:pt x="7696" y="158470"/>
                </a:lnTo>
                <a:lnTo>
                  <a:pt x="17068" y="127863"/>
                </a:lnTo>
                <a:lnTo>
                  <a:pt x="32321" y="73075"/>
                </a:lnTo>
                <a:lnTo>
                  <a:pt x="49682" y="15405"/>
                </a:lnTo>
                <a:lnTo>
                  <a:pt x="50330" y="14757"/>
                </a:lnTo>
                <a:lnTo>
                  <a:pt x="53060" y="2590"/>
                </a:lnTo>
                <a:lnTo>
                  <a:pt x="50253" y="7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261779" y="1790856"/>
            <a:ext cx="42621" cy="146380"/>
          </a:xfrm>
          <a:custGeom>
            <a:avLst/>
            <a:gdLst/>
            <a:ahLst/>
            <a:cxnLst/>
            <a:rect l="l" t="t" r="r" b="b"/>
            <a:pathLst>
              <a:path w="42621" h="146380">
                <a:moveTo>
                  <a:pt x="38011" y="29235"/>
                </a:moveTo>
                <a:lnTo>
                  <a:pt x="42621" y="0"/>
                </a:lnTo>
                <a:lnTo>
                  <a:pt x="41973" y="647"/>
                </a:lnTo>
                <a:lnTo>
                  <a:pt x="24625" y="58318"/>
                </a:lnTo>
                <a:lnTo>
                  <a:pt x="9359" y="113118"/>
                </a:lnTo>
                <a:lnTo>
                  <a:pt x="0" y="143713"/>
                </a:lnTo>
                <a:lnTo>
                  <a:pt x="7556" y="146380"/>
                </a:lnTo>
                <a:lnTo>
                  <a:pt x="39230" y="40030"/>
                </a:lnTo>
                <a:lnTo>
                  <a:pt x="38011" y="29235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299790" y="1642330"/>
            <a:ext cx="219532" cy="249186"/>
          </a:xfrm>
          <a:custGeom>
            <a:avLst/>
            <a:gdLst/>
            <a:ahLst/>
            <a:cxnLst/>
            <a:rect l="l" t="t" r="r" b="b"/>
            <a:pathLst>
              <a:path w="219532" h="249186">
                <a:moveTo>
                  <a:pt x="0" y="177761"/>
                </a:moveTo>
                <a:lnTo>
                  <a:pt x="1231" y="188556"/>
                </a:lnTo>
                <a:lnTo>
                  <a:pt x="6121" y="207276"/>
                </a:lnTo>
                <a:lnTo>
                  <a:pt x="6845" y="207568"/>
                </a:lnTo>
                <a:lnTo>
                  <a:pt x="17348" y="224993"/>
                </a:lnTo>
                <a:lnTo>
                  <a:pt x="20523" y="226504"/>
                </a:lnTo>
                <a:lnTo>
                  <a:pt x="30607" y="236435"/>
                </a:lnTo>
                <a:lnTo>
                  <a:pt x="50977" y="246379"/>
                </a:lnTo>
                <a:lnTo>
                  <a:pt x="53568" y="247535"/>
                </a:lnTo>
                <a:lnTo>
                  <a:pt x="55803" y="247599"/>
                </a:lnTo>
                <a:lnTo>
                  <a:pt x="58470" y="248678"/>
                </a:lnTo>
                <a:lnTo>
                  <a:pt x="60629" y="249186"/>
                </a:lnTo>
                <a:lnTo>
                  <a:pt x="63576" y="248831"/>
                </a:lnTo>
                <a:lnTo>
                  <a:pt x="50546" y="244068"/>
                </a:lnTo>
                <a:lnTo>
                  <a:pt x="31826" y="235216"/>
                </a:lnTo>
                <a:lnTo>
                  <a:pt x="16852" y="221462"/>
                </a:lnTo>
                <a:lnTo>
                  <a:pt x="6692" y="204114"/>
                </a:lnTo>
                <a:lnTo>
                  <a:pt x="1231" y="179057"/>
                </a:lnTo>
                <a:lnTo>
                  <a:pt x="5397" y="154355"/>
                </a:lnTo>
                <a:lnTo>
                  <a:pt x="30530" y="66814"/>
                </a:lnTo>
                <a:lnTo>
                  <a:pt x="44284" y="10502"/>
                </a:lnTo>
                <a:lnTo>
                  <a:pt x="48818" y="5029"/>
                </a:lnTo>
                <a:lnTo>
                  <a:pt x="56375" y="1295"/>
                </a:lnTo>
                <a:lnTo>
                  <a:pt x="66814" y="1219"/>
                </a:lnTo>
                <a:lnTo>
                  <a:pt x="74307" y="5029"/>
                </a:lnTo>
                <a:lnTo>
                  <a:pt x="80645" y="13741"/>
                </a:lnTo>
                <a:lnTo>
                  <a:pt x="80568" y="26708"/>
                </a:lnTo>
                <a:lnTo>
                  <a:pt x="67970" y="77965"/>
                </a:lnTo>
                <a:lnTo>
                  <a:pt x="41694" y="170637"/>
                </a:lnTo>
                <a:lnTo>
                  <a:pt x="41694" y="184022"/>
                </a:lnTo>
                <a:lnTo>
                  <a:pt x="46736" y="195325"/>
                </a:lnTo>
                <a:lnTo>
                  <a:pt x="53136" y="201447"/>
                </a:lnTo>
                <a:lnTo>
                  <a:pt x="64223" y="207860"/>
                </a:lnTo>
                <a:lnTo>
                  <a:pt x="193319" y="245084"/>
                </a:lnTo>
                <a:lnTo>
                  <a:pt x="196926" y="234429"/>
                </a:lnTo>
                <a:lnTo>
                  <a:pt x="205206" y="204838"/>
                </a:lnTo>
                <a:lnTo>
                  <a:pt x="205854" y="202247"/>
                </a:lnTo>
                <a:lnTo>
                  <a:pt x="207365" y="193814"/>
                </a:lnTo>
                <a:lnTo>
                  <a:pt x="206565" y="193103"/>
                </a:lnTo>
                <a:lnTo>
                  <a:pt x="206933" y="186829"/>
                </a:lnTo>
                <a:lnTo>
                  <a:pt x="211112" y="172364"/>
                </a:lnTo>
                <a:lnTo>
                  <a:pt x="212331" y="167322"/>
                </a:lnTo>
                <a:lnTo>
                  <a:pt x="219532" y="133553"/>
                </a:lnTo>
                <a:lnTo>
                  <a:pt x="217512" y="133337"/>
                </a:lnTo>
                <a:lnTo>
                  <a:pt x="201968" y="132689"/>
                </a:lnTo>
                <a:lnTo>
                  <a:pt x="181152" y="129374"/>
                </a:lnTo>
                <a:lnTo>
                  <a:pt x="166179" y="125704"/>
                </a:lnTo>
                <a:lnTo>
                  <a:pt x="157035" y="122389"/>
                </a:lnTo>
                <a:lnTo>
                  <a:pt x="149542" y="119875"/>
                </a:lnTo>
                <a:lnTo>
                  <a:pt x="143065" y="117716"/>
                </a:lnTo>
                <a:lnTo>
                  <a:pt x="140830" y="116128"/>
                </a:lnTo>
                <a:lnTo>
                  <a:pt x="129527" y="110947"/>
                </a:lnTo>
                <a:lnTo>
                  <a:pt x="120599" y="104686"/>
                </a:lnTo>
                <a:lnTo>
                  <a:pt x="119087" y="105257"/>
                </a:lnTo>
                <a:lnTo>
                  <a:pt x="101739" y="161924"/>
                </a:lnTo>
                <a:lnTo>
                  <a:pt x="93535" y="160261"/>
                </a:lnTo>
                <a:lnTo>
                  <a:pt x="77978" y="209511"/>
                </a:lnTo>
                <a:lnTo>
                  <a:pt x="74231" y="209156"/>
                </a:lnTo>
                <a:lnTo>
                  <a:pt x="70700" y="207492"/>
                </a:lnTo>
                <a:lnTo>
                  <a:pt x="67183" y="206997"/>
                </a:lnTo>
                <a:lnTo>
                  <a:pt x="63436" y="205117"/>
                </a:lnTo>
                <a:lnTo>
                  <a:pt x="54368" y="200228"/>
                </a:lnTo>
                <a:lnTo>
                  <a:pt x="47955" y="194106"/>
                </a:lnTo>
                <a:lnTo>
                  <a:pt x="44132" y="187845"/>
                </a:lnTo>
                <a:lnTo>
                  <a:pt x="42989" y="182803"/>
                </a:lnTo>
                <a:lnTo>
                  <a:pt x="42989" y="171856"/>
                </a:lnTo>
                <a:lnTo>
                  <a:pt x="49250" y="149326"/>
                </a:lnTo>
                <a:lnTo>
                  <a:pt x="50761" y="148310"/>
                </a:lnTo>
                <a:lnTo>
                  <a:pt x="50406" y="145580"/>
                </a:lnTo>
                <a:lnTo>
                  <a:pt x="63360" y="103314"/>
                </a:lnTo>
                <a:lnTo>
                  <a:pt x="73520" y="63284"/>
                </a:lnTo>
                <a:lnTo>
                  <a:pt x="81800" y="28003"/>
                </a:lnTo>
                <a:lnTo>
                  <a:pt x="81864" y="12522"/>
                </a:lnTo>
                <a:lnTo>
                  <a:pt x="79629" y="8420"/>
                </a:lnTo>
                <a:lnTo>
                  <a:pt x="75603" y="3809"/>
                </a:lnTo>
                <a:lnTo>
                  <a:pt x="68110" y="0"/>
                </a:lnTo>
                <a:lnTo>
                  <a:pt x="55079" y="63"/>
                </a:lnTo>
                <a:lnTo>
                  <a:pt x="47599" y="3809"/>
                </a:lnTo>
                <a:lnTo>
                  <a:pt x="43053" y="9283"/>
                </a:lnTo>
                <a:lnTo>
                  <a:pt x="31902" y="52260"/>
                </a:lnTo>
                <a:lnTo>
                  <a:pt x="29235" y="65519"/>
                </a:lnTo>
                <a:lnTo>
                  <a:pt x="21894" y="91008"/>
                </a:lnTo>
                <a:lnTo>
                  <a:pt x="14262" y="119367"/>
                </a:lnTo>
                <a:lnTo>
                  <a:pt x="8432" y="136359"/>
                </a:lnTo>
                <a:lnTo>
                  <a:pt x="8572" y="137375"/>
                </a:lnTo>
                <a:lnTo>
                  <a:pt x="4610" y="148526"/>
                </a:lnTo>
                <a:lnTo>
                  <a:pt x="0" y="1777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506356" y="1513442"/>
            <a:ext cx="237388" cy="364604"/>
          </a:xfrm>
          <a:custGeom>
            <a:avLst/>
            <a:gdLst/>
            <a:ahLst/>
            <a:cxnLst/>
            <a:rect l="l" t="t" r="r" b="b"/>
            <a:pathLst>
              <a:path w="237388" h="364604">
                <a:moveTo>
                  <a:pt x="29095" y="284403"/>
                </a:moveTo>
                <a:lnTo>
                  <a:pt x="63792" y="168986"/>
                </a:lnTo>
                <a:lnTo>
                  <a:pt x="67970" y="168909"/>
                </a:lnTo>
                <a:lnTo>
                  <a:pt x="93383" y="177050"/>
                </a:lnTo>
                <a:lnTo>
                  <a:pt x="98501" y="178269"/>
                </a:lnTo>
                <a:lnTo>
                  <a:pt x="142278" y="191236"/>
                </a:lnTo>
                <a:lnTo>
                  <a:pt x="145008" y="192239"/>
                </a:lnTo>
                <a:lnTo>
                  <a:pt x="166827" y="197789"/>
                </a:lnTo>
                <a:lnTo>
                  <a:pt x="175755" y="201383"/>
                </a:lnTo>
                <a:lnTo>
                  <a:pt x="175831" y="203542"/>
                </a:lnTo>
                <a:lnTo>
                  <a:pt x="175031" y="207365"/>
                </a:lnTo>
                <a:lnTo>
                  <a:pt x="174536" y="208660"/>
                </a:lnTo>
                <a:lnTo>
                  <a:pt x="173520" y="212407"/>
                </a:lnTo>
                <a:lnTo>
                  <a:pt x="172516" y="216077"/>
                </a:lnTo>
                <a:lnTo>
                  <a:pt x="170929" y="217296"/>
                </a:lnTo>
                <a:lnTo>
                  <a:pt x="170713" y="221119"/>
                </a:lnTo>
                <a:lnTo>
                  <a:pt x="169773" y="224929"/>
                </a:lnTo>
                <a:lnTo>
                  <a:pt x="168770" y="228599"/>
                </a:lnTo>
                <a:lnTo>
                  <a:pt x="168262" y="229971"/>
                </a:lnTo>
                <a:lnTo>
                  <a:pt x="167259" y="233718"/>
                </a:lnTo>
                <a:lnTo>
                  <a:pt x="165023" y="241058"/>
                </a:lnTo>
                <a:lnTo>
                  <a:pt x="164528" y="242493"/>
                </a:lnTo>
                <a:lnTo>
                  <a:pt x="163512" y="246176"/>
                </a:lnTo>
                <a:lnTo>
                  <a:pt x="162509" y="249847"/>
                </a:lnTo>
                <a:lnTo>
                  <a:pt x="160921" y="251142"/>
                </a:lnTo>
                <a:lnTo>
                  <a:pt x="160705" y="254876"/>
                </a:lnTo>
                <a:lnTo>
                  <a:pt x="159778" y="258698"/>
                </a:lnTo>
                <a:lnTo>
                  <a:pt x="158762" y="262369"/>
                </a:lnTo>
                <a:lnTo>
                  <a:pt x="158254" y="263740"/>
                </a:lnTo>
                <a:lnTo>
                  <a:pt x="157251" y="267487"/>
                </a:lnTo>
                <a:lnTo>
                  <a:pt x="156248" y="271157"/>
                </a:lnTo>
                <a:lnTo>
                  <a:pt x="154660" y="272376"/>
                </a:lnTo>
                <a:lnTo>
                  <a:pt x="154444" y="276199"/>
                </a:lnTo>
                <a:lnTo>
                  <a:pt x="153504" y="279933"/>
                </a:lnTo>
                <a:lnTo>
                  <a:pt x="152501" y="283679"/>
                </a:lnTo>
                <a:lnTo>
                  <a:pt x="150914" y="284911"/>
                </a:lnTo>
                <a:lnTo>
                  <a:pt x="150698" y="288797"/>
                </a:lnTo>
                <a:lnTo>
                  <a:pt x="150990" y="290017"/>
                </a:lnTo>
                <a:lnTo>
                  <a:pt x="148755" y="296138"/>
                </a:lnTo>
                <a:lnTo>
                  <a:pt x="148247" y="297510"/>
                </a:lnTo>
                <a:lnTo>
                  <a:pt x="147243" y="301243"/>
                </a:lnTo>
                <a:lnTo>
                  <a:pt x="146240" y="304926"/>
                </a:lnTo>
                <a:lnTo>
                  <a:pt x="156819" y="311619"/>
                </a:lnTo>
                <a:lnTo>
                  <a:pt x="160921" y="314858"/>
                </a:lnTo>
                <a:lnTo>
                  <a:pt x="162217" y="315213"/>
                </a:lnTo>
                <a:lnTo>
                  <a:pt x="166827" y="302044"/>
                </a:lnTo>
                <a:lnTo>
                  <a:pt x="201815" y="181876"/>
                </a:lnTo>
                <a:lnTo>
                  <a:pt x="212763" y="46583"/>
                </a:lnTo>
                <a:lnTo>
                  <a:pt x="213550" y="46012"/>
                </a:lnTo>
                <a:lnTo>
                  <a:pt x="213131" y="41325"/>
                </a:lnTo>
                <a:lnTo>
                  <a:pt x="107569" y="10439"/>
                </a:lnTo>
                <a:lnTo>
                  <a:pt x="107784" y="6261"/>
                </a:lnTo>
                <a:lnTo>
                  <a:pt x="108508" y="4825"/>
                </a:lnTo>
                <a:lnTo>
                  <a:pt x="91732" y="0"/>
                </a:lnTo>
                <a:lnTo>
                  <a:pt x="87630" y="76"/>
                </a:lnTo>
                <a:lnTo>
                  <a:pt x="83591" y="12026"/>
                </a:lnTo>
                <a:lnTo>
                  <a:pt x="84607" y="13398"/>
                </a:lnTo>
                <a:lnTo>
                  <a:pt x="82372" y="17068"/>
                </a:lnTo>
                <a:lnTo>
                  <a:pt x="83019" y="20383"/>
                </a:lnTo>
                <a:lnTo>
                  <a:pt x="68402" y="77190"/>
                </a:lnTo>
                <a:lnTo>
                  <a:pt x="67462" y="82232"/>
                </a:lnTo>
                <a:lnTo>
                  <a:pt x="66890" y="83591"/>
                </a:lnTo>
                <a:lnTo>
                  <a:pt x="66167" y="87261"/>
                </a:lnTo>
                <a:lnTo>
                  <a:pt x="65595" y="88557"/>
                </a:lnTo>
                <a:lnTo>
                  <a:pt x="64947" y="92240"/>
                </a:lnTo>
                <a:lnTo>
                  <a:pt x="64439" y="93598"/>
                </a:lnTo>
                <a:lnTo>
                  <a:pt x="63360" y="97269"/>
                </a:lnTo>
                <a:lnTo>
                  <a:pt x="62141" y="102247"/>
                </a:lnTo>
                <a:lnTo>
                  <a:pt x="62204" y="103606"/>
                </a:lnTo>
                <a:lnTo>
                  <a:pt x="52857" y="138099"/>
                </a:lnTo>
                <a:lnTo>
                  <a:pt x="7848" y="292036"/>
                </a:lnTo>
                <a:lnTo>
                  <a:pt x="5765" y="296214"/>
                </a:lnTo>
                <a:lnTo>
                  <a:pt x="4533" y="301243"/>
                </a:lnTo>
                <a:lnTo>
                  <a:pt x="368" y="315721"/>
                </a:lnTo>
                <a:lnTo>
                  <a:pt x="0" y="321983"/>
                </a:lnTo>
                <a:lnTo>
                  <a:pt x="800" y="322706"/>
                </a:lnTo>
                <a:lnTo>
                  <a:pt x="4686" y="323862"/>
                </a:lnTo>
                <a:lnTo>
                  <a:pt x="7848" y="324078"/>
                </a:lnTo>
                <a:lnTo>
                  <a:pt x="41986" y="334733"/>
                </a:lnTo>
                <a:lnTo>
                  <a:pt x="43484" y="335165"/>
                </a:lnTo>
                <a:lnTo>
                  <a:pt x="47091" y="336029"/>
                </a:lnTo>
                <a:lnTo>
                  <a:pt x="52133" y="337756"/>
                </a:lnTo>
                <a:lnTo>
                  <a:pt x="55803" y="338543"/>
                </a:lnTo>
                <a:lnTo>
                  <a:pt x="61137" y="341210"/>
                </a:lnTo>
                <a:lnTo>
                  <a:pt x="64592" y="341502"/>
                </a:lnTo>
                <a:lnTo>
                  <a:pt x="69837" y="342645"/>
                </a:lnTo>
                <a:lnTo>
                  <a:pt x="73444" y="343941"/>
                </a:lnTo>
                <a:lnTo>
                  <a:pt x="77190" y="344741"/>
                </a:lnTo>
                <a:lnTo>
                  <a:pt x="82232" y="346468"/>
                </a:lnTo>
                <a:lnTo>
                  <a:pt x="85902" y="347192"/>
                </a:lnTo>
                <a:lnTo>
                  <a:pt x="87274" y="347764"/>
                </a:lnTo>
                <a:lnTo>
                  <a:pt x="91008" y="348919"/>
                </a:lnTo>
                <a:lnTo>
                  <a:pt x="94691" y="349707"/>
                </a:lnTo>
                <a:lnTo>
                  <a:pt x="103543" y="352653"/>
                </a:lnTo>
                <a:lnTo>
                  <a:pt x="106705" y="352869"/>
                </a:lnTo>
                <a:lnTo>
                  <a:pt x="138531" y="362737"/>
                </a:lnTo>
                <a:lnTo>
                  <a:pt x="139687" y="363029"/>
                </a:lnTo>
                <a:lnTo>
                  <a:pt x="147967" y="364604"/>
                </a:lnTo>
                <a:lnTo>
                  <a:pt x="150990" y="354241"/>
                </a:lnTo>
                <a:lnTo>
                  <a:pt x="148107" y="354380"/>
                </a:lnTo>
                <a:lnTo>
                  <a:pt x="120459" y="340423"/>
                </a:lnTo>
                <a:lnTo>
                  <a:pt x="103111" y="329044"/>
                </a:lnTo>
                <a:lnTo>
                  <a:pt x="89281" y="317804"/>
                </a:lnTo>
                <a:lnTo>
                  <a:pt x="77978" y="304063"/>
                </a:lnTo>
                <a:lnTo>
                  <a:pt x="74523" y="296062"/>
                </a:lnTo>
                <a:lnTo>
                  <a:pt x="31254" y="283756"/>
                </a:lnTo>
                <a:lnTo>
                  <a:pt x="29095" y="289585"/>
                </a:lnTo>
                <a:lnTo>
                  <a:pt x="29095" y="284403"/>
                </a:lnTo>
                <a:close/>
              </a:path>
              <a:path w="237388" h="364604">
                <a:moveTo>
                  <a:pt x="220611" y="37515"/>
                </a:moveTo>
                <a:lnTo>
                  <a:pt x="216509" y="37579"/>
                </a:lnTo>
                <a:lnTo>
                  <a:pt x="213550" y="46012"/>
                </a:lnTo>
                <a:lnTo>
                  <a:pt x="213055" y="49326"/>
                </a:lnTo>
                <a:lnTo>
                  <a:pt x="212763" y="46583"/>
                </a:lnTo>
                <a:lnTo>
                  <a:pt x="201815" y="181876"/>
                </a:lnTo>
                <a:lnTo>
                  <a:pt x="219316" y="115557"/>
                </a:lnTo>
                <a:lnTo>
                  <a:pt x="236740" y="43853"/>
                </a:lnTo>
                <a:lnTo>
                  <a:pt x="237388" y="42341"/>
                </a:lnTo>
                <a:lnTo>
                  <a:pt x="220611" y="37515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535444" y="1682352"/>
            <a:ext cx="64300" cy="120675"/>
          </a:xfrm>
          <a:custGeom>
            <a:avLst/>
            <a:gdLst/>
            <a:ahLst/>
            <a:cxnLst/>
            <a:rect l="l" t="t" r="r" b="b"/>
            <a:pathLst>
              <a:path w="64300" h="120675">
                <a:moveTo>
                  <a:pt x="2158" y="114846"/>
                </a:moveTo>
                <a:lnTo>
                  <a:pt x="35001" y="2806"/>
                </a:lnTo>
                <a:lnTo>
                  <a:pt x="36004" y="1295"/>
                </a:lnTo>
                <a:lnTo>
                  <a:pt x="53784" y="6413"/>
                </a:lnTo>
                <a:lnTo>
                  <a:pt x="64300" y="8140"/>
                </a:lnTo>
                <a:lnTo>
                  <a:pt x="38887" y="0"/>
                </a:lnTo>
                <a:lnTo>
                  <a:pt x="34709" y="76"/>
                </a:lnTo>
                <a:lnTo>
                  <a:pt x="0" y="115493"/>
                </a:lnTo>
                <a:lnTo>
                  <a:pt x="0" y="120675"/>
                </a:lnTo>
                <a:lnTo>
                  <a:pt x="2158" y="1148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537607" y="1683646"/>
            <a:ext cx="67246" cy="125857"/>
          </a:xfrm>
          <a:custGeom>
            <a:avLst/>
            <a:gdLst/>
            <a:ahLst/>
            <a:cxnLst/>
            <a:rect l="l" t="t" r="r" b="b"/>
            <a:pathLst>
              <a:path w="67246" h="125856">
                <a:moveTo>
                  <a:pt x="32829" y="1524"/>
                </a:moveTo>
                <a:lnTo>
                  <a:pt x="0" y="113550"/>
                </a:lnTo>
                <a:lnTo>
                  <a:pt x="43268" y="125857"/>
                </a:lnTo>
                <a:lnTo>
                  <a:pt x="42913" y="101739"/>
                </a:lnTo>
                <a:lnTo>
                  <a:pt x="46799" y="84747"/>
                </a:lnTo>
                <a:lnTo>
                  <a:pt x="43052" y="82511"/>
                </a:lnTo>
                <a:lnTo>
                  <a:pt x="32829" y="67691"/>
                </a:lnTo>
                <a:lnTo>
                  <a:pt x="29806" y="53428"/>
                </a:lnTo>
                <a:lnTo>
                  <a:pt x="31610" y="37947"/>
                </a:lnTo>
                <a:lnTo>
                  <a:pt x="34416" y="33489"/>
                </a:lnTo>
                <a:lnTo>
                  <a:pt x="34988" y="32258"/>
                </a:lnTo>
                <a:lnTo>
                  <a:pt x="39319" y="24269"/>
                </a:lnTo>
                <a:lnTo>
                  <a:pt x="50037" y="13754"/>
                </a:lnTo>
                <a:lnTo>
                  <a:pt x="61277" y="8712"/>
                </a:lnTo>
                <a:lnTo>
                  <a:pt x="67246" y="8064"/>
                </a:lnTo>
                <a:lnTo>
                  <a:pt x="62141" y="6845"/>
                </a:lnTo>
                <a:lnTo>
                  <a:pt x="51625" y="5118"/>
                </a:lnTo>
                <a:lnTo>
                  <a:pt x="33845" y="0"/>
                </a:lnTo>
                <a:lnTo>
                  <a:pt x="32829" y="1524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580526" y="1716130"/>
            <a:ext cx="86753" cy="151701"/>
          </a:xfrm>
          <a:custGeom>
            <a:avLst/>
            <a:gdLst/>
            <a:ahLst/>
            <a:cxnLst/>
            <a:rect l="l" t="t" r="r" b="b"/>
            <a:pathLst>
              <a:path w="86753" h="151701">
                <a:moveTo>
                  <a:pt x="43764" y="85242"/>
                </a:moveTo>
                <a:lnTo>
                  <a:pt x="57734" y="96329"/>
                </a:lnTo>
                <a:lnTo>
                  <a:pt x="78828" y="109004"/>
                </a:lnTo>
                <a:lnTo>
                  <a:pt x="86753" y="112166"/>
                </a:lnTo>
                <a:lnTo>
                  <a:pt x="82651" y="108927"/>
                </a:lnTo>
                <a:lnTo>
                  <a:pt x="72072" y="102234"/>
                </a:lnTo>
                <a:lnTo>
                  <a:pt x="70116" y="101663"/>
                </a:lnTo>
                <a:lnTo>
                  <a:pt x="60185" y="96329"/>
                </a:lnTo>
                <a:lnTo>
                  <a:pt x="44996" y="83946"/>
                </a:lnTo>
                <a:lnTo>
                  <a:pt x="40957" y="78905"/>
                </a:lnTo>
                <a:lnTo>
                  <a:pt x="45643" y="62128"/>
                </a:lnTo>
                <a:lnTo>
                  <a:pt x="53847" y="26771"/>
                </a:lnTo>
                <a:lnTo>
                  <a:pt x="53847" y="13817"/>
                </a:lnTo>
                <a:lnTo>
                  <a:pt x="51549" y="8267"/>
                </a:lnTo>
                <a:lnTo>
                  <a:pt x="47586" y="3809"/>
                </a:lnTo>
                <a:lnTo>
                  <a:pt x="40093" y="63"/>
                </a:lnTo>
                <a:lnTo>
                  <a:pt x="25844" y="0"/>
                </a:lnTo>
                <a:lnTo>
                  <a:pt x="20878" y="2590"/>
                </a:lnTo>
                <a:lnTo>
                  <a:pt x="14973" y="9207"/>
                </a:lnTo>
                <a:lnTo>
                  <a:pt x="3886" y="52260"/>
                </a:lnTo>
                <a:lnTo>
                  <a:pt x="0" y="69253"/>
                </a:lnTo>
                <a:lnTo>
                  <a:pt x="355" y="93383"/>
                </a:lnTo>
                <a:lnTo>
                  <a:pt x="3809" y="101371"/>
                </a:lnTo>
                <a:lnTo>
                  <a:pt x="15112" y="115125"/>
                </a:lnTo>
                <a:lnTo>
                  <a:pt x="28943" y="126352"/>
                </a:lnTo>
                <a:lnTo>
                  <a:pt x="46291" y="137731"/>
                </a:lnTo>
                <a:lnTo>
                  <a:pt x="73939" y="151701"/>
                </a:lnTo>
                <a:lnTo>
                  <a:pt x="75806" y="151117"/>
                </a:lnTo>
                <a:lnTo>
                  <a:pt x="56438" y="141325"/>
                </a:lnTo>
                <a:lnTo>
                  <a:pt x="35204" y="128879"/>
                </a:lnTo>
                <a:lnTo>
                  <a:pt x="16408" y="113893"/>
                </a:lnTo>
                <a:lnTo>
                  <a:pt x="5105" y="100152"/>
                </a:lnTo>
                <a:lnTo>
                  <a:pt x="2438" y="94030"/>
                </a:lnTo>
                <a:lnTo>
                  <a:pt x="1282" y="86398"/>
                </a:lnTo>
                <a:lnTo>
                  <a:pt x="1219" y="70548"/>
                </a:lnTo>
                <a:lnTo>
                  <a:pt x="16268" y="10439"/>
                </a:lnTo>
                <a:lnTo>
                  <a:pt x="22097" y="3809"/>
                </a:lnTo>
                <a:lnTo>
                  <a:pt x="27063" y="1295"/>
                </a:lnTo>
                <a:lnTo>
                  <a:pt x="38874" y="1295"/>
                </a:lnTo>
                <a:lnTo>
                  <a:pt x="47802" y="6108"/>
                </a:lnTo>
                <a:lnTo>
                  <a:pt x="52628" y="15112"/>
                </a:lnTo>
                <a:lnTo>
                  <a:pt x="52552" y="25476"/>
                </a:lnTo>
                <a:lnTo>
                  <a:pt x="40030" y="76822"/>
                </a:lnTo>
                <a:lnTo>
                  <a:pt x="40030" y="81356"/>
                </a:lnTo>
                <a:lnTo>
                  <a:pt x="43764" y="85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301020" y="1643553"/>
            <a:ext cx="866521" cy="540346"/>
          </a:xfrm>
          <a:custGeom>
            <a:avLst/>
            <a:gdLst/>
            <a:ahLst/>
            <a:cxnLst/>
            <a:rect l="l" t="t" r="r" b="b"/>
            <a:pathLst>
              <a:path w="866521" h="540346">
                <a:moveTo>
                  <a:pt x="45504" y="194106"/>
                </a:moveTo>
                <a:lnTo>
                  <a:pt x="41681" y="187909"/>
                </a:lnTo>
                <a:lnTo>
                  <a:pt x="40462" y="182803"/>
                </a:lnTo>
                <a:lnTo>
                  <a:pt x="40462" y="169405"/>
                </a:lnTo>
                <a:lnTo>
                  <a:pt x="66738" y="76746"/>
                </a:lnTo>
                <a:lnTo>
                  <a:pt x="79336" y="25476"/>
                </a:lnTo>
                <a:lnTo>
                  <a:pt x="79413" y="12522"/>
                </a:lnTo>
                <a:lnTo>
                  <a:pt x="73075" y="3809"/>
                </a:lnTo>
                <a:lnTo>
                  <a:pt x="65582" y="0"/>
                </a:lnTo>
                <a:lnTo>
                  <a:pt x="55143" y="63"/>
                </a:lnTo>
                <a:lnTo>
                  <a:pt x="47586" y="3809"/>
                </a:lnTo>
                <a:lnTo>
                  <a:pt x="43052" y="9283"/>
                </a:lnTo>
                <a:lnTo>
                  <a:pt x="29298" y="65582"/>
                </a:lnTo>
                <a:lnTo>
                  <a:pt x="4165" y="153136"/>
                </a:lnTo>
                <a:lnTo>
                  <a:pt x="0" y="177838"/>
                </a:lnTo>
                <a:lnTo>
                  <a:pt x="5473" y="202895"/>
                </a:lnTo>
                <a:lnTo>
                  <a:pt x="15620" y="220243"/>
                </a:lnTo>
                <a:lnTo>
                  <a:pt x="30594" y="233997"/>
                </a:lnTo>
                <a:lnTo>
                  <a:pt x="49314" y="242849"/>
                </a:lnTo>
                <a:lnTo>
                  <a:pt x="62344" y="247599"/>
                </a:lnTo>
                <a:lnTo>
                  <a:pt x="64579" y="247675"/>
                </a:lnTo>
                <a:lnTo>
                  <a:pt x="183591" y="282816"/>
                </a:lnTo>
                <a:lnTo>
                  <a:pt x="184683" y="282955"/>
                </a:lnTo>
                <a:lnTo>
                  <a:pt x="315353" y="321259"/>
                </a:lnTo>
                <a:lnTo>
                  <a:pt x="316433" y="321551"/>
                </a:lnTo>
                <a:lnTo>
                  <a:pt x="765073" y="451789"/>
                </a:lnTo>
                <a:lnTo>
                  <a:pt x="796315" y="464324"/>
                </a:lnTo>
                <a:lnTo>
                  <a:pt x="821512" y="482968"/>
                </a:lnTo>
                <a:lnTo>
                  <a:pt x="838936" y="505574"/>
                </a:lnTo>
                <a:lnTo>
                  <a:pt x="850239" y="531863"/>
                </a:lnTo>
                <a:lnTo>
                  <a:pt x="850900" y="540346"/>
                </a:lnTo>
                <a:lnTo>
                  <a:pt x="852182" y="536613"/>
                </a:lnTo>
                <a:lnTo>
                  <a:pt x="852614" y="529767"/>
                </a:lnTo>
                <a:lnTo>
                  <a:pt x="853338" y="527900"/>
                </a:lnTo>
                <a:lnTo>
                  <a:pt x="851319" y="523214"/>
                </a:lnTo>
                <a:lnTo>
                  <a:pt x="846353" y="504431"/>
                </a:lnTo>
                <a:lnTo>
                  <a:pt x="837641" y="490600"/>
                </a:lnTo>
                <a:lnTo>
                  <a:pt x="834555" y="483107"/>
                </a:lnTo>
                <a:lnTo>
                  <a:pt x="839012" y="486714"/>
                </a:lnTo>
                <a:lnTo>
                  <a:pt x="852830" y="501688"/>
                </a:lnTo>
                <a:lnTo>
                  <a:pt x="857872" y="512775"/>
                </a:lnTo>
                <a:lnTo>
                  <a:pt x="859104" y="511479"/>
                </a:lnTo>
                <a:lnTo>
                  <a:pt x="860755" y="506374"/>
                </a:lnTo>
                <a:lnTo>
                  <a:pt x="862698" y="498589"/>
                </a:lnTo>
                <a:lnTo>
                  <a:pt x="863282" y="497585"/>
                </a:lnTo>
                <a:lnTo>
                  <a:pt x="850239" y="456691"/>
                </a:lnTo>
                <a:lnTo>
                  <a:pt x="816330" y="430555"/>
                </a:lnTo>
                <a:lnTo>
                  <a:pt x="776300" y="414286"/>
                </a:lnTo>
                <a:lnTo>
                  <a:pt x="193674" y="244576"/>
                </a:lnTo>
                <a:lnTo>
                  <a:pt x="192087" y="243852"/>
                </a:lnTo>
                <a:lnTo>
                  <a:pt x="62991" y="206628"/>
                </a:lnTo>
                <a:lnTo>
                  <a:pt x="51904" y="200228"/>
                </a:lnTo>
                <a:lnTo>
                  <a:pt x="45504" y="194106"/>
                </a:lnTo>
                <a:close/>
              </a:path>
            </a:pathLst>
          </a:custGeom>
          <a:solidFill>
            <a:srgbClr val="7737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493107" y="1836144"/>
            <a:ext cx="20307" cy="51993"/>
          </a:xfrm>
          <a:custGeom>
            <a:avLst/>
            <a:gdLst/>
            <a:ahLst/>
            <a:cxnLst/>
            <a:rect l="l" t="t" r="r" b="b"/>
            <a:pathLst>
              <a:path w="20307" h="51993">
                <a:moveTo>
                  <a:pt x="17932" y="1155"/>
                </a:moveTo>
                <a:lnTo>
                  <a:pt x="14046" y="0"/>
                </a:lnTo>
                <a:lnTo>
                  <a:pt x="12534" y="8432"/>
                </a:lnTo>
                <a:lnTo>
                  <a:pt x="11887" y="11023"/>
                </a:lnTo>
                <a:lnTo>
                  <a:pt x="3606" y="40614"/>
                </a:lnTo>
                <a:lnTo>
                  <a:pt x="0" y="51269"/>
                </a:lnTo>
                <a:lnTo>
                  <a:pt x="1587" y="51993"/>
                </a:lnTo>
                <a:lnTo>
                  <a:pt x="6337" y="51117"/>
                </a:lnTo>
                <a:lnTo>
                  <a:pt x="20307" y="3238"/>
                </a:lnTo>
                <a:lnTo>
                  <a:pt x="17932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581746" y="1717418"/>
            <a:ext cx="629500" cy="918146"/>
          </a:xfrm>
          <a:custGeom>
            <a:avLst/>
            <a:gdLst/>
            <a:ahLst/>
            <a:cxnLst/>
            <a:rect l="l" t="t" r="r" b="b"/>
            <a:pathLst>
              <a:path w="629500" h="918146">
                <a:moveTo>
                  <a:pt x="46583" y="4825"/>
                </a:moveTo>
                <a:lnTo>
                  <a:pt x="37655" y="0"/>
                </a:lnTo>
                <a:lnTo>
                  <a:pt x="25844" y="0"/>
                </a:lnTo>
                <a:lnTo>
                  <a:pt x="20878" y="2527"/>
                </a:lnTo>
                <a:lnTo>
                  <a:pt x="15049" y="9143"/>
                </a:lnTo>
                <a:lnTo>
                  <a:pt x="0" y="69265"/>
                </a:lnTo>
                <a:lnTo>
                  <a:pt x="63" y="85102"/>
                </a:lnTo>
                <a:lnTo>
                  <a:pt x="15189" y="112610"/>
                </a:lnTo>
                <a:lnTo>
                  <a:pt x="33985" y="127584"/>
                </a:lnTo>
                <a:lnTo>
                  <a:pt x="55219" y="140042"/>
                </a:lnTo>
                <a:lnTo>
                  <a:pt x="74587" y="149834"/>
                </a:lnTo>
                <a:lnTo>
                  <a:pt x="121386" y="166535"/>
                </a:lnTo>
                <a:lnTo>
                  <a:pt x="501840" y="276631"/>
                </a:lnTo>
                <a:lnTo>
                  <a:pt x="525602" y="285343"/>
                </a:lnTo>
                <a:lnTo>
                  <a:pt x="548208" y="299084"/>
                </a:lnTo>
                <a:lnTo>
                  <a:pt x="567067" y="317741"/>
                </a:lnTo>
                <a:lnTo>
                  <a:pt x="578154" y="334149"/>
                </a:lnTo>
                <a:lnTo>
                  <a:pt x="586943" y="356615"/>
                </a:lnTo>
                <a:lnTo>
                  <a:pt x="590613" y="385343"/>
                </a:lnTo>
                <a:lnTo>
                  <a:pt x="586943" y="409676"/>
                </a:lnTo>
                <a:lnTo>
                  <a:pt x="582549" y="423722"/>
                </a:lnTo>
                <a:lnTo>
                  <a:pt x="581977" y="424726"/>
                </a:lnTo>
                <a:lnTo>
                  <a:pt x="580034" y="432511"/>
                </a:lnTo>
                <a:lnTo>
                  <a:pt x="578370" y="437616"/>
                </a:lnTo>
                <a:lnTo>
                  <a:pt x="577583" y="441363"/>
                </a:lnTo>
                <a:lnTo>
                  <a:pt x="574560" y="450075"/>
                </a:lnTo>
                <a:lnTo>
                  <a:pt x="573620" y="453885"/>
                </a:lnTo>
                <a:lnTo>
                  <a:pt x="571461" y="462749"/>
                </a:lnTo>
                <a:lnTo>
                  <a:pt x="570166" y="466483"/>
                </a:lnTo>
                <a:lnTo>
                  <a:pt x="440931" y="903884"/>
                </a:lnTo>
                <a:lnTo>
                  <a:pt x="443090" y="903528"/>
                </a:lnTo>
                <a:lnTo>
                  <a:pt x="446112" y="905471"/>
                </a:lnTo>
                <a:lnTo>
                  <a:pt x="536613" y="600773"/>
                </a:lnTo>
                <a:lnTo>
                  <a:pt x="537260" y="600189"/>
                </a:lnTo>
                <a:lnTo>
                  <a:pt x="540575" y="586016"/>
                </a:lnTo>
                <a:lnTo>
                  <a:pt x="552881" y="545757"/>
                </a:lnTo>
                <a:lnTo>
                  <a:pt x="553529" y="545185"/>
                </a:lnTo>
                <a:lnTo>
                  <a:pt x="556844" y="530923"/>
                </a:lnTo>
                <a:lnTo>
                  <a:pt x="563537" y="511340"/>
                </a:lnTo>
                <a:lnTo>
                  <a:pt x="566851" y="497166"/>
                </a:lnTo>
                <a:lnTo>
                  <a:pt x="569810" y="490105"/>
                </a:lnTo>
                <a:lnTo>
                  <a:pt x="573125" y="475843"/>
                </a:lnTo>
                <a:lnTo>
                  <a:pt x="579818" y="456336"/>
                </a:lnTo>
                <a:lnTo>
                  <a:pt x="583120" y="442086"/>
                </a:lnTo>
                <a:lnTo>
                  <a:pt x="586079" y="435025"/>
                </a:lnTo>
                <a:lnTo>
                  <a:pt x="589394" y="420839"/>
                </a:lnTo>
                <a:lnTo>
                  <a:pt x="590753" y="417169"/>
                </a:lnTo>
                <a:lnTo>
                  <a:pt x="594499" y="388010"/>
                </a:lnTo>
                <a:lnTo>
                  <a:pt x="591985" y="362877"/>
                </a:lnTo>
                <a:lnTo>
                  <a:pt x="580821" y="332714"/>
                </a:lnTo>
                <a:lnTo>
                  <a:pt x="575640" y="322922"/>
                </a:lnTo>
                <a:lnTo>
                  <a:pt x="567004" y="311543"/>
                </a:lnTo>
                <a:lnTo>
                  <a:pt x="555548" y="298005"/>
                </a:lnTo>
                <a:lnTo>
                  <a:pt x="540715" y="287781"/>
                </a:lnTo>
                <a:lnTo>
                  <a:pt x="530644" y="279069"/>
                </a:lnTo>
                <a:lnTo>
                  <a:pt x="513143" y="270294"/>
                </a:lnTo>
                <a:lnTo>
                  <a:pt x="503059" y="267919"/>
                </a:lnTo>
                <a:lnTo>
                  <a:pt x="152704" y="166471"/>
                </a:lnTo>
                <a:lnTo>
                  <a:pt x="123913" y="158978"/>
                </a:lnTo>
                <a:lnTo>
                  <a:pt x="119303" y="157251"/>
                </a:lnTo>
                <a:lnTo>
                  <a:pt x="114833" y="156819"/>
                </a:lnTo>
                <a:lnTo>
                  <a:pt x="114338" y="156019"/>
                </a:lnTo>
                <a:lnTo>
                  <a:pt x="109372" y="154876"/>
                </a:lnTo>
                <a:lnTo>
                  <a:pt x="104330" y="153581"/>
                </a:lnTo>
                <a:lnTo>
                  <a:pt x="99288" y="152349"/>
                </a:lnTo>
                <a:lnTo>
                  <a:pt x="94246" y="151129"/>
                </a:lnTo>
                <a:lnTo>
                  <a:pt x="89928" y="150342"/>
                </a:lnTo>
                <a:lnTo>
                  <a:pt x="88417" y="148462"/>
                </a:lnTo>
                <a:lnTo>
                  <a:pt x="85534" y="147027"/>
                </a:lnTo>
                <a:lnTo>
                  <a:pt x="81140" y="146596"/>
                </a:lnTo>
                <a:lnTo>
                  <a:pt x="79705" y="144716"/>
                </a:lnTo>
                <a:lnTo>
                  <a:pt x="76822" y="143281"/>
                </a:lnTo>
                <a:lnTo>
                  <a:pt x="72428" y="142849"/>
                </a:lnTo>
                <a:lnTo>
                  <a:pt x="70916" y="140982"/>
                </a:lnTo>
                <a:lnTo>
                  <a:pt x="68033" y="139471"/>
                </a:lnTo>
                <a:lnTo>
                  <a:pt x="63792" y="139039"/>
                </a:lnTo>
                <a:lnTo>
                  <a:pt x="53924" y="133845"/>
                </a:lnTo>
                <a:lnTo>
                  <a:pt x="53060" y="132270"/>
                </a:lnTo>
                <a:lnTo>
                  <a:pt x="45212" y="128879"/>
                </a:lnTo>
                <a:lnTo>
                  <a:pt x="44208" y="127292"/>
                </a:lnTo>
                <a:lnTo>
                  <a:pt x="34696" y="123050"/>
                </a:lnTo>
                <a:lnTo>
                  <a:pt x="33909" y="118948"/>
                </a:lnTo>
                <a:lnTo>
                  <a:pt x="32181" y="115341"/>
                </a:lnTo>
                <a:lnTo>
                  <a:pt x="36360" y="111391"/>
                </a:lnTo>
                <a:lnTo>
                  <a:pt x="63931" y="120167"/>
                </a:lnTo>
                <a:lnTo>
                  <a:pt x="68110" y="122478"/>
                </a:lnTo>
                <a:lnTo>
                  <a:pt x="68465" y="115061"/>
                </a:lnTo>
                <a:lnTo>
                  <a:pt x="101447" y="122618"/>
                </a:lnTo>
                <a:lnTo>
                  <a:pt x="111810" y="127292"/>
                </a:lnTo>
                <a:lnTo>
                  <a:pt x="115709" y="128231"/>
                </a:lnTo>
                <a:lnTo>
                  <a:pt x="117005" y="128739"/>
                </a:lnTo>
                <a:lnTo>
                  <a:pt x="160121" y="141554"/>
                </a:lnTo>
                <a:lnTo>
                  <a:pt x="175323" y="145148"/>
                </a:lnTo>
                <a:lnTo>
                  <a:pt x="177698" y="146519"/>
                </a:lnTo>
                <a:lnTo>
                  <a:pt x="195694" y="151993"/>
                </a:lnTo>
                <a:lnTo>
                  <a:pt x="197129" y="152425"/>
                </a:lnTo>
                <a:lnTo>
                  <a:pt x="222834" y="158902"/>
                </a:lnTo>
                <a:lnTo>
                  <a:pt x="225209" y="160273"/>
                </a:lnTo>
                <a:lnTo>
                  <a:pt x="231622" y="161429"/>
                </a:lnTo>
                <a:lnTo>
                  <a:pt x="233997" y="162788"/>
                </a:lnTo>
                <a:lnTo>
                  <a:pt x="264020" y="171576"/>
                </a:lnTo>
                <a:lnTo>
                  <a:pt x="279209" y="175171"/>
                </a:lnTo>
                <a:lnTo>
                  <a:pt x="281520" y="176542"/>
                </a:lnTo>
                <a:lnTo>
                  <a:pt x="320332" y="187845"/>
                </a:lnTo>
                <a:lnTo>
                  <a:pt x="335521" y="191452"/>
                </a:lnTo>
                <a:lnTo>
                  <a:pt x="337820" y="192824"/>
                </a:lnTo>
                <a:lnTo>
                  <a:pt x="367842" y="201599"/>
                </a:lnTo>
                <a:lnTo>
                  <a:pt x="383044" y="205206"/>
                </a:lnTo>
                <a:lnTo>
                  <a:pt x="385419" y="206565"/>
                </a:lnTo>
                <a:lnTo>
                  <a:pt x="391820" y="207721"/>
                </a:lnTo>
                <a:lnTo>
                  <a:pt x="394195" y="209092"/>
                </a:lnTo>
                <a:lnTo>
                  <a:pt x="424218" y="217868"/>
                </a:lnTo>
                <a:lnTo>
                  <a:pt x="439343" y="221475"/>
                </a:lnTo>
                <a:lnTo>
                  <a:pt x="441718" y="222846"/>
                </a:lnTo>
                <a:lnTo>
                  <a:pt x="476783" y="232854"/>
                </a:lnTo>
                <a:lnTo>
                  <a:pt x="486930" y="235229"/>
                </a:lnTo>
                <a:lnTo>
                  <a:pt x="489242" y="236588"/>
                </a:lnTo>
                <a:lnTo>
                  <a:pt x="495719" y="237743"/>
                </a:lnTo>
                <a:lnTo>
                  <a:pt x="498449" y="239623"/>
                </a:lnTo>
                <a:lnTo>
                  <a:pt x="499897" y="240055"/>
                </a:lnTo>
                <a:lnTo>
                  <a:pt x="503135" y="240195"/>
                </a:lnTo>
                <a:lnTo>
                  <a:pt x="528193" y="247751"/>
                </a:lnTo>
                <a:lnTo>
                  <a:pt x="543166" y="254012"/>
                </a:lnTo>
                <a:lnTo>
                  <a:pt x="565632" y="269138"/>
                </a:lnTo>
                <a:lnTo>
                  <a:pt x="571169" y="273596"/>
                </a:lnTo>
                <a:lnTo>
                  <a:pt x="574636" y="275183"/>
                </a:lnTo>
                <a:lnTo>
                  <a:pt x="577367" y="279577"/>
                </a:lnTo>
                <a:lnTo>
                  <a:pt x="580898" y="282600"/>
                </a:lnTo>
                <a:lnTo>
                  <a:pt x="582409" y="285838"/>
                </a:lnTo>
                <a:lnTo>
                  <a:pt x="584492" y="287781"/>
                </a:lnTo>
                <a:lnTo>
                  <a:pt x="591985" y="296570"/>
                </a:lnTo>
                <a:lnTo>
                  <a:pt x="596734" y="309816"/>
                </a:lnTo>
                <a:lnTo>
                  <a:pt x="594360" y="308013"/>
                </a:lnTo>
                <a:lnTo>
                  <a:pt x="589457" y="306577"/>
                </a:lnTo>
                <a:lnTo>
                  <a:pt x="583565" y="299948"/>
                </a:lnTo>
                <a:lnTo>
                  <a:pt x="575779" y="296494"/>
                </a:lnTo>
                <a:lnTo>
                  <a:pt x="566928" y="286562"/>
                </a:lnTo>
                <a:lnTo>
                  <a:pt x="550799" y="277710"/>
                </a:lnTo>
                <a:lnTo>
                  <a:pt x="536905" y="269062"/>
                </a:lnTo>
                <a:lnTo>
                  <a:pt x="516813" y="261429"/>
                </a:lnTo>
                <a:lnTo>
                  <a:pt x="513359" y="262153"/>
                </a:lnTo>
                <a:lnTo>
                  <a:pt x="516166" y="263804"/>
                </a:lnTo>
                <a:lnTo>
                  <a:pt x="518833" y="264883"/>
                </a:lnTo>
                <a:lnTo>
                  <a:pt x="522427" y="266255"/>
                </a:lnTo>
                <a:lnTo>
                  <a:pt x="525094" y="267411"/>
                </a:lnTo>
                <a:lnTo>
                  <a:pt x="535686" y="271589"/>
                </a:lnTo>
                <a:lnTo>
                  <a:pt x="558863" y="287350"/>
                </a:lnTo>
                <a:lnTo>
                  <a:pt x="563257" y="290309"/>
                </a:lnTo>
                <a:lnTo>
                  <a:pt x="573265" y="300240"/>
                </a:lnTo>
                <a:lnTo>
                  <a:pt x="579526" y="307797"/>
                </a:lnTo>
                <a:lnTo>
                  <a:pt x="584352" y="311696"/>
                </a:lnTo>
                <a:lnTo>
                  <a:pt x="587082" y="316509"/>
                </a:lnTo>
                <a:lnTo>
                  <a:pt x="595731" y="329107"/>
                </a:lnTo>
                <a:lnTo>
                  <a:pt x="600697" y="342938"/>
                </a:lnTo>
                <a:lnTo>
                  <a:pt x="605739" y="355396"/>
                </a:lnTo>
                <a:lnTo>
                  <a:pt x="610628" y="391604"/>
                </a:lnTo>
                <a:lnTo>
                  <a:pt x="606742" y="415950"/>
                </a:lnTo>
                <a:lnTo>
                  <a:pt x="600341" y="440575"/>
                </a:lnTo>
                <a:lnTo>
                  <a:pt x="580313" y="508177"/>
                </a:lnTo>
                <a:lnTo>
                  <a:pt x="554037" y="597027"/>
                </a:lnTo>
                <a:lnTo>
                  <a:pt x="460946" y="912812"/>
                </a:lnTo>
                <a:lnTo>
                  <a:pt x="461810" y="913536"/>
                </a:lnTo>
                <a:lnTo>
                  <a:pt x="470662" y="918146"/>
                </a:lnTo>
                <a:lnTo>
                  <a:pt x="618185" y="417093"/>
                </a:lnTo>
                <a:lnTo>
                  <a:pt x="624306" y="400392"/>
                </a:lnTo>
                <a:lnTo>
                  <a:pt x="625538" y="400176"/>
                </a:lnTo>
                <a:lnTo>
                  <a:pt x="622439" y="427608"/>
                </a:lnTo>
                <a:lnTo>
                  <a:pt x="624459" y="422135"/>
                </a:lnTo>
                <a:lnTo>
                  <a:pt x="629500" y="390893"/>
                </a:lnTo>
                <a:lnTo>
                  <a:pt x="629500" y="379221"/>
                </a:lnTo>
                <a:lnTo>
                  <a:pt x="625754" y="349135"/>
                </a:lnTo>
                <a:lnTo>
                  <a:pt x="611924" y="314134"/>
                </a:lnTo>
                <a:lnTo>
                  <a:pt x="598322" y="293979"/>
                </a:lnTo>
                <a:lnTo>
                  <a:pt x="583272" y="279006"/>
                </a:lnTo>
                <a:lnTo>
                  <a:pt x="577075" y="271437"/>
                </a:lnTo>
                <a:lnTo>
                  <a:pt x="544385" y="250342"/>
                </a:lnTo>
                <a:lnTo>
                  <a:pt x="513067" y="239039"/>
                </a:lnTo>
                <a:lnTo>
                  <a:pt x="128879" y="127723"/>
                </a:lnTo>
                <a:lnTo>
                  <a:pt x="103962" y="118871"/>
                </a:lnTo>
                <a:lnTo>
                  <a:pt x="86829" y="111239"/>
                </a:lnTo>
                <a:lnTo>
                  <a:pt x="85534" y="110883"/>
                </a:lnTo>
                <a:lnTo>
                  <a:pt x="77609" y="107708"/>
                </a:lnTo>
                <a:lnTo>
                  <a:pt x="56515" y="95046"/>
                </a:lnTo>
                <a:lnTo>
                  <a:pt x="42545" y="83959"/>
                </a:lnTo>
                <a:lnTo>
                  <a:pt x="38811" y="80060"/>
                </a:lnTo>
                <a:lnTo>
                  <a:pt x="38811" y="75526"/>
                </a:lnTo>
                <a:lnTo>
                  <a:pt x="51333" y="24193"/>
                </a:lnTo>
                <a:lnTo>
                  <a:pt x="51409" y="13830"/>
                </a:lnTo>
                <a:lnTo>
                  <a:pt x="46583" y="482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617662" y="1933779"/>
            <a:ext cx="1445907" cy="985532"/>
          </a:xfrm>
          <a:custGeom>
            <a:avLst/>
            <a:gdLst/>
            <a:ahLst/>
            <a:cxnLst/>
            <a:rect l="l" t="t" r="r" b="b"/>
            <a:pathLst>
              <a:path w="1445907" h="985532">
                <a:moveTo>
                  <a:pt x="1445907" y="726986"/>
                </a:moveTo>
                <a:lnTo>
                  <a:pt x="77406" y="0"/>
                </a:lnTo>
                <a:lnTo>
                  <a:pt x="76542" y="292"/>
                </a:lnTo>
                <a:lnTo>
                  <a:pt x="0" y="257543"/>
                </a:lnTo>
                <a:lnTo>
                  <a:pt x="152" y="985469"/>
                </a:lnTo>
                <a:lnTo>
                  <a:pt x="1369949" y="985532"/>
                </a:lnTo>
                <a:lnTo>
                  <a:pt x="1445907" y="726986"/>
                </a:lnTo>
                <a:close/>
              </a:path>
            </a:pathLst>
          </a:custGeom>
          <a:solidFill>
            <a:srgbClr val="7FBC8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494700" y="1867682"/>
            <a:ext cx="677659" cy="273456"/>
          </a:xfrm>
          <a:custGeom>
            <a:avLst/>
            <a:gdLst/>
            <a:ahLst/>
            <a:cxnLst/>
            <a:rect l="l" t="t" r="r" b="b"/>
            <a:pathLst>
              <a:path w="677659" h="273456">
                <a:moveTo>
                  <a:pt x="582625" y="190157"/>
                </a:moveTo>
                <a:lnTo>
                  <a:pt x="622655" y="206425"/>
                </a:lnTo>
                <a:lnTo>
                  <a:pt x="641451" y="220179"/>
                </a:lnTo>
                <a:lnTo>
                  <a:pt x="656564" y="232562"/>
                </a:lnTo>
                <a:lnTo>
                  <a:pt x="672833" y="253949"/>
                </a:lnTo>
                <a:lnTo>
                  <a:pt x="669594" y="273456"/>
                </a:lnTo>
                <a:lnTo>
                  <a:pt x="673989" y="259422"/>
                </a:lnTo>
                <a:lnTo>
                  <a:pt x="677659" y="235076"/>
                </a:lnTo>
                <a:lnTo>
                  <a:pt x="673989" y="206349"/>
                </a:lnTo>
                <a:lnTo>
                  <a:pt x="665200" y="183895"/>
                </a:lnTo>
                <a:lnTo>
                  <a:pt x="654113" y="167474"/>
                </a:lnTo>
                <a:lnTo>
                  <a:pt x="635254" y="148831"/>
                </a:lnTo>
                <a:lnTo>
                  <a:pt x="612648" y="135077"/>
                </a:lnTo>
                <a:lnTo>
                  <a:pt x="588886" y="126364"/>
                </a:lnTo>
                <a:lnTo>
                  <a:pt x="208432" y="16268"/>
                </a:lnTo>
                <a:lnTo>
                  <a:pt x="172148" y="3746"/>
                </a:lnTo>
                <a:lnTo>
                  <a:pt x="162648" y="0"/>
                </a:lnTo>
                <a:lnTo>
                  <a:pt x="159613" y="10375"/>
                </a:lnTo>
                <a:lnTo>
                  <a:pt x="151345" y="8788"/>
                </a:lnTo>
                <a:lnTo>
                  <a:pt x="135864" y="57962"/>
                </a:lnTo>
                <a:lnTo>
                  <a:pt x="128447" y="55867"/>
                </a:lnTo>
                <a:lnTo>
                  <a:pt x="121526" y="54292"/>
                </a:lnTo>
                <a:lnTo>
                  <a:pt x="83947" y="43052"/>
                </a:lnTo>
                <a:lnTo>
                  <a:pt x="68681" y="38379"/>
                </a:lnTo>
                <a:lnTo>
                  <a:pt x="58610" y="35636"/>
                </a:lnTo>
                <a:lnTo>
                  <a:pt x="51041" y="33121"/>
                </a:lnTo>
                <a:lnTo>
                  <a:pt x="43268" y="31254"/>
                </a:lnTo>
                <a:lnTo>
                  <a:pt x="42329" y="30606"/>
                </a:lnTo>
                <a:lnTo>
                  <a:pt x="34556" y="28727"/>
                </a:lnTo>
                <a:lnTo>
                  <a:pt x="29730" y="27216"/>
                </a:lnTo>
                <a:lnTo>
                  <a:pt x="18783" y="24117"/>
                </a:lnTo>
                <a:lnTo>
                  <a:pt x="4749" y="19583"/>
                </a:lnTo>
                <a:lnTo>
                  <a:pt x="0" y="20446"/>
                </a:lnTo>
                <a:lnTo>
                  <a:pt x="582625" y="1901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695063" y="1931403"/>
            <a:ext cx="1393634" cy="988059"/>
          </a:xfrm>
          <a:custGeom>
            <a:avLst/>
            <a:gdLst/>
            <a:ahLst/>
            <a:cxnLst/>
            <a:rect l="l" t="t" r="r" b="b"/>
            <a:pathLst>
              <a:path w="1393634" h="988059">
                <a:moveTo>
                  <a:pt x="1368501" y="729360"/>
                </a:moveTo>
                <a:lnTo>
                  <a:pt x="1292542" y="987907"/>
                </a:lnTo>
                <a:lnTo>
                  <a:pt x="1316443" y="988059"/>
                </a:lnTo>
                <a:lnTo>
                  <a:pt x="1393634" y="728637"/>
                </a:lnTo>
                <a:lnTo>
                  <a:pt x="1393634" y="725906"/>
                </a:lnTo>
                <a:lnTo>
                  <a:pt x="1372755" y="714451"/>
                </a:lnTo>
                <a:lnTo>
                  <a:pt x="1371523" y="713879"/>
                </a:lnTo>
                <a:lnTo>
                  <a:pt x="1329766" y="691997"/>
                </a:lnTo>
                <a:lnTo>
                  <a:pt x="1327607" y="689902"/>
                </a:lnTo>
                <a:lnTo>
                  <a:pt x="1315085" y="683856"/>
                </a:lnTo>
                <a:lnTo>
                  <a:pt x="1313573" y="682917"/>
                </a:lnTo>
                <a:lnTo>
                  <a:pt x="597674" y="302907"/>
                </a:lnTo>
                <a:lnTo>
                  <a:pt x="593064" y="300240"/>
                </a:lnTo>
                <a:lnTo>
                  <a:pt x="27139" y="0"/>
                </a:lnTo>
                <a:lnTo>
                  <a:pt x="15405" y="76"/>
                </a:lnTo>
                <a:lnTo>
                  <a:pt x="0" y="2374"/>
                </a:lnTo>
                <a:lnTo>
                  <a:pt x="1368501" y="729360"/>
                </a:lnTo>
                <a:close/>
              </a:path>
            </a:pathLst>
          </a:custGeom>
          <a:solidFill>
            <a:srgbClr val="4978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613930" y="1828798"/>
            <a:ext cx="76822" cy="28511"/>
          </a:xfrm>
          <a:custGeom>
            <a:avLst/>
            <a:gdLst/>
            <a:ahLst/>
            <a:cxnLst/>
            <a:rect l="l" t="t" r="r" b="b"/>
            <a:pathLst>
              <a:path w="76822" h="28511">
                <a:moveTo>
                  <a:pt x="70853" y="24701"/>
                </a:moveTo>
                <a:lnTo>
                  <a:pt x="52920" y="18872"/>
                </a:lnTo>
                <a:lnTo>
                  <a:pt x="35928" y="11087"/>
                </a:lnTo>
                <a:lnTo>
                  <a:pt x="31750" y="8788"/>
                </a:lnTo>
                <a:lnTo>
                  <a:pt x="4178" y="0"/>
                </a:lnTo>
                <a:lnTo>
                  <a:pt x="0" y="3962"/>
                </a:lnTo>
                <a:lnTo>
                  <a:pt x="1727" y="7569"/>
                </a:lnTo>
                <a:lnTo>
                  <a:pt x="2514" y="11671"/>
                </a:lnTo>
                <a:lnTo>
                  <a:pt x="12026" y="15913"/>
                </a:lnTo>
                <a:lnTo>
                  <a:pt x="11163" y="11303"/>
                </a:lnTo>
                <a:lnTo>
                  <a:pt x="16560" y="10375"/>
                </a:lnTo>
                <a:lnTo>
                  <a:pt x="17716" y="8864"/>
                </a:lnTo>
                <a:lnTo>
                  <a:pt x="25412" y="10083"/>
                </a:lnTo>
                <a:lnTo>
                  <a:pt x="64147" y="25133"/>
                </a:lnTo>
                <a:lnTo>
                  <a:pt x="76822" y="28511"/>
                </a:lnTo>
                <a:lnTo>
                  <a:pt x="74231" y="26289"/>
                </a:lnTo>
                <a:lnTo>
                  <a:pt x="70853" y="24701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253561" y="1439426"/>
            <a:ext cx="321843" cy="364832"/>
          </a:xfrm>
          <a:custGeom>
            <a:avLst/>
            <a:gdLst/>
            <a:ahLst/>
            <a:cxnLst/>
            <a:rect l="l" t="t" r="r" b="b"/>
            <a:pathLst>
              <a:path w="321843" h="364832">
                <a:moveTo>
                  <a:pt x="1308" y="313131"/>
                </a:moveTo>
                <a:lnTo>
                  <a:pt x="0" y="322198"/>
                </a:lnTo>
                <a:lnTo>
                  <a:pt x="3251" y="323494"/>
                </a:lnTo>
                <a:lnTo>
                  <a:pt x="4610" y="324078"/>
                </a:lnTo>
                <a:lnTo>
                  <a:pt x="42125" y="334949"/>
                </a:lnTo>
                <a:lnTo>
                  <a:pt x="44640" y="336676"/>
                </a:lnTo>
                <a:lnTo>
                  <a:pt x="50761" y="337464"/>
                </a:lnTo>
                <a:lnTo>
                  <a:pt x="53568" y="339267"/>
                </a:lnTo>
                <a:lnTo>
                  <a:pt x="54660" y="339267"/>
                </a:lnTo>
                <a:lnTo>
                  <a:pt x="60490" y="322275"/>
                </a:lnTo>
                <a:lnTo>
                  <a:pt x="68122" y="293903"/>
                </a:lnTo>
                <a:lnTo>
                  <a:pt x="32118" y="283540"/>
                </a:lnTo>
                <a:lnTo>
                  <a:pt x="28308" y="290156"/>
                </a:lnTo>
                <a:lnTo>
                  <a:pt x="27876" y="293547"/>
                </a:lnTo>
                <a:lnTo>
                  <a:pt x="27508" y="290741"/>
                </a:lnTo>
                <a:lnTo>
                  <a:pt x="28308" y="290156"/>
                </a:lnTo>
                <a:lnTo>
                  <a:pt x="63868" y="169125"/>
                </a:lnTo>
                <a:lnTo>
                  <a:pt x="66611" y="169062"/>
                </a:lnTo>
                <a:lnTo>
                  <a:pt x="93535" y="177190"/>
                </a:lnTo>
                <a:lnTo>
                  <a:pt x="97205" y="178422"/>
                </a:lnTo>
                <a:lnTo>
                  <a:pt x="142138" y="191528"/>
                </a:lnTo>
                <a:lnTo>
                  <a:pt x="145084" y="192379"/>
                </a:lnTo>
                <a:lnTo>
                  <a:pt x="176771" y="201599"/>
                </a:lnTo>
                <a:lnTo>
                  <a:pt x="175831" y="204990"/>
                </a:lnTo>
                <a:lnTo>
                  <a:pt x="175031" y="208800"/>
                </a:lnTo>
                <a:lnTo>
                  <a:pt x="173456" y="210032"/>
                </a:lnTo>
                <a:lnTo>
                  <a:pt x="173240" y="213842"/>
                </a:lnTo>
                <a:lnTo>
                  <a:pt x="172300" y="217589"/>
                </a:lnTo>
                <a:lnTo>
                  <a:pt x="171297" y="221259"/>
                </a:lnTo>
                <a:lnTo>
                  <a:pt x="169710" y="222554"/>
                </a:lnTo>
                <a:lnTo>
                  <a:pt x="169494" y="226364"/>
                </a:lnTo>
                <a:lnTo>
                  <a:pt x="169786" y="227672"/>
                </a:lnTo>
                <a:lnTo>
                  <a:pt x="167551" y="233781"/>
                </a:lnTo>
                <a:lnTo>
                  <a:pt x="167043" y="235153"/>
                </a:lnTo>
                <a:lnTo>
                  <a:pt x="166039" y="238823"/>
                </a:lnTo>
                <a:lnTo>
                  <a:pt x="165036" y="242569"/>
                </a:lnTo>
                <a:lnTo>
                  <a:pt x="163448" y="243789"/>
                </a:lnTo>
                <a:lnTo>
                  <a:pt x="163233" y="247611"/>
                </a:lnTo>
                <a:lnTo>
                  <a:pt x="162293" y="251358"/>
                </a:lnTo>
                <a:lnTo>
                  <a:pt x="161289" y="255092"/>
                </a:lnTo>
                <a:lnTo>
                  <a:pt x="160781" y="256400"/>
                </a:lnTo>
                <a:lnTo>
                  <a:pt x="159778" y="260134"/>
                </a:lnTo>
                <a:lnTo>
                  <a:pt x="157543" y="267550"/>
                </a:lnTo>
                <a:lnTo>
                  <a:pt x="157035" y="268922"/>
                </a:lnTo>
                <a:lnTo>
                  <a:pt x="156032" y="272668"/>
                </a:lnTo>
                <a:lnTo>
                  <a:pt x="155016" y="276339"/>
                </a:lnTo>
                <a:lnTo>
                  <a:pt x="153441" y="277558"/>
                </a:lnTo>
                <a:lnTo>
                  <a:pt x="153225" y="281381"/>
                </a:lnTo>
                <a:lnTo>
                  <a:pt x="152285" y="285191"/>
                </a:lnTo>
                <a:lnTo>
                  <a:pt x="151282" y="288861"/>
                </a:lnTo>
                <a:lnTo>
                  <a:pt x="150774" y="290233"/>
                </a:lnTo>
                <a:lnTo>
                  <a:pt x="149771" y="293903"/>
                </a:lnTo>
                <a:lnTo>
                  <a:pt x="148755" y="297573"/>
                </a:lnTo>
                <a:lnTo>
                  <a:pt x="147180" y="298869"/>
                </a:lnTo>
                <a:lnTo>
                  <a:pt x="146964" y="302615"/>
                </a:lnTo>
                <a:lnTo>
                  <a:pt x="146024" y="306438"/>
                </a:lnTo>
                <a:lnTo>
                  <a:pt x="145008" y="310108"/>
                </a:lnTo>
                <a:lnTo>
                  <a:pt x="143433" y="311403"/>
                </a:lnTo>
                <a:lnTo>
                  <a:pt x="143217" y="315150"/>
                </a:lnTo>
                <a:lnTo>
                  <a:pt x="142417" y="319112"/>
                </a:lnTo>
                <a:lnTo>
                  <a:pt x="141846" y="319900"/>
                </a:lnTo>
                <a:lnTo>
                  <a:pt x="140906" y="315506"/>
                </a:lnTo>
                <a:lnTo>
                  <a:pt x="109588" y="306222"/>
                </a:lnTo>
                <a:lnTo>
                  <a:pt x="96634" y="348487"/>
                </a:lnTo>
                <a:lnTo>
                  <a:pt x="96989" y="351218"/>
                </a:lnTo>
                <a:lnTo>
                  <a:pt x="103543" y="352869"/>
                </a:lnTo>
                <a:lnTo>
                  <a:pt x="138468" y="363029"/>
                </a:lnTo>
                <a:lnTo>
                  <a:pt x="139763" y="363169"/>
                </a:lnTo>
                <a:lnTo>
                  <a:pt x="147967" y="364832"/>
                </a:lnTo>
                <a:lnTo>
                  <a:pt x="165315" y="308165"/>
                </a:lnTo>
                <a:lnTo>
                  <a:pt x="166827" y="306362"/>
                </a:lnTo>
                <a:lnTo>
                  <a:pt x="166687" y="302183"/>
                </a:lnTo>
                <a:lnTo>
                  <a:pt x="201815" y="183311"/>
                </a:lnTo>
                <a:lnTo>
                  <a:pt x="216865" y="127012"/>
                </a:lnTo>
                <a:lnTo>
                  <a:pt x="219316" y="115493"/>
                </a:lnTo>
                <a:lnTo>
                  <a:pt x="220751" y="114198"/>
                </a:lnTo>
                <a:lnTo>
                  <a:pt x="216217" y="137312"/>
                </a:lnTo>
                <a:lnTo>
                  <a:pt x="218160" y="137960"/>
                </a:lnTo>
                <a:lnTo>
                  <a:pt x="226301" y="143636"/>
                </a:lnTo>
                <a:lnTo>
                  <a:pt x="238544" y="148894"/>
                </a:lnTo>
                <a:lnTo>
                  <a:pt x="246240" y="152717"/>
                </a:lnTo>
                <a:lnTo>
                  <a:pt x="253733" y="155168"/>
                </a:lnTo>
                <a:lnTo>
                  <a:pt x="255600" y="155308"/>
                </a:lnTo>
                <a:lnTo>
                  <a:pt x="262585" y="158686"/>
                </a:lnTo>
                <a:lnTo>
                  <a:pt x="268211" y="159194"/>
                </a:lnTo>
                <a:lnTo>
                  <a:pt x="277279" y="161645"/>
                </a:lnTo>
                <a:lnTo>
                  <a:pt x="294487" y="164160"/>
                </a:lnTo>
                <a:lnTo>
                  <a:pt x="314502" y="165315"/>
                </a:lnTo>
                <a:lnTo>
                  <a:pt x="316153" y="167474"/>
                </a:lnTo>
                <a:lnTo>
                  <a:pt x="317385" y="162509"/>
                </a:lnTo>
                <a:lnTo>
                  <a:pt x="318604" y="157467"/>
                </a:lnTo>
                <a:lnTo>
                  <a:pt x="319544" y="152501"/>
                </a:lnTo>
                <a:lnTo>
                  <a:pt x="320116" y="151129"/>
                </a:lnTo>
                <a:lnTo>
                  <a:pt x="320840" y="147383"/>
                </a:lnTo>
                <a:lnTo>
                  <a:pt x="321843" y="142925"/>
                </a:lnTo>
                <a:lnTo>
                  <a:pt x="319760" y="141122"/>
                </a:lnTo>
                <a:lnTo>
                  <a:pt x="298234" y="129171"/>
                </a:lnTo>
                <a:lnTo>
                  <a:pt x="270725" y="119087"/>
                </a:lnTo>
                <a:lnTo>
                  <a:pt x="246887" y="114122"/>
                </a:lnTo>
                <a:lnTo>
                  <a:pt x="220179" y="111671"/>
                </a:lnTo>
                <a:lnTo>
                  <a:pt x="236956" y="42837"/>
                </a:lnTo>
                <a:lnTo>
                  <a:pt x="217589" y="37591"/>
                </a:lnTo>
                <a:lnTo>
                  <a:pt x="215506" y="41973"/>
                </a:lnTo>
                <a:lnTo>
                  <a:pt x="211835" y="41617"/>
                </a:lnTo>
                <a:lnTo>
                  <a:pt x="109156" y="11671"/>
                </a:lnTo>
                <a:lnTo>
                  <a:pt x="107505" y="10591"/>
                </a:lnTo>
                <a:lnTo>
                  <a:pt x="108076" y="5257"/>
                </a:lnTo>
                <a:lnTo>
                  <a:pt x="88709" y="0"/>
                </a:lnTo>
                <a:lnTo>
                  <a:pt x="85610" y="5765"/>
                </a:lnTo>
                <a:lnTo>
                  <a:pt x="83667" y="13461"/>
                </a:lnTo>
                <a:lnTo>
                  <a:pt x="84251" y="14046"/>
                </a:lnTo>
                <a:lnTo>
                  <a:pt x="66674" y="88277"/>
                </a:lnTo>
                <a:lnTo>
                  <a:pt x="52920" y="139534"/>
                </a:lnTo>
                <a:lnTo>
                  <a:pt x="10375" y="284695"/>
                </a:lnTo>
                <a:lnTo>
                  <a:pt x="5841" y="297649"/>
                </a:lnTo>
                <a:lnTo>
                  <a:pt x="3467" y="306285"/>
                </a:lnTo>
                <a:lnTo>
                  <a:pt x="1308" y="31313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649855" y="1832480"/>
            <a:ext cx="43700" cy="21018"/>
          </a:xfrm>
          <a:custGeom>
            <a:avLst/>
            <a:gdLst/>
            <a:ahLst/>
            <a:cxnLst/>
            <a:rect l="l" t="t" r="r" b="b"/>
            <a:pathLst>
              <a:path w="43700" h="21018">
                <a:moveTo>
                  <a:pt x="34925" y="21018"/>
                </a:moveTo>
                <a:lnTo>
                  <a:pt x="25781" y="15113"/>
                </a:lnTo>
                <a:lnTo>
                  <a:pt x="12890" y="9207"/>
                </a:lnTo>
                <a:lnTo>
                  <a:pt x="13246" y="5041"/>
                </a:lnTo>
                <a:lnTo>
                  <a:pt x="27000" y="8928"/>
                </a:lnTo>
                <a:lnTo>
                  <a:pt x="43700" y="12242"/>
                </a:lnTo>
                <a:lnTo>
                  <a:pt x="33337" y="7556"/>
                </a:lnTo>
                <a:lnTo>
                  <a:pt x="368" y="0"/>
                </a:lnTo>
                <a:lnTo>
                  <a:pt x="0" y="7416"/>
                </a:lnTo>
                <a:lnTo>
                  <a:pt x="16992" y="15189"/>
                </a:lnTo>
                <a:lnTo>
                  <a:pt x="34925" y="21018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288132" y="2188737"/>
            <a:ext cx="62560" cy="50101"/>
          </a:xfrm>
          <a:custGeom>
            <a:avLst/>
            <a:gdLst/>
            <a:ahLst/>
            <a:cxnLst/>
            <a:rect l="l" t="t" r="r" b="b"/>
            <a:pathLst>
              <a:path w="62560" h="50101">
                <a:moveTo>
                  <a:pt x="29590" y="18351"/>
                </a:moveTo>
                <a:lnTo>
                  <a:pt x="35344" y="14109"/>
                </a:lnTo>
                <a:lnTo>
                  <a:pt x="51765" y="4241"/>
                </a:lnTo>
                <a:lnTo>
                  <a:pt x="60693" y="1866"/>
                </a:lnTo>
                <a:lnTo>
                  <a:pt x="62560" y="0"/>
                </a:lnTo>
                <a:lnTo>
                  <a:pt x="42976" y="5461"/>
                </a:lnTo>
                <a:lnTo>
                  <a:pt x="21742" y="17995"/>
                </a:lnTo>
                <a:lnTo>
                  <a:pt x="13461" y="24765"/>
                </a:lnTo>
                <a:lnTo>
                  <a:pt x="0" y="42900"/>
                </a:lnTo>
                <a:lnTo>
                  <a:pt x="3378" y="43053"/>
                </a:lnTo>
                <a:lnTo>
                  <a:pt x="17348" y="50101"/>
                </a:lnTo>
                <a:lnTo>
                  <a:pt x="17208" y="43548"/>
                </a:lnTo>
                <a:lnTo>
                  <a:pt x="18503" y="42189"/>
                </a:lnTo>
                <a:lnTo>
                  <a:pt x="18287" y="33401"/>
                </a:lnTo>
                <a:lnTo>
                  <a:pt x="25704" y="24549"/>
                </a:lnTo>
                <a:lnTo>
                  <a:pt x="29590" y="18351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524434" y="1847093"/>
            <a:ext cx="26492" cy="51193"/>
          </a:xfrm>
          <a:custGeom>
            <a:avLst/>
            <a:gdLst/>
            <a:ahLst/>
            <a:cxnLst/>
            <a:rect l="l" t="t" r="r" b="b"/>
            <a:pathLst>
              <a:path w="26492" h="51193">
                <a:moveTo>
                  <a:pt x="23901" y="1079"/>
                </a:moveTo>
                <a:lnTo>
                  <a:pt x="14185" y="0"/>
                </a:lnTo>
                <a:lnTo>
                  <a:pt x="0" y="47802"/>
                </a:lnTo>
                <a:lnTo>
                  <a:pt x="4826" y="49314"/>
                </a:lnTo>
                <a:lnTo>
                  <a:pt x="12598" y="51193"/>
                </a:lnTo>
                <a:lnTo>
                  <a:pt x="26492" y="2730"/>
                </a:lnTo>
                <a:lnTo>
                  <a:pt x="23901" y="1079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495556" y="1936226"/>
            <a:ext cx="29235" cy="68478"/>
          </a:xfrm>
          <a:custGeom>
            <a:avLst/>
            <a:gdLst/>
            <a:ahLst/>
            <a:cxnLst/>
            <a:rect l="l" t="t" r="r" b="b"/>
            <a:pathLst>
              <a:path w="29235" h="68478">
                <a:moveTo>
                  <a:pt x="29235" y="3746"/>
                </a:moveTo>
                <a:lnTo>
                  <a:pt x="17792" y="0"/>
                </a:lnTo>
                <a:lnTo>
                  <a:pt x="0" y="63652"/>
                </a:lnTo>
                <a:lnTo>
                  <a:pt x="10439" y="68478"/>
                </a:lnTo>
                <a:lnTo>
                  <a:pt x="29235" y="3746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489578" y="1579688"/>
            <a:ext cx="70129" cy="16408"/>
          </a:xfrm>
          <a:custGeom>
            <a:avLst/>
            <a:gdLst/>
            <a:ahLst/>
            <a:cxnLst/>
            <a:rect l="l" t="t" r="r" b="b"/>
            <a:pathLst>
              <a:path w="70129" h="16408">
                <a:moveTo>
                  <a:pt x="0" y="0"/>
                </a:moveTo>
                <a:lnTo>
                  <a:pt x="939" y="1219"/>
                </a:lnTo>
                <a:lnTo>
                  <a:pt x="12179" y="6400"/>
                </a:lnTo>
                <a:lnTo>
                  <a:pt x="29603" y="12738"/>
                </a:lnTo>
                <a:lnTo>
                  <a:pt x="48463" y="16408"/>
                </a:lnTo>
                <a:lnTo>
                  <a:pt x="70129" y="16268"/>
                </a:lnTo>
                <a:lnTo>
                  <a:pt x="61417" y="15836"/>
                </a:lnTo>
                <a:lnTo>
                  <a:pt x="56311" y="15697"/>
                </a:lnTo>
                <a:lnTo>
                  <a:pt x="51485" y="15760"/>
                </a:lnTo>
                <a:lnTo>
                  <a:pt x="41338" y="13385"/>
                </a:lnTo>
                <a:lnTo>
                  <a:pt x="35864" y="12661"/>
                </a:lnTo>
                <a:lnTo>
                  <a:pt x="31114" y="11150"/>
                </a:lnTo>
                <a:lnTo>
                  <a:pt x="25133" y="9359"/>
                </a:lnTo>
                <a:lnTo>
                  <a:pt x="19735" y="7200"/>
                </a:lnTo>
                <a:lnTo>
                  <a:pt x="15849" y="6476"/>
                </a:lnTo>
                <a:lnTo>
                  <a:pt x="8572" y="2374"/>
                </a:lnTo>
                <a:lnTo>
                  <a:pt x="4686" y="100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963557" y="2250367"/>
            <a:ext cx="511048" cy="399376"/>
          </a:xfrm>
          <a:custGeom>
            <a:avLst/>
            <a:gdLst/>
            <a:ahLst/>
            <a:cxnLst/>
            <a:rect l="l" t="t" r="r" b="b"/>
            <a:pathLst>
              <a:path w="511048" h="399376">
                <a:moveTo>
                  <a:pt x="100939" y="8851"/>
                </a:moveTo>
                <a:lnTo>
                  <a:pt x="166890" y="0"/>
                </a:lnTo>
                <a:lnTo>
                  <a:pt x="156095" y="139"/>
                </a:lnTo>
                <a:lnTo>
                  <a:pt x="99720" y="7632"/>
                </a:lnTo>
                <a:lnTo>
                  <a:pt x="47663" y="33121"/>
                </a:lnTo>
                <a:lnTo>
                  <a:pt x="35128" y="39382"/>
                </a:lnTo>
                <a:lnTo>
                  <a:pt x="0" y="156883"/>
                </a:lnTo>
                <a:lnTo>
                  <a:pt x="63" y="162864"/>
                </a:lnTo>
                <a:lnTo>
                  <a:pt x="2590" y="164084"/>
                </a:lnTo>
                <a:lnTo>
                  <a:pt x="36499" y="191516"/>
                </a:lnTo>
                <a:lnTo>
                  <a:pt x="427964" y="399376"/>
                </a:lnTo>
                <a:lnTo>
                  <a:pt x="436384" y="399376"/>
                </a:lnTo>
                <a:lnTo>
                  <a:pt x="510616" y="389737"/>
                </a:lnTo>
                <a:lnTo>
                  <a:pt x="511048" y="389153"/>
                </a:lnTo>
                <a:lnTo>
                  <a:pt x="503999" y="389369"/>
                </a:lnTo>
                <a:lnTo>
                  <a:pt x="435165" y="398081"/>
                </a:lnTo>
                <a:lnTo>
                  <a:pt x="429260" y="398157"/>
                </a:lnTo>
                <a:lnTo>
                  <a:pt x="424434" y="395198"/>
                </a:lnTo>
                <a:lnTo>
                  <a:pt x="37719" y="190296"/>
                </a:lnTo>
                <a:lnTo>
                  <a:pt x="6337" y="165239"/>
                </a:lnTo>
                <a:lnTo>
                  <a:pt x="5829" y="163576"/>
                </a:lnTo>
                <a:lnTo>
                  <a:pt x="863" y="160705"/>
                </a:lnTo>
                <a:lnTo>
                  <a:pt x="36068" y="41465"/>
                </a:lnTo>
                <a:lnTo>
                  <a:pt x="36855" y="40754"/>
                </a:lnTo>
                <a:lnTo>
                  <a:pt x="40970" y="37719"/>
                </a:lnTo>
                <a:lnTo>
                  <a:pt x="100939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024833" y="2620949"/>
            <a:ext cx="41757" cy="24333"/>
          </a:xfrm>
          <a:custGeom>
            <a:avLst/>
            <a:gdLst/>
            <a:ahLst/>
            <a:cxnLst/>
            <a:rect l="l" t="t" r="r" b="b"/>
            <a:pathLst>
              <a:path w="41757" h="24333">
                <a:moveTo>
                  <a:pt x="41757" y="24333"/>
                </a:moveTo>
                <a:lnTo>
                  <a:pt x="40106" y="21170"/>
                </a:lnTo>
                <a:lnTo>
                  <a:pt x="35852" y="19151"/>
                </a:lnTo>
                <a:lnTo>
                  <a:pt x="35356" y="14541"/>
                </a:lnTo>
                <a:lnTo>
                  <a:pt x="34201" y="14681"/>
                </a:lnTo>
                <a:lnTo>
                  <a:pt x="33845" y="17995"/>
                </a:lnTo>
                <a:lnTo>
                  <a:pt x="31673" y="16916"/>
                </a:lnTo>
                <a:lnTo>
                  <a:pt x="27571" y="14617"/>
                </a:lnTo>
                <a:lnTo>
                  <a:pt x="18719" y="10007"/>
                </a:lnTo>
                <a:lnTo>
                  <a:pt x="15341" y="8280"/>
                </a:lnTo>
                <a:lnTo>
                  <a:pt x="11595" y="6184"/>
                </a:lnTo>
                <a:lnTo>
                  <a:pt x="7772" y="4318"/>
                </a:lnTo>
                <a:lnTo>
                  <a:pt x="6261" y="3378"/>
                </a:lnTo>
                <a:lnTo>
                  <a:pt x="3022" y="1943"/>
                </a:lnTo>
                <a:lnTo>
                  <a:pt x="0" y="0"/>
                </a:lnTo>
                <a:lnTo>
                  <a:pt x="0" y="2451"/>
                </a:lnTo>
                <a:lnTo>
                  <a:pt x="41757" y="243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833244" y="2689564"/>
            <a:ext cx="49250" cy="168554"/>
          </a:xfrm>
          <a:custGeom>
            <a:avLst/>
            <a:gdLst/>
            <a:ahLst/>
            <a:cxnLst/>
            <a:rect l="l" t="t" r="r" b="b"/>
            <a:pathLst>
              <a:path w="49250" h="168554">
                <a:moveTo>
                  <a:pt x="41325" y="571"/>
                </a:moveTo>
                <a:lnTo>
                  <a:pt x="0" y="139395"/>
                </a:lnTo>
                <a:lnTo>
                  <a:pt x="63" y="147815"/>
                </a:lnTo>
                <a:lnTo>
                  <a:pt x="39166" y="168554"/>
                </a:lnTo>
                <a:lnTo>
                  <a:pt x="39522" y="167538"/>
                </a:lnTo>
                <a:lnTo>
                  <a:pt x="30086" y="161645"/>
                </a:lnTo>
                <a:lnTo>
                  <a:pt x="1371" y="146596"/>
                </a:lnTo>
                <a:lnTo>
                  <a:pt x="1295" y="140690"/>
                </a:lnTo>
                <a:lnTo>
                  <a:pt x="42265" y="2667"/>
                </a:lnTo>
                <a:lnTo>
                  <a:pt x="43052" y="1943"/>
                </a:lnTo>
                <a:lnTo>
                  <a:pt x="49250" y="0"/>
                </a:lnTo>
                <a:lnTo>
                  <a:pt x="41325" y="5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537038" y="1849469"/>
            <a:ext cx="22669" cy="51333"/>
          </a:xfrm>
          <a:custGeom>
            <a:avLst/>
            <a:gdLst/>
            <a:ahLst/>
            <a:cxnLst/>
            <a:rect l="l" t="t" r="r" b="b"/>
            <a:pathLst>
              <a:path w="22669" h="51333">
                <a:moveTo>
                  <a:pt x="21450" y="1727"/>
                </a:moveTo>
                <a:lnTo>
                  <a:pt x="16408" y="0"/>
                </a:lnTo>
                <a:lnTo>
                  <a:pt x="13893" y="355"/>
                </a:lnTo>
                <a:lnTo>
                  <a:pt x="0" y="48818"/>
                </a:lnTo>
                <a:lnTo>
                  <a:pt x="927" y="49466"/>
                </a:lnTo>
                <a:lnTo>
                  <a:pt x="8699" y="51333"/>
                </a:lnTo>
                <a:lnTo>
                  <a:pt x="22669" y="2806"/>
                </a:lnTo>
                <a:lnTo>
                  <a:pt x="21450" y="17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505995" y="1939973"/>
            <a:ext cx="27508" cy="68465"/>
          </a:xfrm>
          <a:custGeom>
            <a:avLst/>
            <a:gdLst/>
            <a:ahLst/>
            <a:cxnLst/>
            <a:rect l="l" t="t" r="r" b="b"/>
            <a:pathLst>
              <a:path w="27508" h="68465">
                <a:moveTo>
                  <a:pt x="27508" y="2374"/>
                </a:moveTo>
                <a:lnTo>
                  <a:pt x="22034" y="139"/>
                </a:lnTo>
                <a:lnTo>
                  <a:pt x="18795" y="0"/>
                </a:lnTo>
                <a:lnTo>
                  <a:pt x="0" y="64731"/>
                </a:lnTo>
                <a:lnTo>
                  <a:pt x="723" y="65303"/>
                </a:lnTo>
                <a:lnTo>
                  <a:pt x="8496" y="68465"/>
                </a:lnTo>
                <a:lnTo>
                  <a:pt x="27508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662748" y="1837518"/>
            <a:ext cx="30886" cy="15976"/>
          </a:xfrm>
          <a:custGeom>
            <a:avLst/>
            <a:gdLst/>
            <a:ahLst/>
            <a:cxnLst/>
            <a:rect l="l" t="t" r="r" b="b"/>
            <a:pathLst>
              <a:path w="30886" h="15976">
                <a:moveTo>
                  <a:pt x="12890" y="10083"/>
                </a:moveTo>
                <a:lnTo>
                  <a:pt x="22034" y="15976"/>
                </a:lnTo>
                <a:lnTo>
                  <a:pt x="25768" y="15760"/>
                </a:lnTo>
                <a:lnTo>
                  <a:pt x="17919" y="10083"/>
                </a:lnTo>
                <a:lnTo>
                  <a:pt x="12814" y="7632"/>
                </a:lnTo>
                <a:lnTo>
                  <a:pt x="10947" y="5257"/>
                </a:lnTo>
                <a:lnTo>
                  <a:pt x="16624" y="6400"/>
                </a:lnTo>
                <a:lnTo>
                  <a:pt x="30886" y="8420"/>
                </a:lnTo>
                <a:lnTo>
                  <a:pt x="30810" y="7200"/>
                </a:lnTo>
                <a:lnTo>
                  <a:pt x="14109" y="3886"/>
                </a:lnTo>
                <a:lnTo>
                  <a:pt x="355" y="0"/>
                </a:lnTo>
                <a:lnTo>
                  <a:pt x="0" y="4178"/>
                </a:lnTo>
                <a:lnTo>
                  <a:pt x="12890" y="1008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305342" y="2177936"/>
            <a:ext cx="748931" cy="324205"/>
          </a:xfrm>
          <a:custGeom>
            <a:avLst/>
            <a:gdLst/>
            <a:ahLst/>
            <a:cxnLst/>
            <a:rect l="l" t="t" r="r" b="b"/>
            <a:pathLst>
              <a:path w="748931" h="324205">
                <a:moveTo>
                  <a:pt x="427024" y="287629"/>
                </a:moveTo>
                <a:lnTo>
                  <a:pt x="431634" y="287845"/>
                </a:lnTo>
                <a:lnTo>
                  <a:pt x="444588" y="291160"/>
                </a:lnTo>
                <a:lnTo>
                  <a:pt x="463308" y="294906"/>
                </a:lnTo>
                <a:lnTo>
                  <a:pt x="543013" y="306565"/>
                </a:lnTo>
                <a:lnTo>
                  <a:pt x="578078" y="309092"/>
                </a:lnTo>
                <a:lnTo>
                  <a:pt x="591908" y="314566"/>
                </a:lnTo>
                <a:lnTo>
                  <a:pt x="557631" y="317868"/>
                </a:lnTo>
                <a:lnTo>
                  <a:pt x="483323" y="317728"/>
                </a:lnTo>
                <a:lnTo>
                  <a:pt x="488365" y="320255"/>
                </a:lnTo>
                <a:lnTo>
                  <a:pt x="534238" y="324142"/>
                </a:lnTo>
                <a:lnTo>
                  <a:pt x="575056" y="324205"/>
                </a:lnTo>
                <a:lnTo>
                  <a:pt x="615162" y="322846"/>
                </a:lnTo>
                <a:lnTo>
                  <a:pt x="626757" y="321551"/>
                </a:lnTo>
                <a:lnTo>
                  <a:pt x="634022" y="321690"/>
                </a:lnTo>
                <a:lnTo>
                  <a:pt x="637768" y="320255"/>
                </a:lnTo>
                <a:lnTo>
                  <a:pt x="645261" y="320395"/>
                </a:lnTo>
                <a:lnTo>
                  <a:pt x="648208" y="319239"/>
                </a:lnTo>
                <a:lnTo>
                  <a:pt x="652602" y="319023"/>
                </a:lnTo>
                <a:lnTo>
                  <a:pt x="653973" y="317728"/>
                </a:lnTo>
                <a:lnTo>
                  <a:pt x="659371" y="318376"/>
                </a:lnTo>
                <a:lnTo>
                  <a:pt x="661454" y="316509"/>
                </a:lnTo>
                <a:lnTo>
                  <a:pt x="668159" y="317080"/>
                </a:lnTo>
                <a:lnTo>
                  <a:pt x="670242" y="315213"/>
                </a:lnTo>
                <a:lnTo>
                  <a:pt x="676719" y="315721"/>
                </a:lnTo>
                <a:lnTo>
                  <a:pt x="677951" y="314134"/>
                </a:lnTo>
                <a:lnTo>
                  <a:pt x="683056" y="314413"/>
                </a:lnTo>
                <a:lnTo>
                  <a:pt x="684568" y="313054"/>
                </a:lnTo>
                <a:lnTo>
                  <a:pt x="688314" y="311759"/>
                </a:lnTo>
                <a:lnTo>
                  <a:pt x="691908" y="310387"/>
                </a:lnTo>
                <a:lnTo>
                  <a:pt x="698182" y="310464"/>
                </a:lnTo>
                <a:lnTo>
                  <a:pt x="695223" y="309016"/>
                </a:lnTo>
                <a:lnTo>
                  <a:pt x="707034" y="309092"/>
                </a:lnTo>
                <a:lnTo>
                  <a:pt x="701421" y="307873"/>
                </a:lnTo>
                <a:lnTo>
                  <a:pt x="714451" y="305777"/>
                </a:lnTo>
                <a:lnTo>
                  <a:pt x="716533" y="304050"/>
                </a:lnTo>
                <a:lnTo>
                  <a:pt x="731583" y="299084"/>
                </a:lnTo>
                <a:lnTo>
                  <a:pt x="738352" y="294614"/>
                </a:lnTo>
                <a:lnTo>
                  <a:pt x="743394" y="289509"/>
                </a:lnTo>
                <a:lnTo>
                  <a:pt x="743178" y="284543"/>
                </a:lnTo>
                <a:lnTo>
                  <a:pt x="747064" y="280796"/>
                </a:lnTo>
                <a:lnTo>
                  <a:pt x="748360" y="273672"/>
                </a:lnTo>
                <a:lnTo>
                  <a:pt x="748868" y="272376"/>
                </a:lnTo>
                <a:lnTo>
                  <a:pt x="748931" y="262369"/>
                </a:lnTo>
                <a:lnTo>
                  <a:pt x="738212" y="232765"/>
                </a:lnTo>
                <a:lnTo>
                  <a:pt x="715822" y="203898"/>
                </a:lnTo>
                <a:lnTo>
                  <a:pt x="681901" y="173951"/>
                </a:lnTo>
                <a:lnTo>
                  <a:pt x="641870" y="146443"/>
                </a:lnTo>
                <a:lnTo>
                  <a:pt x="600544" y="122681"/>
                </a:lnTo>
                <a:lnTo>
                  <a:pt x="545465" y="96405"/>
                </a:lnTo>
                <a:lnTo>
                  <a:pt x="486638" y="72643"/>
                </a:lnTo>
                <a:lnTo>
                  <a:pt x="425373" y="51333"/>
                </a:lnTo>
                <a:lnTo>
                  <a:pt x="364020" y="33832"/>
                </a:lnTo>
                <a:lnTo>
                  <a:pt x="306501" y="20078"/>
                </a:lnTo>
                <a:lnTo>
                  <a:pt x="253936" y="10071"/>
                </a:lnTo>
                <a:lnTo>
                  <a:pt x="193890" y="2514"/>
                </a:lnTo>
                <a:lnTo>
                  <a:pt x="155079" y="0"/>
                </a:lnTo>
                <a:lnTo>
                  <a:pt x="95897" y="1295"/>
                </a:lnTo>
                <a:lnTo>
                  <a:pt x="57810" y="7048"/>
                </a:lnTo>
                <a:lnTo>
                  <a:pt x="55003" y="9207"/>
                </a:lnTo>
                <a:lnTo>
                  <a:pt x="45351" y="10794"/>
                </a:lnTo>
                <a:lnTo>
                  <a:pt x="43484" y="12661"/>
                </a:lnTo>
                <a:lnTo>
                  <a:pt x="34556" y="15049"/>
                </a:lnTo>
                <a:lnTo>
                  <a:pt x="18135" y="24904"/>
                </a:lnTo>
                <a:lnTo>
                  <a:pt x="12382" y="29159"/>
                </a:lnTo>
                <a:lnTo>
                  <a:pt x="8496" y="35344"/>
                </a:lnTo>
                <a:lnTo>
                  <a:pt x="1079" y="44208"/>
                </a:lnTo>
                <a:lnTo>
                  <a:pt x="1295" y="52984"/>
                </a:lnTo>
                <a:lnTo>
                  <a:pt x="0" y="54355"/>
                </a:lnTo>
                <a:lnTo>
                  <a:pt x="139" y="60909"/>
                </a:lnTo>
                <a:lnTo>
                  <a:pt x="2374" y="62712"/>
                </a:lnTo>
                <a:lnTo>
                  <a:pt x="427024" y="28762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000412" y="2246687"/>
            <a:ext cx="558076" cy="252437"/>
          </a:xfrm>
          <a:custGeom>
            <a:avLst/>
            <a:gdLst/>
            <a:ahLst/>
            <a:cxnLst/>
            <a:rect l="l" t="t" r="r" b="b"/>
            <a:pathLst>
              <a:path w="558076" h="252437">
                <a:moveTo>
                  <a:pt x="556132" y="207797"/>
                </a:moveTo>
                <a:lnTo>
                  <a:pt x="558076" y="207149"/>
                </a:lnTo>
                <a:lnTo>
                  <a:pt x="168478" y="0"/>
                </a:lnTo>
                <a:lnTo>
                  <a:pt x="140119" y="1955"/>
                </a:lnTo>
                <a:lnTo>
                  <a:pt x="138823" y="2451"/>
                </a:lnTo>
                <a:lnTo>
                  <a:pt x="131406" y="3175"/>
                </a:lnTo>
                <a:lnTo>
                  <a:pt x="130035" y="3683"/>
                </a:lnTo>
                <a:lnTo>
                  <a:pt x="64084" y="12534"/>
                </a:lnTo>
                <a:lnTo>
                  <a:pt x="4102" y="41402"/>
                </a:lnTo>
                <a:lnTo>
                  <a:pt x="0" y="44424"/>
                </a:lnTo>
                <a:lnTo>
                  <a:pt x="391833" y="252437"/>
                </a:lnTo>
                <a:lnTo>
                  <a:pt x="458355" y="220332"/>
                </a:lnTo>
                <a:lnTo>
                  <a:pt x="556132" y="20779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625082" y="1837665"/>
            <a:ext cx="82372" cy="37007"/>
          </a:xfrm>
          <a:custGeom>
            <a:avLst/>
            <a:gdLst/>
            <a:ahLst/>
            <a:cxnLst/>
            <a:rect l="l" t="t" r="r" b="b"/>
            <a:pathLst>
              <a:path w="82372" h="37007">
                <a:moveTo>
                  <a:pt x="75971" y="37007"/>
                </a:moveTo>
                <a:lnTo>
                  <a:pt x="79425" y="34912"/>
                </a:lnTo>
                <a:lnTo>
                  <a:pt x="78193" y="33616"/>
                </a:lnTo>
                <a:lnTo>
                  <a:pt x="78130" y="29730"/>
                </a:lnTo>
                <a:lnTo>
                  <a:pt x="75031" y="27647"/>
                </a:lnTo>
                <a:lnTo>
                  <a:pt x="75031" y="26276"/>
                </a:lnTo>
                <a:lnTo>
                  <a:pt x="82372" y="25488"/>
                </a:lnTo>
                <a:lnTo>
                  <a:pt x="74663" y="22313"/>
                </a:lnTo>
                <a:lnTo>
                  <a:pt x="65671" y="19646"/>
                </a:lnTo>
                <a:lnTo>
                  <a:pt x="52997" y="16268"/>
                </a:lnTo>
                <a:lnTo>
                  <a:pt x="14262" y="1219"/>
                </a:lnTo>
                <a:lnTo>
                  <a:pt x="6553" y="0"/>
                </a:lnTo>
                <a:lnTo>
                  <a:pt x="5410" y="1511"/>
                </a:lnTo>
                <a:lnTo>
                  <a:pt x="0" y="2438"/>
                </a:lnTo>
                <a:lnTo>
                  <a:pt x="876" y="7048"/>
                </a:lnTo>
                <a:lnTo>
                  <a:pt x="5549" y="8204"/>
                </a:lnTo>
                <a:lnTo>
                  <a:pt x="6337" y="6261"/>
                </a:lnTo>
                <a:lnTo>
                  <a:pt x="18224" y="4965"/>
                </a:lnTo>
                <a:lnTo>
                  <a:pt x="40538" y="13754"/>
                </a:lnTo>
                <a:lnTo>
                  <a:pt x="63296" y="21158"/>
                </a:lnTo>
                <a:lnTo>
                  <a:pt x="64084" y="23545"/>
                </a:lnTo>
                <a:lnTo>
                  <a:pt x="65671" y="27432"/>
                </a:lnTo>
                <a:lnTo>
                  <a:pt x="71932" y="32321"/>
                </a:lnTo>
                <a:lnTo>
                  <a:pt x="70992" y="35775"/>
                </a:lnTo>
                <a:lnTo>
                  <a:pt x="75971" y="370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673687" y="1842768"/>
            <a:ext cx="29959" cy="13030"/>
          </a:xfrm>
          <a:custGeom>
            <a:avLst/>
            <a:gdLst/>
            <a:ahLst/>
            <a:cxnLst/>
            <a:rect l="l" t="t" r="r" b="b"/>
            <a:pathLst>
              <a:path w="29959" h="13030">
                <a:moveTo>
                  <a:pt x="15557" y="7200"/>
                </a:moveTo>
                <a:lnTo>
                  <a:pt x="15341" y="5981"/>
                </a:lnTo>
                <a:lnTo>
                  <a:pt x="29959" y="6921"/>
                </a:lnTo>
                <a:lnTo>
                  <a:pt x="24841" y="4254"/>
                </a:lnTo>
                <a:lnTo>
                  <a:pt x="20370" y="3962"/>
                </a:lnTo>
                <a:lnTo>
                  <a:pt x="19939" y="3175"/>
                </a:lnTo>
                <a:lnTo>
                  <a:pt x="5689" y="1155"/>
                </a:lnTo>
                <a:lnTo>
                  <a:pt x="0" y="0"/>
                </a:lnTo>
                <a:lnTo>
                  <a:pt x="1866" y="2374"/>
                </a:lnTo>
                <a:lnTo>
                  <a:pt x="6985" y="4826"/>
                </a:lnTo>
                <a:lnTo>
                  <a:pt x="14833" y="10515"/>
                </a:lnTo>
                <a:lnTo>
                  <a:pt x="22250" y="13030"/>
                </a:lnTo>
                <a:lnTo>
                  <a:pt x="19507" y="9867"/>
                </a:lnTo>
                <a:lnTo>
                  <a:pt x="15557" y="720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700113" y="1863153"/>
            <a:ext cx="492264" cy="767080"/>
          </a:xfrm>
          <a:custGeom>
            <a:avLst/>
            <a:gdLst/>
            <a:ahLst/>
            <a:cxnLst/>
            <a:rect l="l" t="t" r="r" b="b"/>
            <a:pathLst>
              <a:path w="492264" h="767080">
                <a:moveTo>
                  <a:pt x="445249" y="409524"/>
                </a:moveTo>
                <a:lnTo>
                  <a:pt x="444233" y="413270"/>
                </a:lnTo>
                <a:lnTo>
                  <a:pt x="443738" y="414566"/>
                </a:lnTo>
                <a:lnTo>
                  <a:pt x="442722" y="418249"/>
                </a:lnTo>
                <a:lnTo>
                  <a:pt x="441426" y="421982"/>
                </a:lnTo>
                <a:lnTo>
                  <a:pt x="440499" y="425729"/>
                </a:lnTo>
                <a:lnTo>
                  <a:pt x="439991" y="427101"/>
                </a:lnTo>
                <a:lnTo>
                  <a:pt x="438988" y="430771"/>
                </a:lnTo>
                <a:lnTo>
                  <a:pt x="437680" y="434517"/>
                </a:lnTo>
                <a:lnTo>
                  <a:pt x="436753" y="438264"/>
                </a:lnTo>
                <a:lnTo>
                  <a:pt x="436245" y="439623"/>
                </a:lnTo>
                <a:lnTo>
                  <a:pt x="435241" y="443293"/>
                </a:lnTo>
                <a:lnTo>
                  <a:pt x="434225" y="447040"/>
                </a:lnTo>
                <a:lnTo>
                  <a:pt x="433730" y="448335"/>
                </a:lnTo>
                <a:lnTo>
                  <a:pt x="432714" y="452081"/>
                </a:lnTo>
                <a:lnTo>
                  <a:pt x="431419" y="455828"/>
                </a:lnTo>
                <a:lnTo>
                  <a:pt x="430491" y="459574"/>
                </a:lnTo>
                <a:lnTo>
                  <a:pt x="429983" y="460870"/>
                </a:lnTo>
                <a:lnTo>
                  <a:pt x="428980" y="464540"/>
                </a:lnTo>
                <a:lnTo>
                  <a:pt x="427685" y="468287"/>
                </a:lnTo>
                <a:lnTo>
                  <a:pt x="426745" y="472097"/>
                </a:lnTo>
                <a:lnTo>
                  <a:pt x="426237" y="473392"/>
                </a:lnTo>
                <a:lnTo>
                  <a:pt x="425234" y="477062"/>
                </a:lnTo>
                <a:lnTo>
                  <a:pt x="424218" y="480809"/>
                </a:lnTo>
                <a:lnTo>
                  <a:pt x="423722" y="482180"/>
                </a:lnTo>
                <a:lnTo>
                  <a:pt x="422706" y="485851"/>
                </a:lnTo>
                <a:lnTo>
                  <a:pt x="421411" y="489597"/>
                </a:lnTo>
                <a:lnTo>
                  <a:pt x="420484" y="493344"/>
                </a:lnTo>
                <a:lnTo>
                  <a:pt x="419976" y="494703"/>
                </a:lnTo>
                <a:lnTo>
                  <a:pt x="418960" y="498386"/>
                </a:lnTo>
                <a:lnTo>
                  <a:pt x="417741" y="502119"/>
                </a:lnTo>
                <a:lnTo>
                  <a:pt x="416737" y="505790"/>
                </a:lnTo>
                <a:lnTo>
                  <a:pt x="416229" y="507161"/>
                </a:lnTo>
                <a:lnTo>
                  <a:pt x="415226" y="510832"/>
                </a:lnTo>
                <a:lnTo>
                  <a:pt x="413931" y="514578"/>
                </a:lnTo>
                <a:lnTo>
                  <a:pt x="412699" y="519620"/>
                </a:lnTo>
                <a:lnTo>
                  <a:pt x="411403" y="523367"/>
                </a:lnTo>
                <a:lnTo>
                  <a:pt x="410476" y="527100"/>
                </a:lnTo>
                <a:lnTo>
                  <a:pt x="409968" y="528472"/>
                </a:lnTo>
                <a:lnTo>
                  <a:pt x="408965" y="532142"/>
                </a:lnTo>
                <a:lnTo>
                  <a:pt x="407733" y="535889"/>
                </a:lnTo>
                <a:lnTo>
                  <a:pt x="406730" y="539559"/>
                </a:lnTo>
                <a:lnTo>
                  <a:pt x="406222" y="540931"/>
                </a:lnTo>
                <a:lnTo>
                  <a:pt x="405218" y="544677"/>
                </a:lnTo>
                <a:lnTo>
                  <a:pt x="403923" y="548347"/>
                </a:lnTo>
                <a:lnTo>
                  <a:pt x="402691" y="553389"/>
                </a:lnTo>
                <a:lnTo>
                  <a:pt x="401396" y="557123"/>
                </a:lnTo>
                <a:lnTo>
                  <a:pt x="400456" y="560870"/>
                </a:lnTo>
                <a:lnTo>
                  <a:pt x="399961" y="562241"/>
                </a:lnTo>
                <a:lnTo>
                  <a:pt x="398945" y="565912"/>
                </a:lnTo>
                <a:lnTo>
                  <a:pt x="397725" y="569734"/>
                </a:lnTo>
                <a:lnTo>
                  <a:pt x="396722" y="573405"/>
                </a:lnTo>
                <a:lnTo>
                  <a:pt x="396214" y="574776"/>
                </a:lnTo>
                <a:lnTo>
                  <a:pt x="395211" y="578446"/>
                </a:lnTo>
                <a:lnTo>
                  <a:pt x="393915" y="582193"/>
                </a:lnTo>
                <a:lnTo>
                  <a:pt x="394055" y="583628"/>
                </a:lnTo>
                <a:lnTo>
                  <a:pt x="392684" y="587159"/>
                </a:lnTo>
                <a:lnTo>
                  <a:pt x="391464" y="590969"/>
                </a:lnTo>
                <a:lnTo>
                  <a:pt x="390461" y="594639"/>
                </a:lnTo>
                <a:lnTo>
                  <a:pt x="389953" y="596011"/>
                </a:lnTo>
                <a:lnTo>
                  <a:pt x="388937" y="599681"/>
                </a:lnTo>
                <a:lnTo>
                  <a:pt x="387718" y="603504"/>
                </a:lnTo>
                <a:lnTo>
                  <a:pt x="386715" y="607174"/>
                </a:lnTo>
                <a:lnTo>
                  <a:pt x="386207" y="608545"/>
                </a:lnTo>
                <a:lnTo>
                  <a:pt x="385203" y="612216"/>
                </a:lnTo>
                <a:lnTo>
                  <a:pt x="383908" y="615950"/>
                </a:lnTo>
                <a:lnTo>
                  <a:pt x="384048" y="617397"/>
                </a:lnTo>
                <a:lnTo>
                  <a:pt x="382676" y="620991"/>
                </a:lnTo>
                <a:lnTo>
                  <a:pt x="381457" y="624738"/>
                </a:lnTo>
                <a:lnTo>
                  <a:pt x="380441" y="628408"/>
                </a:lnTo>
                <a:lnTo>
                  <a:pt x="379945" y="629780"/>
                </a:lnTo>
                <a:lnTo>
                  <a:pt x="378929" y="633526"/>
                </a:lnTo>
                <a:lnTo>
                  <a:pt x="377710" y="637260"/>
                </a:lnTo>
                <a:lnTo>
                  <a:pt x="376707" y="640943"/>
                </a:lnTo>
                <a:lnTo>
                  <a:pt x="376199" y="642302"/>
                </a:lnTo>
                <a:lnTo>
                  <a:pt x="375196" y="645972"/>
                </a:lnTo>
                <a:lnTo>
                  <a:pt x="373900" y="649719"/>
                </a:lnTo>
                <a:lnTo>
                  <a:pt x="374040" y="651167"/>
                </a:lnTo>
                <a:lnTo>
                  <a:pt x="372668" y="654761"/>
                </a:lnTo>
                <a:lnTo>
                  <a:pt x="371449" y="658507"/>
                </a:lnTo>
                <a:lnTo>
                  <a:pt x="370433" y="662254"/>
                </a:lnTo>
                <a:lnTo>
                  <a:pt x="369938" y="663549"/>
                </a:lnTo>
                <a:lnTo>
                  <a:pt x="368922" y="667296"/>
                </a:lnTo>
                <a:lnTo>
                  <a:pt x="367703" y="671029"/>
                </a:lnTo>
                <a:lnTo>
                  <a:pt x="366699" y="674776"/>
                </a:lnTo>
                <a:lnTo>
                  <a:pt x="366191" y="676071"/>
                </a:lnTo>
                <a:lnTo>
                  <a:pt x="365175" y="679818"/>
                </a:lnTo>
                <a:lnTo>
                  <a:pt x="363893" y="683564"/>
                </a:lnTo>
                <a:lnTo>
                  <a:pt x="362953" y="687235"/>
                </a:lnTo>
                <a:lnTo>
                  <a:pt x="362369" y="688606"/>
                </a:lnTo>
                <a:lnTo>
                  <a:pt x="361441" y="692353"/>
                </a:lnTo>
                <a:lnTo>
                  <a:pt x="360426" y="696023"/>
                </a:lnTo>
                <a:lnTo>
                  <a:pt x="359930" y="697382"/>
                </a:lnTo>
                <a:lnTo>
                  <a:pt x="358914" y="701052"/>
                </a:lnTo>
                <a:lnTo>
                  <a:pt x="357695" y="704799"/>
                </a:lnTo>
                <a:lnTo>
                  <a:pt x="356692" y="708545"/>
                </a:lnTo>
                <a:lnTo>
                  <a:pt x="356184" y="709841"/>
                </a:lnTo>
                <a:lnTo>
                  <a:pt x="355180" y="713663"/>
                </a:lnTo>
                <a:lnTo>
                  <a:pt x="352945" y="721004"/>
                </a:lnTo>
                <a:lnTo>
                  <a:pt x="352437" y="722376"/>
                </a:lnTo>
                <a:lnTo>
                  <a:pt x="351434" y="726109"/>
                </a:lnTo>
                <a:lnTo>
                  <a:pt x="350418" y="729792"/>
                </a:lnTo>
                <a:lnTo>
                  <a:pt x="349923" y="731151"/>
                </a:lnTo>
                <a:lnTo>
                  <a:pt x="348907" y="734822"/>
                </a:lnTo>
                <a:lnTo>
                  <a:pt x="347687" y="738644"/>
                </a:lnTo>
                <a:lnTo>
                  <a:pt x="346684" y="742315"/>
                </a:lnTo>
                <a:lnTo>
                  <a:pt x="346100" y="743686"/>
                </a:lnTo>
                <a:lnTo>
                  <a:pt x="345173" y="747420"/>
                </a:lnTo>
                <a:lnTo>
                  <a:pt x="342938" y="754773"/>
                </a:lnTo>
                <a:lnTo>
                  <a:pt x="342353" y="756208"/>
                </a:lnTo>
                <a:lnTo>
                  <a:pt x="341426" y="759879"/>
                </a:lnTo>
                <a:lnTo>
                  <a:pt x="340410" y="763701"/>
                </a:lnTo>
                <a:lnTo>
                  <a:pt x="342569" y="767080"/>
                </a:lnTo>
                <a:lnTo>
                  <a:pt x="435673" y="451294"/>
                </a:lnTo>
                <a:lnTo>
                  <a:pt x="461949" y="362445"/>
                </a:lnTo>
                <a:lnTo>
                  <a:pt x="481964" y="294830"/>
                </a:lnTo>
                <a:lnTo>
                  <a:pt x="488378" y="270205"/>
                </a:lnTo>
                <a:lnTo>
                  <a:pt x="492264" y="245872"/>
                </a:lnTo>
                <a:lnTo>
                  <a:pt x="487362" y="209664"/>
                </a:lnTo>
                <a:lnTo>
                  <a:pt x="482333" y="197205"/>
                </a:lnTo>
                <a:lnTo>
                  <a:pt x="477354" y="183375"/>
                </a:lnTo>
                <a:lnTo>
                  <a:pt x="468718" y="170776"/>
                </a:lnTo>
                <a:lnTo>
                  <a:pt x="465988" y="165950"/>
                </a:lnTo>
                <a:lnTo>
                  <a:pt x="461162" y="162064"/>
                </a:lnTo>
                <a:lnTo>
                  <a:pt x="454901" y="154508"/>
                </a:lnTo>
                <a:lnTo>
                  <a:pt x="444881" y="144576"/>
                </a:lnTo>
                <a:lnTo>
                  <a:pt x="443877" y="144068"/>
                </a:lnTo>
                <a:lnTo>
                  <a:pt x="440994" y="143421"/>
                </a:lnTo>
                <a:lnTo>
                  <a:pt x="440499" y="141617"/>
                </a:lnTo>
                <a:lnTo>
                  <a:pt x="417309" y="125857"/>
                </a:lnTo>
                <a:lnTo>
                  <a:pt x="406730" y="121678"/>
                </a:lnTo>
                <a:lnTo>
                  <a:pt x="404063" y="120523"/>
                </a:lnTo>
                <a:lnTo>
                  <a:pt x="400456" y="119151"/>
                </a:lnTo>
                <a:lnTo>
                  <a:pt x="397802" y="118071"/>
                </a:lnTo>
                <a:lnTo>
                  <a:pt x="394995" y="116420"/>
                </a:lnTo>
                <a:lnTo>
                  <a:pt x="391172" y="115849"/>
                </a:lnTo>
                <a:lnTo>
                  <a:pt x="389953" y="114109"/>
                </a:lnTo>
                <a:lnTo>
                  <a:pt x="386346" y="113893"/>
                </a:lnTo>
                <a:lnTo>
                  <a:pt x="382397" y="113322"/>
                </a:lnTo>
                <a:lnTo>
                  <a:pt x="381165" y="111671"/>
                </a:lnTo>
                <a:lnTo>
                  <a:pt x="378002" y="111671"/>
                </a:lnTo>
                <a:lnTo>
                  <a:pt x="373748" y="110159"/>
                </a:lnTo>
                <a:lnTo>
                  <a:pt x="370217" y="109575"/>
                </a:lnTo>
                <a:lnTo>
                  <a:pt x="367271" y="109651"/>
                </a:lnTo>
                <a:lnTo>
                  <a:pt x="365036" y="107632"/>
                </a:lnTo>
                <a:lnTo>
                  <a:pt x="360641" y="107061"/>
                </a:lnTo>
                <a:lnTo>
                  <a:pt x="360210" y="105181"/>
                </a:lnTo>
                <a:lnTo>
                  <a:pt x="356323" y="105117"/>
                </a:lnTo>
                <a:lnTo>
                  <a:pt x="351929" y="104533"/>
                </a:lnTo>
                <a:lnTo>
                  <a:pt x="351434" y="102666"/>
                </a:lnTo>
                <a:lnTo>
                  <a:pt x="347548" y="102666"/>
                </a:lnTo>
                <a:lnTo>
                  <a:pt x="343585" y="102095"/>
                </a:lnTo>
                <a:lnTo>
                  <a:pt x="342353" y="100368"/>
                </a:lnTo>
                <a:lnTo>
                  <a:pt x="338899" y="100215"/>
                </a:lnTo>
                <a:lnTo>
                  <a:pt x="336029" y="100939"/>
                </a:lnTo>
                <a:lnTo>
                  <a:pt x="333641" y="97840"/>
                </a:lnTo>
                <a:lnTo>
                  <a:pt x="330047" y="97624"/>
                </a:lnTo>
                <a:lnTo>
                  <a:pt x="325805" y="97193"/>
                </a:lnTo>
                <a:lnTo>
                  <a:pt x="321691" y="95389"/>
                </a:lnTo>
                <a:lnTo>
                  <a:pt x="317449" y="93878"/>
                </a:lnTo>
                <a:lnTo>
                  <a:pt x="312623" y="91579"/>
                </a:lnTo>
                <a:lnTo>
                  <a:pt x="308800" y="91363"/>
                </a:lnTo>
                <a:lnTo>
                  <a:pt x="304342" y="90792"/>
                </a:lnTo>
                <a:lnTo>
                  <a:pt x="303911" y="88912"/>
                </a:lnTo>
                <a:lnTo>
                  <a:pt x="300024" y="88912"/>
                </a:lnTo>
                <a:lnTo>
                  <a:pt x="295630" y="88265"/>
                </a:lnTo>
                <a:lnTo>
                  <a:pt x="295122" y="86398"/>
                </a:lnTo>
                <a:lnTo>
                  <a:pt x="291236" y="86398"/>
                </a:lnTo>
                <a:lnTo>
                  <a:pt x="287273" y="85813"/>
                </a:lnTo>
                <a:lnTo>
                  <a:pt x="286054" y="84086"/>
                </a:lnTo>
                <a:lnTo>
                  <a:pt x="282524" y="83870"/>
                </a:lnTo>
                <a:lnTo>
                  <a:pt x="278498" y="83299"/>
                </a:lnTo>
                <a:lnTo>
                  <a:pt x="277266" y="81572"/>
                </a:lnTo>
                <a:lnTo>
                  <a:pt x="274180" y="81648"/>
                </a:lnTo>
                <a:lnTo>
                  <a:pt x="269925" y="80340"/>
                </a:lnTo>
                <a:lnTo>
                  <a:pt x="265391" y="79121"/>
                </a:lnTo>
                <a:lnTo>
                  <a:pt x="261137" y="77609"/>
                </a:lnTo>
                <a:lnTo>
                  <a:pt x="256324" y="75311"/>
                </a:lnTo>
                <a:lnTo>
                  <a:pt x="252501" y="75095"/>
                </a:lnTo>
                <a:lnTo>
                  <a:pt x="248043" y="74510"/>
                </a:lnTo>
                <a:lnTo>
                  <a:pt x="247611" y="72644"/>
                </a:lnTo>
                <a:lnTo>
                  <a:pt x="243712" y="72644"/>
                </a:lnTo>
                <a:lnTo>
                  <a:pt x="239331" y="72428"/>
                </a:lnTo>
                <a:lnTo>
                  <a:pt x="238391" y="70485"/>
                </a:lnTo>
                <a:lnTo>
                  <a:pt x="235000" y="70129"/>
                </a:lnTo>
                <a:lnTo>
                  <a:pt x="230974" y="69545"/>
                </a:lnTo>
                <a:lnTo>
                  <a:pt x="229755" y="67818"/>
                </a:lnTo>
                <a:lnTo>
                  <a:pt x="226225" y="67602"/>
                </a:lnTo>
                <a:lnTo>
                  <a:pt x="222186" y="67030"/>
                </a:lnTo>
                <a:lnTo>
                  <a:pt x="220967" y="65366"/>
                </a:lnTo>
                <a:lnTo>
                  <a:pt x="217868" y="65366"/>
                </a:lnTo>
                <a:lnTo>
                  <a:pt x="213626" y="64071"/>
                </a:lnTo>
                <a:lnTo>
                  <a:pt x="210019" y="63207"/>
                </a:lnTo>
                <a:lnTo>
                  <a:pt x="207073" y="63360"/>
                </a:lnTo>
                <a:lnTo>
                  <a:pt x="204838" y="61341"/>
                </a:lnTo>
                <a:lnTo>
                  <a:pt x="200012" y="59029"/>
                </a:lnTo>
                <a:lnTo>
                  <a:pt x="196202" y="58813"/>
                </a:lnTo>
                <a:lnTo>
                  <a:pt x="191731" y="58242"/>
                </a:lnTo>
                <a:lnTo>
                  <a:pt x="191300" y="56375"/>
                </a:lnTo>
                <a:lnTo>
                  <a:pt x="187413" y="56375"/>
                </a:lnTo>
                <a:lnTo>
                  <a:pt x="183019" y="56159"/>
                </a:lnTo>
                <a:lnTo>
                  <a:pt x="182079" y="54216"/>
                </a:lnTo>
                <a:lnTo>
                  <a:pt x="178701" y="53848"/>
                </a:lnTo>
                <a:lnTo>
                  <a:pt x="174675" y="53276"/>
                </a:lnTo>
                <a:lnTo>
                  <a:pt x="173443" y="51549"/>
                </a:lnTo>
                <a:lnTo>
                  <a:pt x="169913" y="51333"/>
                </a:lnTo>
                <a:lnTo>
                  <a:pt x="165595" y="50901"/>
                </a:lnTo>
                <a:lnTo>
                  <a:pt x="161493" y="49098"/>
                </a:lnTo>
                <a:lnTo>
                  <a:pt x="157251" y="47586"/>
                </a:lnTo>
                <a:lnTo>
                  <a:pt x="153720" y="47015"/>
                </a:lnTo>
                <a:lnTo>
                  <a:pt x="150761" y="47078"/>
                </a:lnTo>
                <a:lnTo>
                  <a:pt x="148602" y="45072"/>
                </a:lnTo>
                <a:lnTo>
                  <a:pt x="144208" y="44488"/>
                </a:lnTo>
                <a:lnTo>
                  <a:pt x="143713" y="42621"/>
                </a:lnTo>
                <a:lnTo>
                  <a:pt x="139890" y="42621"/>
                </a:lnTo>
                <a:lnTo>
                  <a:pt x="135432" y="41973"/>
                </a:lnTo>
                <a:lnTo>
                  <a:pt x="135001" y="40093"/>
                </a:lnTo>
                <a:lnTo>
                  <a:pt x="131114" y="40093"/>
                </a:lnTo>
                <a:lnTo>
                  <a:pt x="127152" y="39522"/>
                </a:lnTo>
                <a:lnTo>
                  <a:pt x="125856" y="37795"/>
                </a:lnTo>
                <a:lnTo>
                  <a:pt x="122402" y="37655"/>
                </a:lnTo>
                <a:lnTo>
                  <a:pt x="119519" y="38366"/>
                </a:lnTo>
                <a:lnTo>
                  <a:pt x="117144" y="35344"/>
                </a:lnTo>
                <a:lnTo>
                  <a:pt x="113690" y="35064"/>
                </a:lnTo>
                <a:lnTo>
                  <a:pt x="110159" y="34912"/>
                </a:lnTo>
                <a:lnTo>
                  <a:pt x="109727" y="34124"/>
                </a:lnTo>
                <a:lnTo>
                  <a:pt x="105194" y="32829"/>
                </a:lnTo>
                <a:lnTo>
                  <a:pt x="100939" y="31318"/>
                </a:lnTo>
                <a:lnTo>
                  <a:pt x="96113" y="29006"/>
                </a:lnTo>
                <a:lnTo>
                  <a:pt x="92303" y="28790"/>
                </a:lnTo>
                <a:lnTo>
                  <a:pt x="87909" y="28219"/>
                </a:lnTo>
                <a:lnTo>
                  <a:pt x="87401" y="26352"/>
                </a:lnTo>
                <a:lnTo>
                  <a:pt x="83591" y="26352"/>
                </a:lnTo>
                <a:lnTo>
                  <a:pt x="79120" y="26136"/>
                </a:lnTo>
                <a:lnTo>
                  <a:pt x="78257" y="24117"/>
                </a:lnTo>
                <a:lnTo>
                  <a:pt x="74802" y="23825"/>
                </a:lnTo>
                <a:lnTo>
                  <a:pt x="70777" y="23253"/>
                </a:lnTo>
                <a:lnTo>
                  <a:pt x="69621" y="21526"/>
                </a:lnTo>
                <a:lnTo>
                  <a:pt x="66027" y="21310"/>
                </a:lnTo>
                <a:lnTo>
                  <a:pt x="61772" y="20878"/>
                </a:lnTo>
                <a:lnTo>
                  <a:pt x="57670" y="19075"/>
                </a:lnTo>
                <a:lnTo>
                  <a:pt x="53492" y="17780"/>
                </a:lnTo>
                <a:lnTo>
                  <a:pt x="48882" y="16560"/>
                </a:lnTo>
                <a:lnTo>
                  <a:pt x="44716" y="15049"/>
                </a:lnTo>
                <a:lnTo>
                  <a:pt x="40322" y="14465"/>
                </a:lnTo>
                <a:lnTo>
                  <a:pt x="39890" y="12522"/>
                </a:lnTo>
                <a:lnTo>
                  <a:pt x="36004" y="12522"/>
                </a:lnTo>
                <a:lnTo>
                  <a:pt x="31610" y="11950"/>
                </a:lnTo>
                <a:lnTo>
                  <a:pt x="31102" y="10071"/>
                </a:lnTo>
                <a:lnTo>
                  <a:pt x="27216" y="10071"/>
                </a:lnTo>
                <a:lnTo>
                  <a:pt x="22821" y="9855"/>
                </a:lnTo>
                <a:lnTo>
                  <a:pt x="21958" y="7912"/>
                </a:lnTo>
                <a:lnTo>
                  <a:pt x="18503" y="7556"/>
                </a:lnTo>
                <a:lnTo>
                  <a:pt x="14325" y="6985"/>
                </a:lnTo>
                <a:lnTo>
                  <a:pt x="12166" y="1866"/>
                </a:lnTo>
                <a:lnTo>
                  <a:pt x="7340" y="0"/>
                </a:lnTo>
                <a:lnTo>
                  <a:pt x="0" y="787"/>
                </a:lnTo>
                <a:lnTo>
                  <a:pt x="0" y="2159"/>
                </a:lnTo>
                <a:lnTo>
                  <a:pt x="3098" y="4241"/>
                </a:lnTo>
                <a:lnTo>
                  <a:pt x="3162" y="8128"/>
                </a:lnTo>
                <a:lnTo>
                  <a:pt x="4394" y="9423"/>
                </a:lnTo>
                <a:lnTo>
                  <a:pt x="939" y="11518"/>
                </a:lnTo>
                <a:lnTo>
                  <a:pt x="5549" y="13246"/>
                </a:lnTo>
                <a:lnTo>
                  <a:pt x="34340" y="20726"/>
                </a:lnTo>
                <a:lnTo>
                  <a:pt x="384695" y="122174"/>
                </a:lnTo>
                <a:lnTo>
                  <a:pt x="394779" y="124548"/>
                </a:lnTo>
                <a:lnTo>
                  <a:pt x="412267" y="133337"/>
                </a:lnTo>
                <a:lnTo>
                  <a:pt x="422351" y="142049"/>
                </a:lnTo>
                <a:lnTo>
                  <a:pt x="437184" y="152273"/>
                </a:lnTo>
                <a:lnTo>
                  <a:pt x="448627" y="165811"/>
                </a:lnTo>
                <a:lnTo>
                  <a:pt x="457276" y="177190"/>
                </a:lnTo>
                <a:lnTo>
                  <a:pt x="462457" y="186982"/>
                </a:lnTo>
                <a:lnTo>
                  <a:pt x="473621" y="217144"/>
                </a:lnTo>
                <a:lnTo>
                  <a:pt x="476135" y="242277"/>
                </a:lnTo>
                <a:lnTo>
                  <a:pt x="472389" y="271437"/>
                </a:lnTo>
                <a:lnTo>
                  <a:pt x="471017" y="275107"/>
                </a:lnTo>
                <a:lnTo>
                  <a:pt x="467715" y="289293"/>
                </a:lnTo>
                <a:lnTo>
                  <a:pt x="468858" y="289217"/>
                </a:lnTo>
                <a:lnTo>
                  <a:pt x="471093" y="281800"/>
                </a:lnTo>
                <a:lnTo>
                  <a:pt x="471665" y="280428"/>
                </a:lnTo>
                <a:lnTo>
                  <a:pt x="472681" y="276758"/>
                </a:lnTo>
                <a:lnTo>
                  <a:pt x="473684" y="273088"/>
                </a:lnTo>
                <a:lnTo>
                  <a:pt x="474192" y="271792"/>
                </a:lnTo>
                <a:lnTo>
                  <a:pt x="474980" y="265531"/>
                </a:lnTo>
                <a:lnTo>
                  <a:pt x="475488" y="264312"/>
                </a:lnTo>
                <a:lnTo>
                  <a:pt x="476211" y="256819"/>
                </a:lnTo>
                <a:lnTo>
                  <a:pt x="476707" y="255524"/>
                </a:lnTo>
                <a:lnTo>
                  <a:pt x="477431" y="248031"/>
                </a:lnTo>
                <a:lnTo>
                  <a:pt x="478078" y="246811"/>
                </a:lnTo>
                <a:lnTo>
                  <a:pt x="478002" y="240614"/>
                </a:lnTo>
                <a:lnTo>
                  <a:pt x="477507" y="239255"/>
                </a:lnTo>
                <a:lnTo>
                  <a:pt x="475348" y="212966"/>
                </a:lnTo>
                <a:lnTo>
                  <a:pt x="473468" y="211099"/>
                </a:lnTo>
                <a:lnTo>
                  <a:pt x="472820" y="204254"/>
                </a:lnTo>
                <a:lnTo>
                  <a:pt x="471957" y="203822"/>
                </a:lnTo>
                <a:lnTo>
                  <a:pt x="471525" y="200520"/>
                </a:lnTo>
                <a:lnTo>
                  <a:pt x="470230" y="196773"/>
                </a:lnTo>
                <a:lnTo>
                  <a:pt x="468426" y="193535"/>
                </a:lnTo>
                <a:lnTo>
                  <a:pt x="467779" y="187985"/>
                </a:lnTo>
                <a:lnTo>
                  <a:pt x="464756" y="184670"/>
                </a:lnTo>
                <a:lnTo>
                  <a:pt x="456196" y="169481"/>
                </a:lnTo>
                <a:lnTo>
                  <a:pt x="448564" y="160769"/>
                </a:lnTo>
                <a:lnTo>
                  <a:pt x="448487" y="154584"/>
                </a:lnTo>
                <a:lnTo>
                  <a:pt x="462457" y="168262"/>
                </a:lnTo>
                <a:lnTo>
                  <a:pt x="469798" y="178485"/>
                </a:lnTo>
                <a:lnTo>
                  <a:pt x="472744" y="184238"/>
                </a:lnTo>
                <a:lnTo>
                  <a:pt x="474916" y="185826"/>
                </a:lnTo>
                <a:lnTo>
                  <a:pt x="477786" y="195478"/>
                </a:lnTo>
                <a:lnTo>
                  <a:pt x="479082" y="196697"/>
                </a:lnTo>
                <a:lnTo>
                  <a:pt x="480314" y="201383"/>
                </a:lnTo>
                <a:lnTo>
                  <a:pt x="481825" y="204254"/>
                </a:lnTo>
                <a:lnTo>
                  <a:pt x="482752" y="207708"/>
                </a:lnTo>
                <a:lnTo>
                  <a:pt x="484339" y="210451"/>
                </a:lnTo>
                <a:lnTo>
                  <a:pt x="485279" y="214261"/>
                </a:lnTo>
                <a:lnTo>
                  <a:pt x="486067" y="214769"/>
                </a:lnTo>
                <a:lnTo>
                  <a:pt x="486498" y="221830"/>
                </a:lnTo>
                <a:lnTo>
                  <a:pt x="487298" y="222262"/>
                </a:lnTo>
                <a:lnTo>
                  <a:pt x="487514" y="232981"/>
                </a:lnTo>
                <a:lnTo>
                  <a:pt x="488594" y="234708"/>
                </a:lnTo>
                <a:lnTo>
                  <a:pt x="488734" y="243065"/>
                </a:lnTo>
                <a:lnTo>
                  <a:pt x="489318" y="244360"/>
                </a:lnTo>
                <a:lnTo>
                  <a:pt x="488950" y="248031"/>
                </a:lnTo>
                <a:lnTo>
                  <a:pt x="488086" y="255600"/>
                </a:lnTo>
                <a:lnTo>
                  <a:pt x="487438" y="256819"/>
                </a:lnTo>
                <a:lnTo>
                  <a:pt x="486791" y="263080"/>
                </a:lnTo>
                <a:lnTo>
                  <a:pt x="486219" y="264312"/>
                </a:lnTo>
                <a:lnTo>
                  <a:pt x="485571" y="271868"/>
                </a:lnTo>
                <a:lnTo>
                  <a:pt x="484987" y="273088"/>
                </a:lnTo>
                <a:lnTo>
                  <a:pt x="484339" y="278130"/>
                </a:lnTo>
                <a:lnTo>
                  <a:pt x="483768" y="279425"/>
                </a:lnTo>
                <a:lnTo>
                  <a:pt x="482752" y="283095"/>
                </a:lnTo>
                <a:lnTo>
                  <a:pt x="481533" y="286842"/>
                </a:lnTo>
                <a:lnTo>
                  <a:pt x="480529" y="290588"/>
                </a:lnTo>
                <a:lnTo>
                  <a:pt x="480021" y="291960"/>
                </a:lnTo>
                <a:lnTo>
                  <a:pt x="479018" y="295630"/>
                </a:lnTo>
                <a:lnTo>
                  <a:pt x="477723" y="299364"/>
                </a:lnTo>
                <a:lnTo>
                  <a:pt x="476783" y="303110"/>
                </a:lnTo>
                <a:lnTo>
                  <a:pt x="476275" y="304482"/>
                </a:lnTo>
                <a:lnTo>
                  <a:pt x="475272" y="308152"/>
                </a:lnTo>
                <a:lnTo>
                  <a:pt x="474268" y="311899"/>
                </a:lnTo>
                <a:lnTo>
                  <a:pt x="473760" y="313194"/>
                </a:lnTo>
                <a:lnTo>
                  <a:pt x="472744" y="316941"/>
                </a:lnTo>
                <a:lnTo>
                  <a:pt x="471525" y="320687"/>
                </a:lnTo>
                <a:lnTo>
                  <a:pt x="470522" y="324358"/>
                </a:lnTo>
                <a:lnTo>
                  <a:pt x="470090" y="325793"/>
                </a:lnTo>
                <a:lnTo>
                  <a:pt x="469011" y="329399"/>
                </a:lnTo>
                <a:lnTo>
                  <a:pt x="467715" y="333133"/>
                </a:lnTo>
                <a:lnTo>
                  <a:pt x="466775" y="336956"/>
                </a:lnTo>
                <a:lnTo>
                  <a:pt x="466267" y="338251"/>
                </a:lnTo>
                <a:lnTo>
                  <a:pt x="465264" y="341922"/>
                </a:lnTo>
                <a:lnTo>
                  <a:pt x="464248" y="345668"/>
                </a:lnTo>
                <a:lnTo>
                  <a:pt x="463753" y="347040"/>
                </a:lnTo>
                <a:lnTo>
                  <a:pt x="462749" y="350710"/>
                </a:lnTo>
                <a:lnTo>
                  <a:pt x="461517" y="354457"/>
                </a:lnTo>
                <a:lnTo>
                  <a:pt x="460514" y="358190"/>
                </a:lnTo>
                <a:lnTo>
                  <a:pt x="460006" y="359486"/>
                </a:lnTo>
                <a:lnTo>
                  <a:pt x="459003" y="363232"/>
                </a:lnTo>
                <a:lnTo>
                  <a:pt x="457708" y="366979"/>
                </a:lnTo>
                <a:lnTo>
                  <a:pt x="456768" y="370725"/>
                </a:lnTo>
                <a:lnTo>
                  <a:pt x="456260" y="372021"/>
                </a:lnTo>
                <a:lnTo>
                  <a:pt x="455256" y="375691"/>
                </a:lnTo>
                <a:lnTo>
                  <a:pt x="454253" y="379437"/>
                </a:lnTo>
                <a:lnTo>
                  <a:pt x="453745" y="380809"/>
                </a:lnTo>
                <a:lnTo>
                  <a:pt x="452729" y="384479"/>
                </a:lnTo>
                <a:lnTo>
                  <a:pt x="451434" y="388213"/>
                </a:lnTo>
                <a:lnTo>
                  <a:pt x="450507" y="391960"/>
                </a:lnTo>
                <a:lnTo>
                  <a:pt x="449999" y="393331"/>
                </a:lnTo>
                <a:lnTo>
                  <a:pt x="448995" y="397002"/>
                </a:lnTo>
                <a:lnTo>
                  <a:pt x="447700" y="400748"/>
                </a:lnTo>
                <a:lnTo>
                  <a:pt x="446760" y="404495"/>
                </a:lnTo>
                <a:lnTo>
                  <a:pt x="446252" y="405853"/>
                </a:lnTo>
                <a:lnTo>
                  <a:pt x="445249" y="409524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161560" y="2152448"/>
            <a:ext cx="6553" cy="21310"/>
          </a:xfrm>
          <a:custGeom>
            <a:avLst/>
            <a:gdLst/>
            <a:ahLst/>
            <a:cxnLst/>
            <a:rect l="l" t="t" r="r" b="b"/>
            <a:pathLst>
              <a:path w="6553" h="21310">
                <a:moveTo>
                  <a:pt x="3314" y="7048"/>
                </a:moveTo>
                <a:lnTo>
                  <a:pt x="0" y="21310"/>
                </a:lnTo>
                <a:lnTo>
                  <a:pt x="1155" y="21234"/>
                </a:lnTo>
                <a:lnTo>
                  <a:pt x="3454" y="13830"/>
                </a:lnTo>
                <a:lnTo>
                  <a:pt x="3949" y="12458"/>
                </a:lnTo>
                <a:lnTo>
                  <a:pt x="4965" y="8775"/>
                </a:lnTo>
                <a:lnTo>
                  <a:pt x="5981" y="5041"/>
                </a:lnTo>
                <a:lnTo>
                  <a:pt x="6553" y="3746"/>
                </a:lnTo>
                <a:lnTo>
                  <a:pt x="6261" y="0"/>
                </a:lnTo>
                <a:lnTo>
                  <a:pt x="3314" y="7048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151548" y="2173765"/>
            <a:ext cx="10299" cy="33756"/>
          </a:xfrm>
          <a:custGeom>
            <a:avLst/>
            <a:gdLst/>
            <a:ahLst/>
            <a:cxnLst/>
            <a:rect l="l" t="t" r="r" b="b"/>
            <a:pathLst>
              <a:path w="10299" h="33756">
                <a:moveTo>
                  <a:pt x="3314" y="19507"/>
                </a:moveTo>
                <a:lnTo>
                  <a:pt x="0" y="33756"/>
                </a:lnTo>
                <a:lnTo>
                  <a:pt x="1155" y="33693"/>
                </a:lnTo>
                <a:lnTo>
                  <a:pt x="3467" y="26276"/>
                </a:lnTo>
                <a:lnTo>
                  <a:pt x="3962" y="24904"/>
                </a:lnTo>
                <a:lnTo>
                  <a:pt x="4965" y="21158"/>
                </a:lnTo>
                <a:lnTo>
                  <a:pt x="7200" y="13741"/>
                </a:lnTo>
                <a:lnTo>
                  <a:pt x="7708" y="12369"/>
                </a:lnTo>
                <a:lnTo>
                  <a:pt x="8724" y="8712"/>
                </a:lnTo>
                <a:lnTo>
                  <a:pt x="9728" y="5041"/>
                </a:lnTo>
                <a:lnTo>
                  <a:pt x="10299" y="3733"/>
                </a:lnTo>
                <a:lnTo>
                  <a:pt x="10007" y="0"/>
                </a:lnTo>
                <a:lnTo>
                  <a:pt x="3314" y="19507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145284" y="2207529"/>
            <a:ext cx="6565" cy="21234"/>
          </a:xfrm>
          <a:custGeom>
            <a:avLst/>
            <a:gdLst/>
            <a:ahLst/>
            <a:cxnLst/>
            <a:rect l="l" t="t" r="r" b="b"/>
            <a:pathLst>
              <a:path w="6565" h="21234">
                <a:moveTo>
                  <a:pt x="3314" y="7048"/>
                </a:moveTo>
                <a:lnTo>
                  <a:pt x="0" y="21234"/>
                </a:lnTo>
                <a:lnTo>
                  <a:pt x="1155" y="21170"/>
                </a:lnTo>
                <a:lnTo>
                  <a:pt x="3467" y="13817"/>
                </a:lnTo>
                <a:lnTo>
                  <a:pt x="3962" y="12369"/>
                </a:lnTo>
                <a:lnTo>
                  <a:pt x="4965" y="8699"/>
                </a:lnTo>
                <a:lnTo>
                  <a:pt x="5981" y="5041"/>
                </a:lnTo>
                <a:lnTo>
                  <a:pt x="6565" y="3746"/>
                </a:lnTo>
                <a:lnTo>
                  <a:pt x="6261" y="0"/>
                </a:lnTo>
                <a:lnTo>
                  <a:pt x="3314" y="7048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135283" y="2228758"/>
            <a:ext cx="10299" cy="33845"/>
          </a:xfrm>
          <a:custGeom>
            <a:avLst/>
            <a:gdLst/>
            <a:ahLst/>
            <a:cxnLst/>
            <a:rect l="l" t="t" r="r" b="b"/>
            <a:pathLst>
              <a:path w="10299" h="33845">
                <a:moveTo>
                  <a:pt x="3314" y="19583"/>
                </a:moveTo>
                <a:lnTo>
                  <a:pt x="0" y="33845"/>
                </a:lnTo>
                <a:lnTo>
                  <a:pt x="1155" y="33782"/>
                </a:lnTo>
                <a:lnTo>
                  <a:pt x="3454" y="26365"/>
                </a:lnTo>
                <a:lnTo>
                  <a:pt x="3949" y="24993"/>
                </a:lnTo>
                <a:lnTo>
                  <a:pt x="4965" y="21247"/>
                </a:lnTo>
                <a:lnTo>
                  <a:pt x="7200" y="13830"/>
                </a:lnTo>
                <a:lnTo>
                  <a:pt x="7708" y="12395"/>
                </a:lnTo>
                <a:lnTo>
                  <a:pt x="9715" y="5118"/>
                </a:lnTo>
                <a:lnTo>
                  <a:pt x="10299" y="3746"/>
                </a:lnTo>
                <a:lnTo>
                  <a:pt x="10007" y="0"/>
                </a:lnTo>
                <a:lnTo>
                  <a:pt x="3314" y="19583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119009" y="2262601"/>
            <a:ext cx="16560" cy="55016"/>
          </a:xfrm>
          <a:custGeom>
            <a:avLst/>
            <a:gdLst/>
            <a:ahLst/>
            <a:cxnLst/>
            <a:rect l="l" t="t" r="r" b="b"/>
            <a:pathLst>
              <a:path w="16560" h="55016">
                <a:moveTo>
                  <a:pt x="3314" y="40830"/>
                </a:moveTo>
                <a:lnTo>
                  <a:pt x="0" y="55016"/>
                </a:lnTo>
                <a:lnTo>
                  <a:pt x="1155" y="54940"/>
                </a:lnTo>
                <a:lnTo>
                  <a:pt x="3454" y="47599"/>
                </a:lnTo>
                <a:lnTo>
                  <a:pt x="3962" y="46151"/>
                </a:lnTo>
                <a:lnTo>
                  <a:pt x="4965" y="42481"/>
                </a:lnTo>
                <a:lnTo>
                  <a:pt x="7200" y="35001"/>
                </a:lnTo>
                <a:lnTo>
                  <a:pt x="7708" y="33629"/>
                </a:lnTo>
                <a:lnTo>
                  <a:pt x="9715" y="26288"/>
                </a:lnTo>
                <a:lnTo>
                  <a:pt x="10223" y="24917"/>
                </a:lnTo>
                <a:lnTo>
                  <a:pt x="11226" y="21170"/>
                </a:lnTo>
                <a:lnTo>
                  <a:pt x="13462" y="13754"/>
                </a:lnTo>
                <a:lnTo>
                  <a:pt x="13970" y="12382"/>
                </a:lnTo>
                <a:lnTo>
                  <a:pt x="14973" y="8712"/>
                </a:lnTo>
                <a:lnTo>
                  <a:pt x="15976" y="5041"/>
                </a:lnTo>
                <a:lnTo>
                  <a:pt x="16560" y="3746"/>
                </a:lnTo>
                <a:lnTo>
                  <a:pt x="16268" y="0"/>
                </a:lnTo>
                <a:lnTo>
                  <a:pt x="15621" y="584"/>
                </a:lnTo>
                <a:lnTo>
                  <a:pt x="3314" y="4083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027856" y="2317610"/>
            <a:ext cx="91440" cy="305790"/>
          </a:xfrm>
          <a:custGeom>
            <a:avLst/>
            <a:gdLst/>
            <a:ahLst/>
            <a:cxnLst/>
            <a:rect l="l" t="t" r="r" b="b"/>
            <a:pathLst>
              <a:path w="91439" h="305790">
                <a:moveTo>
                  <a:pt x="65379" y="90652"/>
                </a:moveTo>
                <a:lnTo>
                  <a:pt x="66306" y="88709"/>
                </a:lnTo>
                <a:lnTo>
                  <a:pt x="68325" y="81356"/>
                </a:lnTo>
                <a:lnTo>
                  <a:pt x="68833" y="79997"/>
                </a:lnTo>
                <a:lnTo>
                  <a:pt x="71564" y="69405"/>
                </a:lnTo>
                <a:lnTo>
                  <a:pt x="72580" y="67462"/>
                </a:lnTo>
                <a:lnTo>
                  <a:pt x="74587" y="60121"/>
                </a:lnTo>
                <a:lnTo>
                  <a:pt x="75095" y="58750"/>
                </a:lnTo>
                <a:lnTo>
                  <a:pt x="76111" y="55016"/>
                </a:lnTo>
                <a:lnTo>
                  <a:pt x="78333" y="47599"/>
                </a:lnTo>
                <a:lnTo>
                  <a:pt x="78841" y="46227"/>
                </a:lnTo>
                <a:lnTo>
                  <a:pt x="81572" y="35572"/>
                </a:lnTo>
                <a:lnTo>
                  <a:pt x="82588" y="33693"/>
                </a:lnTo>
                <a:lnTo>
                  <a:pt x="84607" y="26352"/>
                </a:lnTo>
                <a:lnTo>
                  <a:pt x="85102" y="24980"/>
                </a:lnTo>
                <a:lnTo>
                  <a:pt x="86105" y="21247"/>
                </a:lnTo>
                <a:lnTo>
                  <a:pt x="88341" y="13830"/>
                </a:lnTo>
                <a:lnTo>
                  <a:pt x="88849" y="12382"/>
                </a:lnTo>
                <a:lnTo>
                  <a:pt x="90868" y="5118"/>
                </a:lnTo>
                <a:lnTo>
                  <a:pt x="91439" y="3746"/>
                </a:lnTo>
                <a:lnTo>
                  <a:pt x="91147" y="0"/>
                </a:lnTo>
                <a:lnTo>
                  <a:pt x="90500" y="571"/>
                </a:lnTo>
                <a:lnTo>
                  <a:pt x="0" y="305282"/>
                </a:lnTo>
                <a:lnTo>
                  <a:pt x="1079" y="305790"/>
                </a:lnTo>
                <a:lnTo>
                  <a:pt x="5765" y="292823"/>
                </a:lnTo>
                <a:lnTo>
                  <a:pt x="7492" y="287718"/>
                </a:lnTo>
                <a:lnTo>
                  <a:pt x="9499" y="280301"/>
                </a:lnTo>
                <a:lnTo>
                  <a:pt x="10007" y="278930"/>
                </a:lnTo>
                <a:lnTo>
                  <a:pt x="12890" y="268350"/>
                </a:lnTo>
                <a:lnTo>
                  <a:pt x="15773" y="259054"/>
                </a:lnTo>
                <a:lnTo>
                  <a:pt x="17500" y="253872"/>
                </a:lnTo>
                <a:lnTo>
                  <a:pt x="19519" y="246532"/>
                </a:lnTo>
                <a:lnTo>
                  <a:pt x="20015" y="245160"/>
                </a:lnTo>
                <a:lnTo>
                  <a:pt x="22898" y="234581"/>
                </a:lnTo>
                <a:lnTo>
                  <a:pt x="25780" y="225285"/>
                </a:lnTo>
                <a:lnTo>
                  <a:pt x="26276" y="223850"/>
                </a:lnTo>
                <a:lnTo>
                  <a:pt x="29082" y="213271"/>
                </a:lnTo>
                <a:lnTo>
                  <a:pt x="30022" y="211391"/>
                </a:lnTo>
                <a:lnTo>
                  <a:pt x="32905" y="200812"/>
                </a:lnTo>
                <a:lnTo>
                  <a:pt x="35788" y="191452"/>
                </a:lnTo>
                <a:lnTo>
                  <a:pt x="36283" y="190080"/>
                </a:lnTo>
                <a:lnTo>
                  <a:pt x="39103" y="179501"/>
                </a:lnTo>
                <a:lnTo>
                  <a:pt x="40030" y="177558"/>
                </a:lnTo>
                <a:lnTo>
                  <a:pt x="42049" y="170205"/>
                </a:lnTo>
                <a:lnTo>
                  <a:pt x="42557" y="168846"/>
                </a:lnTo>
                <a:lnTo>
                  <a:pt x="45288" y="158254"/>
                </a:lnTo>
                <a:lnTo>
                  <a:pt x="46304" y="156311"/>
                </a:lnTo>
                <a:lnTo>
                  <a:pt x="49110" y="145732"/>
                </a:lnTo>
                <a:lnTo>
                  <a:pt x="50037" y="143789"/>
                </a:lnTo>
                <a:lnTo>
                  <a:pt x="52057" y="136436"/>
                </a:lnTo>
                <a:lnTo>
                  <a:pt x="52565" y="135077"/>
                </a:lnTo>
                <a:lnTo>
                  <a:pt x="55371" y="124421"/>
                </a:lnTo>
                <a:lnTo>
                  <a:pt x="56299" y="122542"/>
                </a:lnTo>
                <a:lnTo>
                  <a:pt x="58318" y="115125"/>
                </a:lnTo>
                <a:lnTo>
                  <a:pt x="58750" y="113766"/>
                </a:lnTo>
                <a:lnTo>
                  <a:pt x="61556" y="103174"/>
                </a:lnTo>
                <a:lnTo>
                  <a:pt x="62572" y="101231"/>
                </a:lnTo>
                <a:lnTo>
                  <a:pt x="65379" y="90652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456831" y="1594585"/>
            <a:ext cx="59321" cy="173456"/>
          </a:xfrm>
          <a:custGeom>
            <a:avLst/>
            <a:gdLst/>
            <a:ahLst/>
            <a:cxnLst/>
            <a:rect l="l" t="t" r="r" b="b"/>
            <a:pathLst>
              <a:path w="59321" h="173456">
                <a:moveTo>
                  <a:pt x="47878" y="42341"/>
                </a:moveTo>
                <a:lnTo>
                  <a:pt x="50317" y="33629"/>
                </a:lnTo>
                <a:lnTo>
                  <a:pt x="54063" y="21094"/>
                </a:lnTo>
                <a:lnTo>
                  <a:pt x="56591" y="12319"/>
                </a:lnTo>
                <a:lnTo>
                  <a:pt x="57886" y="8572"/>
                </a:lnTo>
                <a:lnTo>
                  <a:pt x="59321" y="3530"/>
                </a:lnTo>
                <a:lnTo>
                  <a:pt x="52336" y="152"/>
                </a:lnTo>
                <a:lnTo>
                  <a:pt x="50469" y="0"/>
                </a:lnTo>
                <a:lnTo>
                  <a:pt x="0" y="170141"/>
                </a:lnTo>
                <a:lnTo>
                  <a:pt x="9131" y="173456"/>
                </a:lnTo>
                <a:lnTo>
                  <a:pt x="10286" y="168770"/>
                </a:lnTo>
                <a:lnTo>
                  <a:pt x="11518" y="165023"/>
                </a:lnTo>
                <a:lnTo>
                  <a:pt x="14033" y="156248"/>
                </a:lnTo>
                <a:lnTo>
                  <a:pt x="17779" y="143713"/>
                </a:lnTo>
                <a:lnTo>
                  <a:pt x="20294" y="135001"/>
                </a:lnTo>
                <a:lnTo>
                  <a:pt x="21589" y="131191"/>
                </a:lnTo>
                <a:lnTo>
                  <a:pt x="24041" y="122478"/>
                </a:lnTo>
                <a:lnTo>
                  <a:pt x="29298" y="104838"/>
                </a:lnTo>
                <a:lnTo>
                  <a:pt x="30886" y="97929"/>
                </a:lnTo>
                <a:lnTo>
                  <a:pt x="31534" y="97129"/>
                </a:lnTo>
                <a:lnTo>
                  <a:pt x="32613" y="93814"/>
                </a:lnTo>
                <a:lnTo>
                  <a:pt x="34048" y="88709"/>
                </a:lnTo>
                <a:lnTo>
                  <a:pt x="37795" y="76174"/>
                </a:lnTo>
                <a:lnTo>
                  <a:pt x="40309" y="67398"/>
                </a:lnTo>
                <a:lnTo>
                  <a:pt x="44056" y="54864"/>
                </a:lnTo>
                <a:lnTo>
                  <a:pt x="46570" y="46151"/>
                </a:lnTo>
                <a:lnTo>
                  <a:pt x="47878" y="42341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269337" y="1830891"/>
            <a:ext cx="36576" cy="109867"/>
          </a:xfrm>
          <a:custGeom>
            <a:avLst/>
            <a:gdLst/>
            <a:ahLst/>
            <a:cxnLst/>
            <a:rect l="l" t="t" r="r" b="b"/>
            <a:pathLst>
              <a:path w="36575" h="109867">
                <a:moveTo>
                  <a:pt x="25057" y="57594"/>
                </a:moveTo>
                <a:lnTo>
                  <a:pt x="30314" y="39954"/>
                </a:lnTo>
                <a:lnTo>
                  <a:pt x="31889" y="33121"/>
                </a:lnTo>
                <a:lnTo>
                  <a:pt x="32537" y="32258"/>
                </a:lnTo>
                <a:lnTo>
                  <a:pt x="33629" y="28943"/>
                </a:lnTo>
                <a:lnTo>
                  <a:pt x="36575" y="18719"/>
                </a:lnTo>
                <a:lnTo>
                  <a:pt x="31673" y="0"/>
                </a:lnTo>
                <a:lnTo>
                  <a:pt x="0" y="106349"/>
                </a:lnTo>
                <a:lnTo>
                  <a:pt x="8928" y="109867"/>
                </a:lnTo>
                <a:lnTo>
                  <a:pt x="10223" y="107645"/>
                </a:lnTo>
                <a:lnTo>
                  <a:pt x="11874" y="100660"/>
                </a:lnTo>
                <a:lnTo>
                  <a:pt x="12522" y="99796"/>
                </a:lnTo>
                <a:lnTo>
                  <a:pt x="13601" y="96481"/>
                </a:lnTo>
                <a:lnTo>
                  <a:pt x="15049" y="91363"/>
                </a:lnTo>
                <a:lnTo>
                  <a:pt x="20307" y="73723"/>
                </a:lnTo>
                <a:lnTo>
                  <a:pt x="21882" y="66890"/>
                </a:lnTo>
                <a:lnTo>
                  <a:pt x="22542" y="66027"/>
                </a:lnTo>
                <a:lnTo>
                  <a:pt x="23609" y="62712"/>
                </a:lnTo>
                <a:lnTo>
                  <a:pt x="25057" y="57594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712280" y="1864666"/>
            <a:ext cx="453021" cy="152704"/>
          </a:xfrm>
          <a:custGeom>
            <a:avLst/>
            <a:gdLst/>
            <a:ahLst/>
            <a:cxnLst/>
            <a:rect l="l" t="t" r="r" b="b"/>
            <a:pathLst>
              <a:path w="453021" h="152704">
                <a:moveTo>
                  <a:pt x="41833" y="15468"/>
                </a:moveTo>
                <a:lnTo>
                  <a:pt x="44564" y="15405"/>
                </a:lnTo>
                <a:lnTo>
                  <a:pt x="45211" y="16268"/>
                </a:lnTo>
                <a:lnTo>
                  <a:pt x="48450" y="16624"/>
                </a:lnTo>
                <a:lnTo>
                  <a:pt x="49606" y="19367"/>
                </a:lnTo>
                <a:lnTo>
                  <a:pt x="53860" y="19799"/>
                </a:lnTo>
                <a:lnTo>
                  <a:pt x="57099" y="19215"/>
                </a:lnTo>
                <a:lnTo>
                  <a:pt x="58610" y="21742"/>
                </a:lnTo>
                <a:lnTo>
                  <a:pt x="62636" y="22313"/>
                </a:lnTo>
                <a:lnTo>
                  <a:pt x="65887" y="21742"/>
                </a:lnTo>
                <a:lnTo>
                  <a:pt x="66967" y="24625"/>
                </a:lnTo>
                <a:lnTo>
                  <a:pt x="71424" y="24828"/>
                </a:lnTo>
                <a:lnTo>
                  <a:pt x="74802" y="24117"/>
                </a:lnTo>
                <a:lnTo>
                  <a:pt x="75742" y="26708"/>
                </a:lnTo>
                <a:lnTo>
                  <a:pt x="80136" y="27279"/>
                </a:lnTo>
                <a:lnTo>
                  <a:pt x="83299" y="26784"/>
                </a:lnTo>
                <a:lnTo>
                  <a:pt x="83946" y="27495"/>
                </a:lnTo>
                <a:lnTo>
                  <a:pt x="87261" y="27927"/>
                </a:lnTo>
                <a:lnTo>
                  <a:pt x="88772" y="29806"/>
                </a:lnTo>
                <a:lnTo>
                  <a:pt x="92087" y="29159"/>
                </a:lnTo>
                <a:lnTo>
                  <a:pt x="92735" y="30022"/>
                </a:lnTo>
                <a:lnTo>
                  <a:pt x="96050" y="30378"/>
                </a:lnTo>
                <a:lnTo>
                  <a:pt x="95262" y="31597"/>
                </a:lnTo>
                <a:lnTo>
                  <a:pt x="98132" y="31750"/>
                </a:lnTo>
                <a:lnTo>
                  <a:pt x="100939" y="31673"/>
                </a:lnTo>
                <a:lnTo>
                  <a:pt x="101523" y="32537"/>
                </a:lnTo>
                <a:lnTo>
                  <a:pt x="104978" y="33832"/>
                </a:lnTo>
                <a:lnTo>
                  <a:pt x="107353" y="36855"/>
                </a:lnTo>
                <a:lnTo>
                  <a:pt x="110235" y="36144"/>
                </a:lnTo>
                <a:lnTo>
                  <a:pt x="113398" y="35496"/>
                </a:lnTo>
                <a:lnTo>
                  <a:pt x="114985" y="38011"/>
                </a:lnTo>
                <a:lnTo>
                  <a:pt x="118948" y="38582"/>
                </a:lnTo>
                <a:lnTo>
                  <a:pt x="122402" y="37871"/>
                </a:lnTo>
                <a:lnTo>
                  <a:pt x="123266" y="40462"/>
                </a:lnTo>
                <a:lnTo>
                  <a:pt x="127723" y="41109"/>
                </a:lnTo>
                <a:lnTo>
                  <a:pt x="131114" y="40386"/>
                </a:lnTo>
                <a:lnTo>
                  <a:pt x="132054" y="42976"/>
                </a:lnTo>
                <a:lnTo>
                  <a:pt x="136436" y="43561"/>
                </a:lnTo>
                <a:lnTo>
                  <a:pt x="139611" y="42976"/>
                </a:lnTo>
                <a:lnTo>
                  <a:pt x="140322" y="43700"/>
                </a:lnTo>
                <a:lnTo>
                  <a:pt x="143573" y="44196"/>
                </a:lnTo>
                <a:lnTo>
                  <a:pt x="145084" y="46075"/>
                </a:lnTo>
                <a:lnTo>
                  <a:pt x="148386" y="45427"/>
                </a:lnTo>
                <a:lnTo>
                  <a:pt x="149034" y="46291"/>
                </a:lnTo>
                <a:lnTo>
                  <a:pt x="152349" y="46647"/>
                </a:lnTo>
                <a:lnTo>
                  <a:pt x="153428" y="49390"/>
                </a:lnTo>
                <a:lnTo>
                  <a:pt x="157759" y="49822"/>
                </a:lnTo>
                <a:lnTo>
                  <a:pt x="160997" y="49237"/>
                </a:lnTo>
                <a:lnTo>
                  <a:pt x="162509" y="51765"/>
                </a:lnTo>
                <a:lnTo>
                  <a:pt x="166535" y="52336"/>
                </a:lnTo>
                <a:lnTo>
                  <a:pt x="169710" y="51765"/>
                </a:lnTo>
                <a:lnTo>
                  <a:pt x="170853" y="54648"/>
                </a:lnTo>
                <a:lnTo>
                  <a:pt x="175247" y="54864"/>
                </a:lnTo>
                <a:lnTo>
                  <a:pt x="178701" y="54140"/>
                </a:lnTo>
                <a:lnTo>
                  <a:pt x="179565" y="56730"/>
                </a:lnTo>
                <a:lnTo>
                  <a:pt x="184035" y="57302"/>
                </a:lnTo>
                <a:lnTo>
                  <a:pt x="187134" y="56807"/>
                </a:lnTo>
                <a:lnTo>
                  <a:pt x="187845" y="57518"/>
                </a:lnTo>
                <a:lnTo>
                  <a:pt x="191084" y="57950"/>
                </a:lnTo>
                <a:lnTo>
                  <a:pt x="192671" y="59829"/>
                </a:lnTo>
                <a:lnTo>
                  <a:pt x="195910" y="59182"/>
                </a:lnTo>
                <a:lnTo>
                  <a:pt x="196634" y="59969"/>
                </a:lnTo>
                <a:lnTo>
                  <a:pt x="199872" y="60477"/>
                </a:lnTo>
                <a:lnTo>
                  <a:pt x="199148" y="61696"/>
                </a:lnTo>
                <a:lnTo>
                  <a:pt x="204762" y="61696"/>
                </a:lnTo>
                <a:lnTo>
                  <a:pt x="205346" y="62560"/>
                </a:lnTo>
                <a:lnTo>
                  <a:pt x="208584" y="63068"/>
                </a:lnTo>
                <a:lnTo>
                  <a:pt x="210019" y="65519"/>
                </a:lnTo>
                <a:lnTo>
                  <a:pt x="214058" y="66090"/>
                </a:lnTo>
                <a:lnTo>
                  <a:pt x="217296" y="65519"/>
                </a:lnTo>
                <a:lnTo>
                  <a:pt x="218808" y="68033"/>
                </a:lnTo>
                <a:lnTo>
                  <a:pt x="222846" y="68605"/>
                </a:lnTo>
                <a:lnTo>
                  <a:pt x="226009" y="68033"/>
                </a:lnTo>
                <a:lnTo>
                  <a:pt x="227164" y="70916"/>
                </a:lnTo>
                <a:lnTo>
                  <a:pt x="231546" y="71132"/>
                </a:lnTo>
                <a:lnTo>
                  <a:pt x="235013" y="70408"/>
                </a:lnTo>
                <a:lnTo>
                  <a:pt x="235877" y="72999"/>
                </a:lnTo>
                <a:lnTo>
                  <a:pt x="240334" y="73583"/>
                </a:lnTo>
                <a:lnTo>
                  <a:pt x="243433" y="73075"/>
                </a:lnTo>
                <a:lnTo>
                  <a:pt x="244157" y="73799"/>
                </a:lnTo>
                <a:lnTo>
                  <a:pt x="247395" y="74231"/>
                </a:lnTo>
                <a:lnTo>
                  <a:pt x="248983" y="76098"/>
                </a:lnTo>
                <a:lnTo>
                  <a:pt x="252285" y="75450"/>
                </a:lnTo>
                <a:lnTo>
                  <a:pt x="252933" y="76314"/>
                </a:lnTo>
                <a:lnTo>
                  <a:pt x="256171" y="76669"/>
                </a:lnTo>
                <a:lnTo>
                  <a:pt x="255384" y="77901"/>
                </a:lnTo>
                <a:lnTo>
                  <a:pt x="258267" y="78041"/>
                </a:lnTo>
                <a:lnTo>
                  <a:pt x="261073" y="77965"/>
                </a:lnTo>
                <a:lnTo>
                  <a:pt x="261721" y="78828"/>
                </a:lnTo>
                <a:lnTo>
                  <a:pt x="264960" y="79336"/>
                </a:lnTo>
                <a:lnTo>
                  <a:pt x="266331" y="81788"/>
                </a:lnTo>
                <a:lnTo>
                  <a:pt x="270357" y="82359"/>
                </a:lnTo>
                <a:lnTo>
                  <a:pt x="273596" y="81788"/>
                </a:lnTo>
                <a:lnTo>
                  <a:pt x="275107" y="84302"/>
                </a:lnTo>
                <a:lnTo>
                  <a:pt x="279069" y="84886"/>
                </a:lnTo>
                <a:lnTo>
                  <a:pt x="282524" y="84162"/>
                </a:lnTo>
                <a:lnTo>
                  <a:pt x="283463" y="86753"/>
                </a:lnTo>
                <a:lnTo>
                  <a:pt x="287858" y="87401"/>
                </a:lnTo>
                <a:lnTo>
                  <a:pt x="291312" y="86677"/>
                </a:lnTo>
                <a:lnTo>
                  <a:pt x="292176" y="89281"/>
                </a:lnTo>
                <a:lnTo>
                  <a:pt x="296633" y="89852"/>
                </a:lnTo>
                <a:lnTo>
                  <a:pt x="299808" y="89281"/>
                </a:lnTo>
                <a:lnTo>
                  <a:pt x="300456" y="90068"/>
                </a:lnTo>
                <a:lnTo>
                  <a:pt x="303771" y="90500"/>
                </a:lnTo>
                <a:lnTo>
                  <a:pt x="305282" y="92367"/>
                </a:lnTo>
                <a:lnTo>
                  <a:pt x="308597" y="91719"/>
                </a:lnTo>
                <a:lnTo>
                  <a:pt x="309244" y="92583"/>
                </a:lnTo>
                <a:lnTo>
                  <a:pt x="312483" y="92951"/>
                </a:lnTo>
                <a:lnTo>
                  <a:pt x="313639" y="95681"/>
                </a:lnTo>
                <a:lnTo>
                  <a:pt x="317880" y="96113"/>
                </a:lnTo>
                <a:lnTo>
                  <a:pt x="321119" y="95542"/>
                </a:lnTo>
                <a:lnTo>
                  <a:pt x="321487" y="96329"/>
                </a:lnTo>
                <a:lnTo>
                  <a:pt x="323862" y="99428"/>
                </a:lnTo>
                <a:lnTo>
                  <a:pt x="326732" y="98704"/>
                </a:lnTo>
                <a:lnTo>
                  <a:pt x="329907" y="98056"/>
                </a:lnTo>
                <a:lnTo>
                  <a:pt x="331419" y="100584"/>
                </a:lnTo>
                <a:lnTo>
                  <a:pt x="335381" y="101155"/>
                </a:lnTo>
                <a:lnTo>
                  <a:pt x="338835" y="100431"/>
                </a:lnTo>
                <a:lnTo>
                  <a:pt x="339763" y="103022"/>
                </a:lnTo>
                <a:lnTo>
                  <a:pt x="344157" y="103606"/>
                </a:lnTo>
                <a:lnTo>
                  <a:pt x="347611" y="102958"/>
                </a:lnTo>
                <a:lnTo>
                  <a:pt x="348487" y="105549"/>
                </a:lnTo>
                <a:lnTo>
                  <a:pt x="352869" y="106121"/>
                </a:lnTo>
                <a:lnTo>
                  <a:pt x="356107" y="105549"/>
                </a:lnTo>
                <a:lnTo>
                  <a:pt x="356831" y="106273"/>
                </a:lnTo>
                <a:lnTo>
                  <a:pt x="360070" y="106768"/>
                </a:lnTo>
                <a:lnTo>
                  <a:pt x="361581" y="108648"/>
                </a:lnTo>
                <a:lnTo>
                  <a:pt x="364896" y="108000"/>
                </a:lnTo>
                <a:lnTo>
                  <a:pt x="365544" y="108864"/>
                </a:lnTo>
                <a:lnTo>
                  <a:pt x="368782" y="109359"/>
                </a:lnTo>
                <a:lnTo>
                  <a:pt x="370230" y="111810"/>
                </a:lnTo>
                <a:lnTo>
                  <a:pt x="374180" y="112382"/>
                </a:lnTo>
                <a:lnTo>
                  <a:pt x="377418" y="111810"/>
                </a:lnTo>
                <a:lnTo>
                  <a:pt x="379006" y="114325"/>
                </a:lnTo>
                <a:lnTo>
                  <a:pt x="382828" y="114909"/>
                </a:lnTo>
                <a:lnTo>
                  <a:pt x="386283" y="114185"/>
                </a:lnTo>
                <a:lnTo>
                  <a:pt x="406374" y="121818"/>
                </a:lnTo>
                <a:lnTo>
                  <a:pt x="420268" y="130454"/>
                </a:lnTo>
                <a:lnTo>
                  <a:pt x="436397" y="139319"/>
                </a:lnTo>
                <a:lnTo>
                  <a:pt x="445249" y="149250"/>
                </a:lnTo>
                <a:lnTo>
                  <a:pt x="453021" y="152704"/>
                </a:lnTo>
                <a:lnTo>
                  <a:pt x="437692" y="136791"/>
                </a:lnTo>
                <a:lnTo>
                  <a:pt x="433362" y="133908"/>
                </a:lnTo>
                <a:lnTo>
                  <a:pt x="429336" y="130390"/>
                </a:lnTo>
                <a:lnTo>
                  <a:pt x="414286" y="122466"/>
                </a:lnTo>
                <a:lnTo>
                  <a:pt x="411340" y="121818"/>
                </a:lnTo>
                <a:lnTo>
                  <a:pt x="410832" y="120091"/>
                </a:lnTo>
                <a:lnTo>
                  <a:pt x="405510" y="117424"/>
                </a:lnTo>
                <a:lnTo>
                  <a:pt x="401764" y="116420"/>
                </a:lnTo>
                <a:lnTo>
                  <a:pt x="397370" y="115697"/>
                </a:lnTo>
                <a:lnTo>
                  <a:pt x="395858" y="113830"/>
                </a:lnTo>
                <a:lnTo>
                  <a:pt x="393052" y="112382"/>
                </a:lnTo>
                <a:lnTo>
                  <a:pt x="389813" y="112242"/>
                </a:lnTo>
                <a:lnTo>
                  <a:pt x="389229" y="111455"/>
                </a:lnTo>
                <a:lnTo>
                  <a:pt x="385927" y="111023"/>
                </a:lnTo>
                <a:lnTo>
                  <a:pt x="385483" y="108927"/>
                </a:lnTo>
                <a:lnTo>
                  <a:pt x="381673" y="108712"/>
                </a:lnTo>
                <a:lnTo>
                  <a:pt x="378434" y="108496"/>
                </a:lnTo>
                <a:lnTo>
                  <a:pt x="377926" y="107708"/>
                </a:lnTo>
                <a:lnTo>
                  <a:pt x="374180" y="106768"/>
                </a:lnTo>
                <a:lnTo>
                  <a:pt x="372884" y="106273"/>
                </a:lnTo>
                <a:lnTo>
                  <a:pt x="369138" y="105181"/>
                </a:lnTo>
                <a:lnTo>
                  <a:pt x="365467" y="103962"/>
                </a:lnTo>
                <a:lnTo>
                  <a:pt x="360438" y="102743"/>
                </a:lnTo>
                <a:lnTo>
                  <a:pt x="356692" y="101447"/>
                </a:lnTo>
                <a:lnTo>
                  <a:pt x="351650" y="100215"/>
                </a:lnTo>
                <a:lnTo>
                  <a:pt x="347903" y="98920"/>
                </a:lnTo>
                <a:lnTo>
                  <a:pt x="342938" y="97701"/>
                </a:lnTo>
                <a:lnTo>
                  <a:pt x="337388" y="96901"/>
                </a:lnTo>
                <a:lnTo>
                  <a:pt x="334149" y="94894"/>
                </a:lnTo>
                <a:lnTo>
                  <a:pt x="328612" y="94386"/>
                </a:lnTo>
                <a:lnTo>
                  <a:pt x="325297" y="92443"/>
                </a:lnTo>
                <a:lnTo>
                  <a:pt x="321627" y="91440"/>
                </a:lnTo>
                <a:lnTo>
                  <a:pt x="317880" y="90208"/>
                </a:lnTo>
                <a:lnTo>
                  <a:pt x="312839" y="88988"/>
                </a:lnTo>
                <a:lnTo>
                  <a:pt x="309168" y="87693"/>
                </a:lnTo>
                <a:lnTo>
                  <a:pt x="304126" y="86461"/>
                </a:lnTo>
                <a:lnTo>
                  <a:pt x="300380" y="85166"/>
                </a:lnTo>
                <a:lnTo>
                  <a:pt x="295351" y="83947"/>
                </a:lnTo>
                <a:lnTo>
                  <a:pt x="291604" y="82651"/>
                </a:lnTo>
                <a:lnTo>
                  <a:pt x="286638" y="81432"/>
                </a:lnTo>
                <a:lnTo>
                  <a:pt x="281089" y="80632"/>
                </a:lnTo>
                <a:lnTo>
                  <a:pt x="277850" y="78613"/>
                </a:lnTo>
                <a:lnTo>
                  <a:pt x="272300" y="78181"/>
                </a:lnTo>
                <a:lnTo>
                  <a:pt x="270357" y="76390"/>
                </a:lnTo>
                <a:lnTo>
                  <a:pt x="265315" y="75158"/>
                </a:lnTo>
                <a:lnTo>
                  <a:pt x="261581" y="73939"/>
                </a:lnTo>
                <a:lnTo>
                  <a:pt x="256539" y="72720"/>
                </a:lnTo>
                <a:lnTo>
                  <a:pt x="252793" y="71424"/>
                </a:lnTo>
                <a:lnTo>
                  <a:pt x="247827" y="70192"/>
                </a:lnTo>
                <a:lnTo>
                  <a:pt x="244081" y="68897"/>
                </a:lnTo>
                <a:lnTo>
                  <a:pt x="239039" y="67678"/>
                </a:lnTo>
                <a:lnTo>
                  <a:pt x="233502" y="66878"/>
                </a:lnTo>
                <a:lnTo>
                  <a:pt x="230263" y="64871"/>
                </a:lnTo>
                <a:lnTo>
                  <a:pt x="224789" y="64363"/>
                </a:lnTo>
                <a:lnTo>
                  <a:pt x="221475" y="62420"/>
                </a:lnTo>
                <a:lnTo>
                  <a:pt x="216001" y="61912"/>
                </a:lnTo>
                <a:lnTo>
                  <a:pt x="214058" y="60109"/>
                </a:lnTo>
                <a:lnTo>
                  <a:pt x="209016" y="58889"/>
                </a:lnTo>
                <a:lnTo>
                  <a:pt x="205270" y="57670"/>
                </a:lnTo>
                <a:lnTo>
                  <a:pt x="200228" y="56438"/>
                </a:lnTo>
                <a:lnTo>
                  <a:pt x="196494" y="55143"/>
                </a:lnTo>
                <a:lnTo>
                  <a:pt x="191515" y="53924"/>
                </a:lnTo>
                <a:lnTo>
                  <a:pt x="187782" y="52628"/>
                </a:lnTo>
                <a:lnTo>
                  <a:pt x="182740" y="51396"/>
                </a:lnTo>
                <a:lnTo>
                  <a:pt x="177190" y="50609"/>
                </a:lnTo>
                <a:lnTo>
                  <a:pt x="173951" y="48590"/>
                </a:lnTo>
                <a:lnTo>
                  <a:pt x="168478" y="48158"/>
                </a:lnTo>
                <a:lnTo>
                  <a:pt x="166535" y="46367"/>
                </a:lnTo>
                <a:lnTo>
                  <a:pt x="161429" y="45135"/>
                </a:lnTo>
                <a:lnTo>
                  <a:pt x="157759" y="43840"/>
                </a:lnTo>
                <a:lnTo>
                  <a:pt x="152717" y="42684"/>
                </a:lnTo>
                <a:lnTo>
                  <a:pt x="148970" y="41389"/>
                </a:lnTo>
                <a:lnTo>
                  <a:pt x="143929" y="40170"/>
                </a:lnTo>
                <a:lnTo>
                  <a:pt x="140182" y="38874"/>
                </a:lnTo>
                <a:lnTo>
                  <a:pt x="135140" y="37655"/>
                </a:lnTo>
                <a:lnTo>
                  <a:pt x="131470" y="36360"/>
                </a:lnTo>
                <a:lnTo>
                  <a:pt x="126428" y="35128"/>
                </a:lnTo>
                <a:lnTo>
                  <a:pt x="120891" y="34417"/>
                </a:lnTo>
                <a:lnTo>
                  <a:pt x="119011" y="32537"/>
                </a:lnTo>
                <a:lnTo>
                  <a:pt x="112179" y="31889"/>
                </a:lnTo>
                <a:lnTo>
                  <a:pt x="110235" y="30086"/>
                </a:lnTo>
                <a:lnTo>
                  <a:pt x="105117" y="28867"/>
                </a:lnTo>
                <a:lnTo>
                  <a:pt x="101447" y="27571"/>
                </a:lnTo>
                <a:lnTo>
                  <a:pt x="96405" y="26416"/>
                </a:lnTo>
                <a:lnTo>
                  <a:pt x="92671" y="25120"/>
                </a:lnTo>
                <a:lnTo>
                  <a:pt x="87629" y="23901"/>
                </a:lnTo>
                <a:lnTo>
                  <a:pt x="83883" y="22606"/>
                </a:lnTo>
                <a:lnTo>
                  <a:pt x="78841" y="21374"/>
                </a:lnTo>
                <a:lnTo>
                  <a:pt x="75171" y="20078"/>
                </a:lnTo>
                <a:lnTo>
                  <a:pt x="70129" y="18859"/>
                </a:lnTo>
                <a:lnTo>
                  <a:pt x="64579" y="18135"/>
                </a:lnTo>
                <a:lnTo>
                  <a:pt x="62636" y="16344"/>
                </a:lnTo>
                <a:lnTo>
                  <a:pt x="55867" y="15621"/>
                </a:lnTo>
                <a:lnTo>
                  <a:pt x="53924" y="13817"/>
                </a:lnTo>
                <a:lnTo>
                  <a:pt x="48818" y="12598"/>
                </a:lnTo>
                <a:lnTo>
                  <a:pt x="45148" y="11366"/>
                </a:lnTo>
                <a:lnTo>
                  <a:pt x="40106" y="10147"/>
                </a:lnTo>
                <a:lnTo>
                  <a:pt x="36360" y="8851"/>
                </a:lnTo>
                <a:lnTo>
                  <a:pt x="31318" y="7632"/>
                </a:lnTo>
                <a:lnTo>
                  <a:pt x="27571" y="6324"/>
                </a:lnTo>
                <a:lnTo>
                  <a:pt x="22605" y="5105"/>
                </a:lnTo>
                <a:lnTo>
                  <a:pt x="8280" y="1866"/>
                </a:lnTo>
                <a:lnTo>
                  <a:pt x="6337" y="0"/>
                </a:lnTo>
                <a:lnTo>
                  <a:pt x="0" y="355"/>
                </a:lnTo>
                <a:lnTo>
                  <a:pt x="2158" y="5461"/>
                </a:lnTo>
                <a:lnTo>
                  <a:pt x="6337" y="6045"/>
                </a:lnTo>
                <a:lnTo>
                  <a:pt x="9575" y="5461"/>
                </a:lnTo>
                <a:lnTo>
                  <a:pt x="10655" y="8343"/>
                </a:lnTo>
                <a:lnTo>
                  <a:pt x="15049" y="8559"/>
                </a:lnTo>
                <a:lnTo>
                  <a:pt x="18503" y="7848"/>
                </a:lnTo>
                <a:lnTo>
                  <a:pt x="19443" y="10439"/>
                </a:lnTo>
                <a:lnTo>
                  <a:pt x="23837" y="11010"/>
                </a:lnTo>
                <a:lnTo>
                  <a:pt x="27292" y="10363"/>
                </a:lnTo>
                <a:lnTo>
                  <a:pt x="28155" y="12954"/>
                </a:lnTo>
                <a:lnTo>
                  <a:pt x="32550" y="13525"/>
                </a:lnTo>
                <a:lnTo>
                  <a:pt x="35788" y="12877"/>
                </a:lnTo>
                <a:lnTo>
                  <a:pt x="36436" y="13817"/>
                </a:lnTo>
                <a:lnTo>
                  <a:pt x="39750" y="14109"/>
                </a:lnTo>
                <a:lnTo>
                  <a:pt x="38950" y="15328"/>
                </a:lnTo>
                <a:lnTo>
                  <a:pt x="41833" y="15468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612200" y="2236546"/>
            <a:ext cx="6197" cy="5892"/>
          </a:xfrm>
          <a:custGeom>
            <a:avLst/>
            <a:gdLst/>
            <a:ahLst/>
            <a:cxnLst/>
            <a:rect l="l" t="t" r="r" b="b"/>
            <a:pathLst>
              <a:path w="6197" h="5892">
                <a:moveTo>
                  <a:pt x="1371" y="0"/>
                </a:moveTo>
                <a:lnTo>
                  <a:pt x="0" y="5181"/>
                </a:lnTo>
                <a:lnTo>
                  <a:pt x="3886" y="5892"/>
                </a:lnTo>
                <a:lnTo>
                  <a:pt x="6197" y="0"/>
                </a:lnTo>
                <a:lnTo>
                  <a:pt x="1371" y="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052404" y="2117600"/>
            <a:ext cx="28587" cy="520268"/>
          </a:xfrm>
          <a:custGeom>
            <a:avLst/>
            <a:gdLst/>
            <a:ahLst/>
            <a:cxnLst/>
            <a:rect l="l" t="t" r="r" b="b"/>
            <a:pathLst>
              <a:path w="28587" h="520268">
                <a:moveTo>
                  <a:pt x="9944" y="497446"/>
                </a:moveTo>
                <a:lnTo>
                  <a:pt x="6629" y="506666"/>
                </a:lnTo>
                <a:lnTo>
                  <a:pt x="6705" y="508101"/>
                </a:lnTo>
                <a:lnTo>
                  <a:pt x="4826" y="513651"/>
                </a:lnTo>
                <a:lnTo>
                  <a:pt x="4102" y="520268"/>
                </a:lnTo>
                <a:lnTo>
                  <a:pt x="6629" y="518032"/>
                </a:lnTo>
                <a:lnTo>
                  <a:pt x="7785" y="512851"/>
                </a:lnTo>
                <a:lnTo>
                  <a:pt x="9144" y="509257"/>
                </a:lnTo>
                <a:lnTo>
                  <a:pt x="10871" y="500976"/>
                </a:lnTo>
                <a:lnTo>
                  <a:pt x="11595" y="500392"/>
                </a:lnTo>
                <a:lnTo>
                  <a:pt x="12026" y="497090"/>
                </a:lnTo>
                <a:lnTo>
                  <a:pt x="12890" y="496646"/>
                </a:lnTo>
                <a:lnTo>
                  <a:pt x="14046" y="491616"/>
                </a:lnTo>
                <a:lnTo>
                  <a:pt x="15341" y="487933"/>
                </a:lnTo>
                <a:lnTo>
                  <a:pt x="15773" y="484555"/>
                </a:lnTo>
                <a:lnTo>
                  <a:pt x="16637" y="484200"/>
                </a:lnTo>
                <a:lnTo>
                  <a:pt x="17792" y="479082"/>
                </a:lnTo>
                <a:lnTo>
                  <a:pt x="19151" y="475411"/>
                </a:lnTo>
                <a:lnTo>
                  <a:pt x="20878" y="467131"/>
                </a:lnTo>
                <a:lnTo>
                  <a:pt x="21602" y="466623"/>
                </a:lnTo>
                <a:lnTo>
                  <a:pt x="22466" y="456183"/>
                </a:lnTo>
                <a:lnTo>
                  <a:pt x="20307" y="460438"/>
                </a:lnTo>
                <a:lnTo>
                  <a:pt x="20015" y="465048"/>
                </a:lnTo>
                <a:lnTo>
                  <a:pt x="17856" y="467779"/>
                </a:lnTo>
                <a:lnTo>
                  <a:pt x="17500" y="473760"/>
                </a:lnTo>
                <a:lnTo>
                  <a:pt x="12890" y="485495"/>
                </a:lnTo>
                <a:lnTo>
                  <a:pt x="11518" y="489242"/>
                </a:lnTo>
                <a:lnTo>
                  <a:pt x="10375" y="494283"/>
                </a:lnTo>
                <a:lnTo>
                  <a:pt x="9944" y="497446"/>
                </a:lnTo>
                <a:close/>
              </a:path>
              <a:path w="28587" h="520268">
                <a:moveTo>
                  <a:pt x="28587" y="428396"/>
                </a:moveTo>
                <a:lnTo>
                  <a:pt x="25996" y="436105"/>
                </a:lnTo>
                <a:lnTo>
                  <a:pt x="27863" y="434085"/>
                </a:lnTo>
                <a:lnTo>
                  <a:pt x="28587" y="428396"/>
                </a:lnTo>
                <a:close/>
              </a:path>
              <a:path w="28587" h="520268">
                <a:moveTo>
                  <a:pt x="128447" y="104254"/>
                </a:moveTo>
                <a:lnTo>
                  <a:pt x="129247" y="103822"/>
                </a:lnTo>
                <a:lnTo>
                  <a:pt x="130390" y="98704"/>
                </a:lnTo>
                <a:lnTo>
                  <a:pt x="131762" y="94970"/>
                </a:lnTo>
                <a:lnTo>
                  <a:pt x="134213" y="86182"/>
                </a:lnTo>
                <a:lnTo>
                  <a:pt x="135509" y="82511"/>
                </a:lnTo>
                <a:lnTo>
                  <a:pt x="136664" y="77393"/>
                </a:lnTo>
                <a:lnTo>
                  <a:pt x="138023" y="73583"/>
                </a:lnTo>
                <a:lnTo>
                  <a:pt x="139255" y="69976"/>
                </a:lnTo>
                <a:lnTo>
                  <a:pt x="140474" y="64935"/>
                </a:lnTo>
                <a:lnTo>
                  <a:pt x="141770" y="61201"/>
                </a:lnTo>
                <a:lnTo>
                  <a:pt x="144221" y="52412"/>
                </a:lnTo>
                <a:lnTo>
                  <a:pt x="145516" y="48742"/>
                </a:lnTo>
                <a:lnTo>
                  <a:pt x="146672" y="43624"/>
                </a:lnTo>
                <a:lnTo>
                  <a:pt x="149263" y="36207"/>
                </a:lnTo>
                <a:lnTo>
                  <a:pt x="150482" y="31102"/>
                </a:lnTo>
                <a:lnTo>
                  <a:pt x="151777" y="27431"/>
                </a:lnTo>
                <a:lnTo>
                  <a:pt x="154876" y="0"/>
                </a:lnTo>
                <a:lnTo>
                  <a:pt x="153657" y="215"/>
                </a:lnTo>
                <a:lnTo>
                  <a:pt x="147535" y="16916"/>
                </a:lnTo>
                <a:lnTo>
                  <a:pt x="0" y="517969"/>
                </a:lnTo>
                <a:lnTo>
                  <a:pt x="2527" y="519404"/>
                </a:lnTo>
                <a:lnTo>
                  <a:pt x="4902" y="507453"/>
                </a:lnTo>
                <a:lnTo>
                  <a:pt x="5549" y="506590"/>
                </a:lnTo>
                <a:lnTo>
                  <a:pt x="6337" y="502983"/>
                </a:lnTo>
                <a:lnTo>
                  <a:pt x="7632" y="498017"/>
                </a:lnTo>
                <a:lnTo>
                  <a:pt x="10375" y="494283"/>
                </a:lnTo>
                <a:lnTo>
                  <a:pt x="9359" y="490753"/>
                </a:lnTo>
                <a:lnTo>
                  <a:pt x="11518" y="489242"/>
                </a:lnTo>
                <a:lnTo>
                  <a:pt x="11087" y="486282"/>
                </a:lnTo>
                <a:lnTo>
                  <a:pt x="11734" y="485343"/>
                </a:lnTo>
                <a:lnTo>
                  <a:pt x="12534" y="481533"/>
                </a:lnTo>
                <a:lnTo>
                  <a:pt x="15481" y="472744"/>
                </a:lnTo>
                <a:lnTo>
                  <a:pt x="16852" y="467779"/>
                </a:lnTo>
                <a:lnTo>
                  <a:pt x="17576" y="464108"/>
                </a:lnTo>
                <a:lnTo>
                  <a:pt x="20307" y="460438"/>
                </a:lnTo>
                <a:lnTo>
                  <a:pt x="19443" y="456984"/>
                </a:lnTo>
                <a:lnTo>
                  <a:pt x="21094" y="454456"/>
                </a:lnTo>
                <a:lnTo>
                  <a:pt x="21755" y="451586"/>
                </a:lnTo>
                <a:lnTo>
                  <a:pt x="22542" y="447840"/>
                </a:lnTo>
                <a:lnTo>
                  <a:pt x="23114" y="446544"/>
                </a:lnTo>
                <a:lnTo>
                  <a:pt x="23761" y="442798"/>
                </a:lnTo>
                <a:lnTo>
                  <a:pt x="25781" y="439483"/>
                </a:lnTo>
                <a:lnTo>
                  <a:pt x="26568" y="439191"/>
                </a:lnTo>
                <a:lnTo>
                  <a:pt x="25996" y="436105"/>
                </a:lnTo>
                <a:lnTo>
                  <a:pt x="28587" y="428396"/>
                </a:lnTo>
                <a:lnTo>
                  <a:pt x="30314" y="427672"/>
                </a:lnTo>
                <a:lnTo>
                  <a:pt x="27863" y="434085"/>
                </a:lnTo>
                <a:lnTo>
                  <a:pt x="27368" y="438543"/>
                </a:lnTo>
                <a:lnTo>
                  <a:pt x="26720" y="440347"/>
                </a:lnTo>
                <a:lnTo>
                  <a:pt x="24130" y="446608"/>
                </a:lnTo>
                <a:lnTo>
                  <a:pt x="22898" y="451650"/>
                </a:lnTo>
                <a:lnTo>
                  <a:pt x="22466" y="456183"/>
                </a:lnTo>
                <a:lnTo>
                  <a:pt x="21602" y="466623"/>
                </a:lnTo>
                <a:lnTo>
                  <a:pt x="22034" y="463321"/>
                </a:lnTo>
                <a:lnTo>
                  <a:pt x="22898" y="462889"/>
                </a:lnTo>
                <a:lnTo>
                  <a:pt x="24053" y="457847"/>
                </a:lnTo>
                <a:lnTo>
                  <a:pt x="25349" y="454101"/>
                </a:lnTo>
                <a:lnTo>
                  <a:pt x="25781" y="450786"/>
                </a:lnTo>
                <a:lnTo>
                  <a:pt x="26644" y="450354"/>
                </a:lnTo>
                <a:lnTo>
                  <a:pt x="27800" y="445312"/>
                </a:lnTo>
                <a:lnTo>
                  <a:pt x="29159" y="441642"/>
                </a:lnTo>
                <a:lnTo>
                  <a:pt x="30886" y="433362"/>
                </a:lnTo>
                <a:lnTo>
                  <a:pt x="31610" y="432790"/>
                </a:lnTo>
                <a:lnTo>
                  <a:pt x="32042" y="429552"/>
                </a:lnTo>
                <a:lnTo>
                  <a:pt x="32905" y="429120"/>
                </a:lnTo>
                <a:lnTo>
                  <a:pt x="34061" y="424002"/>
                </a:lnTo>
                <a:lnTo>
                  <a:pt x="35433" y="420331"/>
                </a:lnTo>
                <a:lnTo>
                  <a:pt x="35788" y="417017"/>
                </a:lnTo>
                <a:lnTo>
                  <a:pt x="36652" y="416585"/>
                </a:lnTo>
                <a:lnTo>
                  <a:pt x="37807" y="411479"/>
                </a:lnTo>
                <a:lnTo>
                  <a:pt x="39166" y="407873"/>
                </a:lnTo>
                <a:lnTo>
                  <a:pt x="40906" y="399592"/>
                </a:lnTo>
                <a:lnTo>
                  <a:pt x="41617" y="399021"/>
                </a:lnTo>
                <a:lnTo>
                  <a:pt x="42049" y="395782"/>
                </a:lnTo>
                <a:lnTo>
                  <a:pt x="42913" y="395350"/>
                </a:lnTo>
                <a:lnTo>
                  <a:pt x="44069" y="390232"/>
                </a:lnTo>
                <a:lnTo>
                  <a:pt x="45440" y="386562"/>
                </a:lnTo>
                <a:lnTo>
                  <a:pt x="45796" y="383247"/>
                </a:lnTo>
                <a:lnTo>
                  <a:pt x="46659" y="382816"/>
                </a:lnTo>
                <a:lnTo>
                  <a:pt x="47815" y="377710"/>
                </a:lnTo>
                <a:lnTo>
                  <a:pt x="48310" y="374472"/>
                </a:lnTo>
                <a:lnTo>
                  <a:pt x="49174" y="374040"/>
                </a:lnTo>
                <a:lnTo>
                  <a:pt x="50330" y="368998"/>
                </a:lnTo>
                <a:lnTo>
                  <a:pt x="51625" y="365328"/>
                </a:lnTo>
                <a:lnTo>
                  <a:pt x="52057" y="361937"/>
                </a:lnTo>
                <a:lnTo>
                  <a:pt x="52920" y="361505"/>
                </a:lnTo>
                <a:lnTo>
                  <a:pt x="54076" y="356463"/>
                </a:lnTo>
                <a:lnTo>
                  <a:pt x="55448" y="352793"/>
                </a:lnTo>
                <a:lnTo>
                  <a:pt x="55803" y="349415"/>
                </a:lnTo>
                <a:lnTo>
                  <a:pt x="56667" y="349059"/>
                </a:lnTo>
                <a:lnTo>
                  <a:pt x="57886" y="343941"/>
                </a:lnTo>
                <a:lnTo>
                  <a:pt x="58318" y="340702"/>
                </a:lnTo>
                <a:lnTo>
                  <a:pt x="59194" y="340271"/>
                </a:lnTo>
                <a:lnTo>
                  <a:pt x="60337" y="335152"/>
                </a:lnTo>
                <a:lnTo>
                  <a:pt x="61633" y="331482"/>
                </a:lnTo>
                <a:lnTo>
                  <a:pt x="62064" y="328167"/>
                </a:lnTo>
                <a:lnTo>
                  <a:pt x="62928" y="327736"/>
                </a:lnTo>
                <a:lnTo>
                  <a:pt x="63360" y="323202"/>
                </a:lnTo>
                <a:lnTo>
                  <a:pt x="64084" y="322706"/>
                </a:lnTo>
                <a:lnTo>
                  <a:pt x="65379" y="318960"/>
                </a:lnTo>
                <a:lnTo>
                  <a:pt x="65887" y="315645"/>
                </a:lnTo>
                <a:lnTo>
                  <a:pt x="66675" y="315213"/>
                </a:lnTo>
                <a:lnTo>
                  <a:pt x="67906" y="310172"/>
                </a:lnTo>
                <a:lnTo>
                  <a:pt x="68326" y="306933"/>
                </a:lnTo>
                <a:lnTo>
                  <a:pt x="69189" y="306501"/>
                </a:lnTo>
                <a:lnTo>
                  <a:pt x="70345" y="301383"/>
                </a:lnTo>
                <a:lnTo>
                  <a:pt x="71716" y="297713"/>
                </a:lnTo>
                <a:lnTo>
                  <a:pt x="72072" y="294398"/>
                </a:lnTo>
                <a:lnTo>
                  <a:pt x="72936" y="293966"/>
                </a:lnTo>
                <a:lnTo>
                  <a:pt x="73367" y="289369"/>
                </a:lnTo>
                <a:lnTo>
                  <a:pt x="74091" y="288937"/>
                </a:lnTo>
                <a:lnTo>
                  <a:pt x="75387" y="285191"/>
                </a:lnTo>
                <a:lnTo>
                  <a:pt x="75895" y="281876"/>
                </a:lnTo>
                <a:lnTo>
                  <a:pt x="76682" y="281444"/>
                </a:lnTo>
                <a:lnTo>
                  <a:pt x="77901" y="276402"/>
                </a:lnTo>
                <a:lnTo>
                  <a:pt x="78346" y="273088"/>
                </a:lnTo>
                <a:lnTo>
                  <a:pt x="79209" y="272656"/>
                </a:lnTo>
                <a:lnTo>
                  <a:pt x="79641" y="268122"/>
                </a:lnTo>
                <a:lnTo>
                  <a:pt x="80352" y="267614"/>
                </a:lnTo>
                <a:lnTo>
                  <a:pt x="81648" y="263880"/>
                </a:lnTo>
                <a:lnTo>
                  <a:pt x="82080" y="260642"/>
                </a:lnTo>
                <a:lnTo>
                  <a:pt x="82943" y="260210"/>
                </a:lnTo>
                <a:lnTo>
                  <a:pt x="84175" y="255092"/>
                </a:lnTo>
                <a:lnTo>
                  <a:pt x="84607" y="251853"/>
                </a:lnTo>
                <a:lnTo>
                  <a:pt x="85394" y="251345"/>
                </a:lnTo>
                <a:lnTo>
                  <a:pt x="86410" y="247599"/>
                </a:lnTo>
                <a:lnTo>
                  <a:pt x="86906" y="246303"/>
                </a:lnTo>
                <a:lnTo>
                  <a:pt x="87058" y="243065"/>
                </a:lnTo>
                <a:lnTo>
                  <a:pt x="87909" y="242633"/>
                </a:lnTo>
                <a:lnTo>
                  <a:pt x="88341" y="239318"/>
                </a:lnTo>
                <a:lnTo>
                  <a:pt x="89217" y="238899"/>
                </a:lnTo>
                <a:lnTo>
                  <a:pt x="89649" y="234353"/>
                </a:lnTo>
                <a:lnTo>
                  <a:pt x="90360" y="233857"/>
                </a:lnTo>
                <a:lnTo>
                  <a:pt x="91655" y="230111"/>
                </a:lnTo>
                <a:lnTo>
                  <a:pt x="92887" y="226364"/>
                </a:lnTo>
                <a:lnTo>
                  <a:pt x="94107" y="221322"/>
                </a:lnTo>
                <a:lnTo>
                  <a:pt x="94615" y="218008"/>
                </a:lnTo>
                <a:lnTo>
                  <a:pt x="95402" y="217576"/>
                </a:lnTo>
                <a:lnTo>
                  <a:pt x="96405" y="213829"/>
                </a:lnTo>
                <a:lnTo>
                  <a:pt x="96913" y="212547"/>
                </a:lnTo>
                <a:lnTo>
                  <a:pt x="97066" y="209295"/>
                </a:lnTo>
                <a:lnTo>
                  <a:pt x="97929" y="208800"/>
                </a:lnTo>
                <a:lnTo>
                  <a:pt x="98361" y="205562"/>
                </a:lnTo>
                <a:lnTo>
                  <a:pt x="99225" y="205130"/>
                </a:lnTo>
                <a:lnTo>
                  <a:pt x="99656" y="200520"/>
                </a:lnTo>
                <a:lnTo>
                  <a:pt x="100368" y="200088"/>
                </a:lnTo>
                <a:lnTo>
                  <a:pt x="101663" y="196341"/>
                </a:lnTo>
                <a:lnTo>
                  <a:pt x="102895" y="192595"/>
                </a:lnTo>
                <a:lnTo>
                  <a:pt x="104114" y="187553"/>
                </a:lnTo>
                <a:lnTo>
                  <a:pt x="104622" y="184238"/>
                </a:lnTo>
                <a:lnTo>
                  <a:pt x="105410" y="183807"/>
                </a:lnTo>
                <a:lnTo>
                  <a:pt x="106426" y="180073"/>
                </a:lnTo>
                <a:lnTo>
                  <a:pt x="106921" y="178701"/>
                </a:lnTo>
                <a:lnTo>
                  <a:pt x="107061" y="175526"/>
                </a:lnTo>
                <a:lnTo>
                  <a:pt x="107937" y="175031"/>
                </a:lnTo>
                <a:lnTo>
                  <a:pt x="109156" y="171284"/>
                </a:lnTo>
                <a:lnTo>
                  <a:pt x="110375" y="166319"/>
                </a:lnTo>
                <a:lnTo>
                  <a:pt x="111671" y="162496"/>
                </a:lnTo>
                <a:lnTo>
                  <a:pt x="112903" y="158826"/>
                </a:lnTo>
                <a:lnTo>
                  <a:pt x="113411" y="154216"/>
                </a:lnTo>
                <a:lnTo>
                  <a:pt x="114122" y="153784"/>
                </a:lnTo>
                <a:lnTo>
                  <a:pt x="115417" y="150050"/>
                </a:lnTo>
                <a:lnTo>
                  <a:pt x="116649" y="145008"/>
                </a:lnTo>
                <a:lnTo>
                  <a:pt x="117944" y="141262"/>
                </a:lnTo>
                <a:lnTo>
                  <a:pt x="119164" y="137515"/>
                </a:lnTo>
                <a:lnTo>
                  <a:pt x="120383" y="132473"/>
                </a:lnTo>
                <a:lnTo>
                  <a:pt x="120891" y="129158"/>
                </a:lnTo>
                <a:lnTo>
                  <a:pt x="121678" y="128727"/>
                </a:lnTo>
                <a:lnTo>
                  <a:pt x="122694" y="124993"/>
                </a:lnTo>
                <a:lnTo>
                  <a:pt x="123190" y="123697"/>
                </a:lnTo>
                <a:lnTo>
                  <a:pt x="123342" y="120459"/>
                </a:lnTo>
                <a:lnTo>
                  <a:pt x="124206" y="120014"/>
                </a:lnTo>
                <a:lnTo>
                  <a:pt x="124637" y="116712"/>
                </a:lnTo>
                <a:lnTo>
                  <a:pt x="125501" y="116281"/>
                </a:lnTo>
                <a:lnTo>
                  <a:pt x="126657" y="111163"/>
                </a:lnTo>
                <a:lnTo>
                  <a:pt x="127952" y="107492"/>
                </a:lnTo>
                <a:lnTo>
                  <a:pt x="128447" y="104254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465967" y="1598109"/>
            <a:ext cx="64871" cy="173596"/>
          </a:xfrm>
          <a:custGeom>
            <a:avLst/>
            <a:gdLst/>
            <a:ahLst/>
            <a:cxnLst/>
            <a:rect l="l" t="t" r="r" b="b"/>
            <a:pathLst>
              <a:path w="64871" h="173596">
                <a:moveTo>
                  <a:pt x="14973" y="173596"/>
                </a:moveTo>
                <a:lnTo>
                  <a:pt x="22898" y="145732"/>
                </a:lnTo>
                <a:lnTo>
                  <a:pt x="64871" y="2959"/>
                </a:lnTo>
                <a:lnTo>
                  <a:pt x="55803" y="507"/>
                </a:lnTo>
                <a:lnTo>
                  <a:pt x="50190" y="0"/>
                </a:lnTo>
                <a:lnTo>
                  <a:pt x="48742" y="5041"/>
                </a:lnTo>
                <a:lnTo>
                  <a:pt x="47447" y="8788"/>
                </a:lnTo>
                <a:lnTo>
                  <a:pt x="44932" y="17576"/>
                </a:lnTo>
                <a:lnTo>
                  <a:pt x="41186" y="30098"/>
                </a:lnTo>
                <a:lnTo>
                  <a:pt x="38735" y="38811"/>
                </a:lnTo>
                <a:lnTo>
                  <a:pt x="37439" y="42633"/>
                </a:lnTo>
                <a:lnTo>
                  <a:pt x="34925" y="51346"/>
                </a:lnTo>
                <a:lnTo>
                  <a:pt x="31178" y="63868"/>
                </a:lnTo>
                <a:lnTo>
                  <a:pt x="28651" y="72656"/>
                </a:lnTo>
                <a:lnTo>
                  <a:pt x="24917" y="85178"/>
                </a:lnTo>
                <a:lnTo>
                  <a:pt x="23469" y="90296"/>
                </a:lnTo>
                <a:lnTo>
                  <a:pt x="23685" y="91516"/>
                </a:lnTo>
                <a:lnTo>
                  <a:pt x="21742" y="94399"/>
                </a:lnTo>
                <a:lnTo>
                  <a:pt x="20154" y="101307"/>
                </a:lnTo>
                <a:lnTo>
                  <a:pt x="14909" y="118948"/>
                </a:lnTo>
                <a:lnTo>
                  <a:pt x="12458" y="127660"/>
                </a:lnTo>
                <a:lnTo>
                  <a:pt x="11163" y="131483"/>
                </a:lnTo>
                <a:lnTo>
                  <a:pt x="8636" y="140195"/>
                </a:lnTo>
                <a:lnTo>
                  <a:pt x="4902" y="152717"/>
                </a:lnTo>
                <a:lnTo>
                  <a:pt x="2374" y="161505"/>
                </a:lnTo>
                <a:lnTo>
                  <a:pt x="1155" y="165252"/>
                </a:lnTo>
                <a:lnTo>
                  <a:pt x="0" y="169925"/>
                </a:lnTo>
                <a:lnTo>
                  <a:pt x="14973" y="17359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278256" y="1849607"/>
            <a:ext cx="38887" cy="94894"/>
          </a:xfrm>
          <a:custGeom>
            <a:avLst/>
            <a:gdLst/>
            <a:ahLst/>
            <a:cxnLst/>
            <a:rect l="l" t="t" r="r" b="b"/>
            <a:pathLst>
              <a:path w="38887" h="94894">
                <a:moveTo>
                  <a:pt x="12966" y="48171"/>
                </a:moveTo>
                <a:lnTo>
                  <a:pt x="11379" y="55016"/>
                </a:lnTo>
                <a:lnTo>
                  <a:pt x="6134" y="72656"/>
                </a:lnTo>
                <a:lnTo>
                  <a:pt x="4686" y="77762"/>
                </a:lnTo>
                <a:lnTo>
                  <a:pt x="4902" y="79057"/>
                </a:lnTo>
                <a:lnTo>
                  <a:pt x="2959" y="81940"/>
                </a:lnTo>
                <a:lnTo>
                  <a:pt x="1308" y="88925"/>
                </a:lnTo>
                <a:lnTo>
                  <a:pt x="0" y="91160"/>
                </a:lnTo>
                <a:lnTo>
                  <a:pt x="16129" y="94894"/>
                </a:lnTo>
                <a:lnTo>
                  <a:pt x="38887" y="17716"/>
                </a:lnTo>
                <a:lnTo>
                  <a:pt x="28371" y="292"/>
                </a:lnTo>
                <a:lnTo>
                  <a:pt x="27660" y="0"/>
                </a:lnTo>
                <a:lnTo>
                  <a:pt x="24701" y="10223"/>
                </a:lnTo>
                <a:lnTo>
                  <a:pt x="24917" y="11455"/>
                </a:lnTo>
                <a:lnTo>
                  <a:pt x="22974" y="14401"/>
                </a:lnTo>
                <a:lnTo>
                  <a:pt x="21386" y="21247"/>
                </a:lnTo>
                <a:lnTo>
                  <a:pt x="16129" y="38887"/>
                </a:lnTo>
                <a:lnTo>
                  <a:pt x="14693" y="43992"/>
                </a:lnTo>
                <a:lnTo>
                  <a:pt x="14909" y="45288"/>
                </a:lnTo>
                <a:lnTo>
                  <a:pt x="12966" y="4817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563380" y="1856092"/>
            <a:ext cx="30238" cy="54648"/>
          </a:xfrm>
          <a:custGeom>
            <a:avLst/>
            <a:gdLst/>
            <a:ahLst/>
            <a:cxnLst/>
            <a:rect l="l" t="t" r="r" b="b"/>
            <a:pathLst>
              <a:path w="30238" h="54648">
                <a:moveTo>
                  <a:pt x="12814" y="0"/>
                </a:moveTo>
                <a:lnTo>
                  <a:pt x="13614" y="3594"/>
                </a:lnTo>
                <a:lnTo>
                  <a:pt x="12814" y="7277"/>
                </a:lnTo>
                <a:lnTo>
                  <a:pt x="11379" y="12382"/>
                </a:lnTo>
                <a:lnTo>
                  <a:pt x="10083" y="16052"/>
                </a:lnTo>
                <a:lnTo>
                  <a:pt x="8864" y="21170"/>
                </a:lnTo>
                <a:lnTo>
                  <a:pt x="7569" y="24841"/>
                </a:lnTo>
                <a:lnTo>
                  <a:pt x="5118" y="33629"/>
                </a:lnTo>
                <a:lnTo>
                  <a:pt x="3822" y="37363"/>
                </a:lnTo>
                <a:lnTo>
                  <a:pt x="1371" y="46151"/>
                </a:lnTo>
                <a:lnTo>
                  <a:pt x="0" y="49961"/>
                </a:lnTo>
                <a:lnTo>
                  <a:pt x="15265" y="54648"/>
                </a:lnTo>
                <a:lnTo>
                  <a:pt x="30238" y="5105"/>
                </a:lnTo>
                <a:lnTo>
                  <a:pt x="28879" y="4533"/>
                </a:lnTo>
                <a:lnTo>
                  <a:pt x="25209" y="3809"/>
                </a:lnTo>
                <a:lnTo>
                  <a:pt x="20167" y="2082"/>
                </a:lnTo>
                <a:lnTo>
                  <a:pt x="16421" y="1295"/>
                </a:lnTo>
                <a:lnTo>
                  <a:pt x="12814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530622" y="1947390"/>
            <a:ext cx="35280" cy="70840"/>
          </a:xfrm>
          <a:custGeom>
            <a:avLst/>
            <a:gdLst/>
            <a:ahLst/>
            <a:cxnLst/>
            <a:rect l="l" t="t" r="r" b="b"/>
            <a:pathLst>
              <a:path w="35280" h="70840">
                <a:moveTo>
                  <a:pt x="16560" y="13677"/>
                </a:moveTo>
                <a:lnTo>
                  <a:pt x="14109" y="22466"/>
                </a:lnTo>
                <a:lnTo>
                  <a:pt x="12750" y="26136"/>
                </a:lnTo>
                <a:lnTo>
                  <a:pt x="11595" y="31241"/>
                </a:lnTo>
                <a:lnTo>
                  <a:pt x="10299" y="34912"/>
                </a:lnTo>
                <a:lnTo>
                  <a:pt x="7848" y="43700"/>
                </a:lnTo>
                <a:lnTo>
                  <a:pt x="6553" y="47447"/>
                </a:lnTo>
                <a:lnTo>
                  <a:pt x="2590" y="61340"/>
                </a:lnTo>
                <a:lnTo>
                  <a:pt x="2806" y="62636"/>
                </a:lnTo>
                <a:lnTo>
                  <a:pt x="0" y="66459"/>
                </a:lnTo>
                <a:lnTo>
                  <a:pt x="16700" y="70840"/>
                </a:lnTo>
                <a:lnTo>
                  <a:pt x="18364" y="63004"/>
                </a:lnTo>
                <a:lnTo>
                  <a:pt x="35280" y="4102"/>
                </a:lnTo>
                <a:lnTo>
                  <a:pt x="20383" y="0"/>
                </a:lnTo>
                <a:lnTo>
                  <a:pt x="19291" y="4825"/>
                </a:lnTo>
                <a:lnTo>
                  <a:pt x="17856" y="9931"/>
                </a:lnTo>
                <a:lnTo>
                  <a:pt x="16560" y="13677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964415" y="2291111"/>
            <a:ext cx="427824" cy="328041"/>
          </a:xfrm>
          <a:custGeom>
            <a:avLst/>
            <a:gdLst/>
            <a:ahLst/>
            <a:cxnLst/>
            <a:rect l="l" t="t" r="r" b="b"/>
            <a:pathLst>
              <a:path w="427824" h="328041">
                <a:moveTo>
                  <a:pt x="427824" y="208013"/>
                </a:moveTo>
                <a:lnTo>
                  <a:pt x="36004" y="0"/>
                </a:lnTo>
                <a:lnTo>
                  <a:pt x="35204" y="723"/>
                </a:lnTo>
                <a:lnTo>
                  <a:pt x="0" y="119951"/>
                </a:lnTo>
                <a:lnTo>
                  <a:pt x="4965" y="122834"/>
                </a:lnTo>
                <a:lnTo>
                  <a:pt x="392328" y="328041"/>
                </a:lnTo>
                <a:lnTo>
                  <a:pt x="427824" y="20801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031098" y="2616775"/>
            <a:ext cx="2882" cy="8496"/>
          </a:xfrm>
          <a:custGeom>
            <a:avLst/>
            <a:gdLst/>
            <a:ahLst/>
            <a:cxnLst/>
            <a:rect l="l" t="t" r="r" b="b"/>
            <a:pathLst>
              <a:path w="2882" h="8496">
                <a:moveTo>
                  <a:pt x="0" y="7556"/>
                </a:moveTo>
                <a:lnTo>
                  <a:pt x="1511" y="8496"/>
                </a:lnTo>
                <a:lnTo>
                  <a:pt x="2882" y="0"/>
                </a:lnTo>
                <a:lnTo>
                  <a:pt x="0" y="755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520687" y="1566002"/>
            <a:ext cx="17640" cy="27076"/>
          </a:xfrm>
          <a:custGeom>
            <a:avLst/>
            <a:gdLst/>
            <a:ahLst/>
            <a:cxnLst/>
            <a:rect l="l" t="t" r="r" b="b"/>
            <a:pathLst>
              <a:path w="17640" h="27076">
                <a:moveTo>
                  <a:pt x="17640" y="3530"/>
                </a:moveTo>
                <a:lnTo>
                  <a:pt x="7632" y="0"/>
                </a:lnTo>
                <a:lnTo>
                  <a:pt x="0" y="24841"/>
                </a:lnTo>
                <a:lnTo>
                  <a:pt x="4749" y="26352"/>
                </a:lnTo>
                <a:lnTo>
                  <a:pt x="10223" y="27076"/>
                </a:lnTo>
                <a:lnTo>
                  <a:pt x="17640" y="3530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545746" y="1851985"/>
            <a:ext cx="21742" cy="51333"/>
          </a:xfrm>
          <a:custGeom>
            <a:avLst/>
            <a:gdLst/>
            <a:ahLst/>
            <a:cxnLst/>
            <a:rect l="l" t="t" r="r" b="b"/>
            <a:pathLst>
              <a:path w="21742" h="51333">
                <a:moveTo>
                  <a:pt x="21742" y="2667"/>
                </a:moveTo>
                <a:lnTo>
                  <a:pt x="16408" y="0"/>
                </a:lnTo>
                <a:lnTo>
                  <a:pt x="13969" y="292"/>
                </a:lnTo>
                <a:lnTo>
                  <a:pt x="0" y="48818"/>
                </a:lnTo>
                <a:lnTo>
                  <a:pt x="7556" y="51333"/>
                </a:lnTo>
                <a:lnTo>
                  <a:pt x="21018" y="7353"/>
                </a:lnTo>
                <a:lnTo>
                  <a:pt x="21742" y="2667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514495" y="1942344"/>
            <a:ext cx="26784" cy="68618"/>
          </a:xfrm>
          <a:custGeom>
            <a:avLst/>
            <a:gdLst/>
            <a:ahLst/>
            <a:cxnLst/>
            <a:rect l="l" t="t" r="r" b="b"/>
            <a:pathLst>
              <a:path w="26784" h="68618">
                <a:moveTo>
                  <a:pt x="26784" y="2451"/>
                </a:moveTo>
                <a:lnTo>
                  <a:pt x="22326" y="292"/>
                </a:lnTo>
                <a:lnTo>
                  <a:pt x="19011" y="0"/>
                </a:lnTo>
                <a:lnTo>
                  <a:pt x="0" y="66103"/>
                </a:lnTo>
                <a:lnTo>
                  <a:pt x="7556" y="68618"/>
                </a:lnTo>
                <a:lnTo>
                  <a:pt x="26784" y="2451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480942" y="1601075"/>
            <a:ext cx="87122" cy="174599"/>
          </a:xfrm>
          <a:custGeom>
            <a:avLst/>
            <a:gdLst/>
            <a:ahLst/>
            <a:cxnLst/>
            <a:rect l="l" t="t" r="r" b="b"/>
            <a:pathLst>
              <a:path w="87122" h="174599">
                <a:moveTo>
                  <a:pt x="67106" y="2514"/>
                </a:moveTo>
                <a:lnTo>
                  <a:pt x="49898" y="0"/>
                </a:lnTo>
                <a:lnTo>
                  <a:pt x="7924" y="142773"/>
                </a:lnTo>
                <a:lnTo>
                  <a:pt x="0" y="170637"/>
                </a:lnTo>
                <a:lnTo>
                  <a:pt x="20815" y="173951"/>
                </a:lnTo>
                <a:lnTo>
                  <a:pt x="36360" y="174599"/>
                </a:lnTo>
                <a:lnTo>
                  <a:pt x="61848" y="90284"/>
                </a:lnTo>
                <a:lnTo>
                  <a:pt x="62496" y="89700"/>
                </a:lnTo>
                <a:lnTo>
                  <a:pt x="64515" y="80416"/>
                </a:lnTo>
                <a:lnTo>
                  <a:pt x="66243" y="77177"/>
                </a:lnTo>
                <a:lnTo>
                  <a:pt x="68262" y="67894"/>
                </a:lnTo>
                <a:lnTo>
                  <a:pt x="69989" y="64655"/>
                </a:lnTo>
                <a:lnTo>
                  <a:pt x="70700" y="59105"/>
                </a:lnTo>
                <a:lnTo>
                  <a:pt x="72504" y="55867"/>
                </a:lnTo>
                <a:lnTo>
                  <a:pt x="73799" y="52196"/>
                </a:lnTo>
                <a:lnTo>
                  <a:pt x="74447" y="46647"/>
                </a:lnTo>
                <a:lnTo>
                  <a:pt x="76250" y="43332"/>
                </a:lnTo>
                <a:lnTo>
                  <a:pt x="77546" y="39662"/>
                </a:lnTo>
                <a:lnTo>
                  <a:pt x="79273" y="31381"/>
                </a:lnTo>
                <a:lnTo>
                  <a:pt x="79997" y="30886"/>
                </a:lnTo>
                <a:lnTo>
                  <a:pt x="80492" y="27571"/>
                </a:lnTo>
                <a:lnTo>
                  <a:pt x="81292" y="27139"/>
                </a:lnTo>
                <a:lnTo>
                  <a:pt x="82448" y="22097"/>
                </a:lnTo>
                <a:lnTo>
                  <a:pt x="83807" y="18427"/>
                </a:lnTo>
                <a:lnTo>
                  <a:pt x="85534" y="10147"/>
                </a:lnTo>
                <a:lnTo>
                  <a:pt x="86258" y="9575"/>
                </a:lnTo>
                <a:lnTo>
                  <a:pt x="86766" y="6261"/>
                </a:lnTo>
                <a:lnTo>
                  <a:pt x="87121" y="3670"/>
                </a:lnTo>
                <a:lnTo>
                  <a:pt x="67106" y="251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689023" y="1848752"/>
            <a:ext cx="27216" cy="9931"/>
          </a:xfrm>
          <a:custGeom>
            <a:avLst/>
            <a:gdLst/>
            <a:ahLst/>
            <a:cxnLst/>
            <a:rect l="l" t="t" r="r" b="b"/>
            <a:pathLst>
              <a:path w="27216" h="9931">
                <a:moveTo>
                  <a:pt x="14617" y="939"/>
                </a:moveTo>
                <a:lnTo>
                  <a:pt x="0" y="0"/>
                </a:lnTo>
                <a:lnTo>
                  <a:pt x="215" y="1219"/>
                </a:lnTo>
                <a:lnTo>
                  <a:pt x="4178" y="3886"/>
                </a:lnTo>
                <a:lnTo>
                  <a:pt x="6908" y="7048"/>
                </a:lnTo>
                <a:lnTo>
                  <a:pt x="12242" y="9639"/>
                </a:lnTo>
                <a:lnTo>
                  <a:pt x="14617" y="9931"/>
                </a:lnTo>
                <a:lnTo>
                  <a:pt x="18287" y="9715"/>
                </a:lnTo>
                <a:lnTo>
                  <a:pt x="11518" y="4953"/>
                </a:lnTo>
                <a:lnTo>
                  <a:pt x="11302" y="3746"/>
                </a:lnTo>
                <a:lnTo>
                  <a:pt x="27000" y="5753"/>
                </a:lnTo>
                <a:lnTo>
                  <a:pt x="27216" y="4826"/>
                </a:lnTo>
                <a:lnTo>
                  <a:pt x="14617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578648" y="1861201"/>
            <a:ext cx="52565" cy="60769"/>
          </a:xfrm>
          <a:custGeom>
            <a:avLst/>
            <a:gdLst/>
            <a:ahLst/>
            <a:cxnLst/>
            <a:rect l="l" t="t" r="r" b="b"/>
            <a:pathLst>
              <a:path w="52565" h="60769">
                <a:moveTo>
                  <a:pt x="37579" y="60769"/>
                </a:moveTo>
                <a:lnTo>
                  <a:pt x="52565" y="12382"/>
                </a:lnTo>
                <a:lnTo>
                  <a:pt x="33045" y="6489"/>
                </a:lnTo>
                <a:lnTo>
                  <a:pt x="31254" y="4902"/>
                </a:lnTo>
                <a:lnTo>
                  <a:pt x="22390" y="1943"/>
                </a:lnTo>
                <a:lnTo>
                  <a:pt x="19011" y="1879"/>
                </a:lnTo>
                <a:lnTo>
                  <a:pt x="18719" y="1155"/>
                </a:lnTo>
                <a:lnTo>
                  <a:pt x="14973" y="0"/>
                </a:lnTo>
                <a:lnTo>
                  <a:pt x="0" y="49542"/>
                </a:lnTo>
                <a:lnTo>
                  <a:pt x="37579" y="6076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294392" y="1867325"/>
            <a:ext cx="56375" cy="80924"/>
          </a:xfrm>
          <a:custGeom>
            <a:avLst/>
            <a:gdLst/>
            <a:ahLst/>
            <a:cxnLst/>
            <a:rect l="l" t="t" r="r" b="b"/>
            <a:pathLst>
              <a:path w="56375" h="80924">
                <a:moveTo>
                  <a:pt x="37579" y="80924"/>
                </a:moveTo>
                <a:lnTo>
                  <a:pt x="56375" y="21386"/>
                </a:lnTo>
                <a:lnTo>
                  <a:pt x="36004" y="11442"/>
                </a:lnTo>
                <a:lnTo>
                  <a:pt x="25920" y="1511"/>
                </a:lnTo>
                <a:lnTo>
                  <a:pt x="22758" y="0"/>
                </a:lnTo>
                <a:lnTo>
                  <a:pt x="0" y="77177"/>
                </a:lnTo>
                <a:lnTo>
                  <a:pt x="2082" y="78041"/>
                </a:lnTo>
                <a:lnTo>
                  <a:pt x="19659" y="80416"/>
                </a:lnTo>
                <a:lnTo>
                  <a:pt x="37579" y="8092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547331" y="1951488"/>
            <a:ext cx="56083" cy="70637"/>
          </a:xfrm>
          <a:custGeom>
            <a:avLst/>
            <a:gdLst/>
            <a:ahLst/>
            <a:cxnLst/>
            <a:rect l="l" t="t" r="r" b="b"/>
            <a:pathLst>
              <a:path w="56083" h="70637">
                <a:moveTo>
                  <a:pt x="56083" y="10947"/>
                </a:moveTo>
                <a:lnTo>
                  <a:pt x="18567" y="0"/>
                </a:lnTo>
                <a:lnTo>
                  <a:pt x="1650" y="58902"/>
                </a:lnTo>
                <a:lnTo>
                  <a:pt x="0" y="66751"/>
                </a:lnTo>
                <a:lnTo>
                  <a:pt x="21958" y="70053"/>
                </a:lnTo>
                <a:lnTo>
                  <a:pt x="37439" y="70637"/>
                </a:lnTo>
                <a:lnTo>
                  <a:pt x="56083" y="109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876294" y="2670916"/>
            <a:ext cx="140982" cy="225361"/>
          </a:xfrm>
          <a:custGeom>
            <a:avLst/>
            <a:gdLst/>
            <a:ahLst/>
            <a:cxnLst/>
            <a:rect l="l" t="t" r="r" b="b"/>
            <a:pathLst>
              <a:path w="140982" h="225361">
                <a:moveTo>
                  <a:pt x="44932" y="14757"/>
                </a:moveTo>
                <a:lnTo>
                  <a:pt x="17576" y="16916"/>
                </a:lnTo>
                <a:lnTo>
                  <a:pt x="16205" y="17424"/>
                </a:lnTo>
                <a:lnTo>
                  <a:pt x="7556" y="18148"/>
                </a:lnTo>
                <a:lnTo>
                  <a:pt x="6197" y="18643"/>
                </a:lnTo>
                <a:lnTo>
                  <a:pt x="0" y="20586"/>
                </a:lnTo>
                <a:lnTo>
                  <a:pt x="89712" y="67614"/>
                </a:lnTo>
                <a:lnTo>
                  <a:pt x="97129" y="72428"/>
                </a:lnTo>
                <a:lnTo>
                  <a:pt x="55003" y="216077"/>
                </a:lnTo>
                <a:lnTo>
                  <a:pt x="58610" y="216357"/>
                </a:lnTo>
                <a:lnTo>
                  <a:pt x="60045" y="215925"/>
                </a:lnTo>
                <a:lnTo>
                  <a:pt x="65163" y="215138"/>
                </a:lnTo>
                <a:lnTo>
                  <a:pt x="66103" y="215430"/>
                </a:lnTo>
                <a:lnTo>
                  <a:pt x="65811" y="225361"/>
                </a:lnTo>
                <a:lnTo>
                  <a:pt x="74307" y="225361"/>
                </a:lnTo>
                <a:lnTo>
                  <a:pt x="78333" y="224421"/>
                </a:lnTo>
                <a:lnTo>
                  <a:pt x="79844" y="220243"/>
                </a:lnTo>
                <a:lnTo>
                  <a:pt x="71208" y="215061"/>
                </a:lnTo>
                <a:lnTo>
                  <a:pt x="70345" y="213982"/>
                </a:lnTo>
                <a:lnTo>
                  <a:pt x="78917" y="213982"/>
                </a:lnTo>
                <a:lnTo>
                  <a:pt x="81788" y="212763"/>
                </a:lnTo>
                <a:lnTo>
                  <a:pt x="99288" y="210312"/>
                </a:lnTo>
                <a:lnTo>
                  <a:pt x="140982" y="70561"/>
                </a:lnTo>
                <a:lnTo>
                  <a:pt x="140982" y="65163"/>
                </a:lnTo>
                <a:lnTo>
                  <a:pt x="118008" y="52920"/>
                </a:lnTo>
                <a:lnTo>
                  <a:pt x="119303" y="46367"/>
                </a:lnTo>
                <a:lnTo>
                  <a:pt x="122974" y="42557"/>
                </a:lnTo>
                <a:lnTo>
                  <a:pt x="133134" y="41402"/>
                </a:lnTo>
                <a:lnTo>
                  <a:pt x="133489" y="36436"/>
                </a:lnTo>
                <a:lnTo>
                  <a:pt x="114693" y="26212"/>
                </a:lnTo>
                <a:lnTo>
                  <a:pt x="104190" y="27508"/>
                </a:lnTo>
                <a:lnTo>
                  <a:pt x="100076" y="30746"/>
                </a:lnTo>
                <a:lnTo>
                  <a:pt x="103466" y="32613"/>
                </a:lnTo>
                <a:lnTo>
                  <a:pt x="118656" y="41325"/>
                </a:lnTo>
                <a:lnTo>
                  <a:pt x="118579" y="42989"/>
                </a:lnTo>
                <a:lnTo>
                  <a:pt x="116141" y="46075"/>
                </a:lnTo>
                <a:lnTo>
                  <a:pt x="112318" y="60477"/>
                </a:lnTo>
                <a:lnTo>
                  <a:pt x="92951" y="50469"/>
                </a:lnTo>
                <a:lnTo>
                  <a:pt x="94894" y="40894"/>
                </a:lnTo>
                <a:lnTo>
                  <a:pt x="67970" y="26708"/>
                </a:lnTo>
                <a:lnTo>
                  <a:pt x="70993" y="18072"/>
                </a:lnTo>
                <a:lnTo>
                  <a:pt x="72936" y="16268"/>
                </a:lnTo>
                <a:lnTo>
                  <a:pt x="81940" y="15265"/>
                </a:lnTo>
                <a:lnTo>
                  <a:pt x="84531" y="11303"/>
                </a:lnTo>
                <a:lnTo>
                  <a:pt x="84531" y="10007"/>
                </a:lnTo>
                <a:lnTo>
                  <a:pt x="65951" y="0"/>
                </a:lnTo>
                <a:lnTo>
                  <a:pt x="54140" y="1219"/>
                </a:lnTo>
                <a:lnTo>
                  <a:pt x="50114" y="4394"/>
                </a:lnTo>
                <a:lnTo>
                  <a:pt x="68478" y="13893"/>
                </a:lnTo>
                <a:lnTo>
                  <a:pt x="68541" y="16700"/>
                </a:lnTo>
                <a:lnTo>
                  <a:pt x="66167" y="19659"/>
                </a:lnTo>
                <a:lnTo>
                  <a:pt x="62064" y="33045"/>
                </a:lnTo>
                <a:lnTo>
                  <a:pt x="59690" y="32766"/>
                </a:lnTo>
                <a:lnTo>
                  <a:pt x="43345" y="23761"/>
                </a:lnTo>
                <a:lnTo>
                  <a:pt x="44932" y="14757"/>
                </a:lnTo>
                <a:close/>
              </a:path>
              <a:path w="140982" h="225361">
                <a:moveTo>
                  <a:pt x="65811" y="225361"/>
                </a:moveTo>
                <a:lnTo>
                  <a:pt x="66103" y="215430"/>
                </a:lnTo>
                <a:lnTo>
                  <a:pt x="65011" y="218732"/>
                </a:lnTo>
                <a:lnTo>
                  <a:pt x="64795" y="221970"/>
                </a:lnTo>
                <a:lnTo>
                  <a:pt x="57454" y="217728"/>
                </a:lnTo>
                <a:lnTo>
                  <a:pt x="55003" y="216077"/>
                </a:lnTo>
                <a:lnTo>
                  <a:pt x="46507" y="212407"/>
                </a:lnTo>
                <a:lnTo>
                  <a:pt x="47167" y="215277"/>
                </a:lnTo>
                <a:lnTo>
                  <a:pt x="65811" y="22536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281868" y="1608480"/>
            <a:ext cx="65227" cy="121107"/>
          </a:xfrm>
          <a:custGeom>
            <a:avLst/>
            <a:gdLst/>
            <a:ahLst/>
            <a:cxnLst/>
            <a:rect l="l" t="t" r="r" b="b"/>
            <a:pathLst>
              <a:path w="65227" h="121107">
                <a:moveTo>
                  <a:pt x="0" y="121107"/>
                </a:moveTo>
                <a:lnTo>
                  <a:pt x="3809" y="114490"/>
                </a:lnTo>
                <a:lnTo>
                  <a:pt x="7048" y="100583"/>
                </a:lnTo>
                <a:lnTo>
                  <a:pt x="36639" y="1511"/>
                </a:lnTo>
                <a:lnTo>
                  <a:pt x="58318" y="7708"/>
                </a:lnTo>
                <a:lnTo>
                  <a:pt x="65227" y="8140"/>
                </a:lnTo>
                <a:lnTo>
                  <a:pt x="38303" y="0"/>
                </a:lnTo>
                <a:lnTo>
                  <a:pt x="35559" y="76"/>
                </a:lnTo>
                <a:lnTo>
                  <a:pt x="0" y="121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291511" y="2231783"/>
            <a:ext cx="717118" cy="382536"/>
          </a:xfrm>
          <a:custGeom>
            <a:avLst/>
            <a:gdLst/>
            <a:ahLst/>
            <a:cxnLst/>
            <a:rect l="l" t="t" r="r" b="b"/>
            <a:pathLst>
              <a:path w="717118" h="382536">
                <a:moveTo>
                  <a:pt x="717118" y="382536"/>
                </a:moveTo>
                <a:lnTo>
                  <a:pt x="715822" y="380377"/>
                </a:lnTo>
                <a:lnTo>
                  <a:pt x="698690" y="371017"/>
                </a:lnTo>
                <a:lnTo>
                  <a:pt x="683425" y="362521"/>
                </a:lnTo>
                <a:lnTo>
                  <a:pt x="616038" y="327101"/>
                </a:lnTo>
                <a:lnTo>
                  <a:pt x="591845" y="314134"/>
                </a:lnTo>
                <a:lnTo>
                  <a:pt x="591045" y="313347"/>
                </a:lnTo>
                <a:lnTo>
                  <a:pt x="550722" y="292684"/>
                </a:lnTo>
                <a:lnTo>
                  <a:pt x="502196" y="266407"/>
                </a:lnTo>
                <a:lnTo>
                  <a:pt x="497154" y="263880"/>
                </a:lnTo>
                <a:lnTo>
                  <a:pt x="488454" y="258851"/>
                </a:lnTo>
                <a:lnTo>
                  <a:pt x="480885" y="255104"/>
                </a:lnTo>
                <a:lnTo>
                  <a:pt x="451726" y="240131"/>
                </a:lnTo>
                <a:lnTo>
                  <a:pt x="450862" y="238823"/>
                </a:lnTo>
                <a:lnTo>
                  <a:pt x="445896" y="236308"/>
                </a:lnTo>
                <a:lnTo>
                  <a:pt x="440855" y="233794"/>
                </a:lnTo>
                <a:lnTo>
                  <a:pt x="16205" y="8864"/>
                </a:lnTo>
                <a:lnTo>
                  <a:pt x="13969" y="7061"/>
                </a:lnTo>
                <a:lnTo>
                  <a:pt x="0" y="0"/>
                </a:lnTo>
                <a:lnTo>
                  <a:pt x="1219" y="2527"/>
                </a:lnTo>
                <a:lnTo>
                  <a:pt x="717118" y="382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114323" y="2277794"/>
            <a:ext cx="98704" cy="26644"/>
          </a:xfrm>
          <a:custGeom>
            <a:avLst/>
            <a:gdLst/>
            <a:ahLst/>
            <a:cxnLst/>
            <a:rect l="l" t="t" r="r" b="b"/>
            <a:pathLst>
              <a:path w="98704" h="26644">
                <a:moveTo>
                  <a:pt x="49466" y="26644"/>
                </a:moveTo>
                <a:lnTo>
                  <a:pt x="60401" y="26568"/>
                </a:lnTo>
                <a:lnTo>
                  <a:pt x="98704" y="21386"/>
                </a:lnTo>
                <a:lnTo>
                  <a:pt x="87909" y="21526"/>
                </a:lnTo>
                <a:lnTo>
                  <a:pt x="73723" y="23406"/>
                </a:lnTo>
                <a:lnTo>
                  <a:pt x="62420" y="24625"/>
                </a:lnTo>
                <a:lnTo>
                  <a:pt x="59029" y="24841"/>
                </a:lnTo>
                <a:lnTo>
                  <a:pt x="58242" y="25628"/>
                </a:lnTo>
                <a:lnTo>
                  <a:pt x="50977" y="25057"/>
                </a:lnTo>
                <a:lnTo>
                  <a:pt x="44996" y="22174"/>
                </a:lnTo>
                <a:lnTo>
                  <a:pt x="41401" y="20015"/>
                </a:lnTo>
                <a:lnTo>
                  <a:pt x="37439" y="17640"/>
                </a:lnTo>
                <a:lnTo>
                  <a:pt x="19507" y="8928"/>
                </a:lnTo>
                <a:lnTo>
                  <a:pt x="18643" y="7632"/>
                </a:lnTo>
                <a:lnTo>
                  <a:pt x="3238" y="139"/>
                </a:lnTo>
                <a:lnTo>
                  <a:pt x="0" y="0"/>
                </a:lnTo>
                <a:lnTo>
                  <a:pt x="49466" y="266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212884" y="2329425"/>
            <a:ext cx="95262" cy="27571"/>
          </a:xfrm>
          <a:custGeom>
            <a:avLst/>
            <a:gdLst/>
            <a:ahLst/>
            <a:cxnLst/>
            <a:rect l="l" t="t" r="r" b="b"/>
            <a:pathLst>
              <a:path w="95262" h="27571">
                <a:moveTo>
                  <a:pt x="1079" y="0"/>
                </a:moveTo>
                <a:lnTo>
                  <a:pt x="0" y="647"/>
                </a:lnTo>
                <a:lnTo>
                  <a:pt x="49758" y="27571"/>
                </a:lnTo>
                <a:lnTo>
                  <a:pt x="55664" y="27495"/>
                </a:lnTo>
                <a:lnTo>
                  <a:pt x="95262" y="22313"/>
                </a:lnTo>
                <a:lnTo>
                  <a:pt x="74015" y="23609"/>
                </a:lnTo>
                <a:lnTo>
                  <a:pt x="64007" y="24904"/>
                </a:lnTo>
                <a:lnTo>
                  <a:pt x="57746" y="25488"/>
                </a:lnTo>
                <a:lnTo>
                  <a:pt x="53505" y="26784"/>
                </a:lnTo>
                <a:lnTo>
                  <a:pt x="51269" y="25920"/>
                </a:lnTo>
                <a:lnTo>
                  <a:pt x="45148" y="22961"/>
                </a:lnTo>
                <a:lnTo>
                  <a:pt x="41401" y="20662"/>
                </a:lnTo>
                <a:lnTo>
                  <a:pt x="35280" y="17271"/>
                </a:lnTo>
                <a:lnTo>
                  <a:pt x="20954" y="10007"/>
                </a:lnTo>
                <a:lnTo>
                  <a:pt x="19011" y="8635"/>
                </a:lnTo>
                <a:lnTo>
                  <a:pt x="107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310814" y="2381618"/>
            <a:ext cx="101155" cy="27940"/>
          </a:xfrm>
          <a:custGeom>
            <a:avLst/>
            <a:gdLst/>
            <a:ahLst/>
            <a:cxnLst/>
            <a:rect l="l" t="t" r="r" b="b"/>
            <a:pathLst>
              <a:path w="101155" h="27939">
                <a:moveTo>
                  <a:pt x="4673" y="1371"/>
                </a:moveTo>
                <a:lnTo>
                  <a:pt x="3238" y="215"/>
                </a:lnTo>
                <a:lnTo>
                  <a:pt x="0" y="0"/>
                </a:lnTo>
                <a:lnTo>
                  <a:pt x="1866" y="1587"/>
                </a:lnTo>
                <a:lnTo>
                  <a:pt x="50749" y="27939"/>
                </a:lnTo>
                <a:lnTo>
                  <a:pt x="101155" y="21386"/>
                </a:lnTo>
                <a:lnTo>
                  <a:pt x="73647" y="23406"/>
                </a:lnTo>
                <a:lnTo>
                  <a:pt x="70408" y="24117"/>
                </a:lnTo>
                <a:lnTo>
                  <a:pt x="62560" y="24701"/>
                </a:lnTo>
                <a:lnTo>
                  <a:pt x="61772" y="25349"/>
                </a:lnTo>
                <a:lnTo>
                  <a:pt x="58673" y="25920"/>
                </a:lnTo>
                <a:lnTo>
                  <a:pt x="51193" y="25857"/>
                </a:lnTo>
                <a:lnTo>
                  <a:pt x="44627" y="22250"/>
                </a:lnTo>
                <a:lnTo>
                  <a:pt x="41249" y="20167"/>
                </a:lnTo>
                <a:lnTo>
                  <a:pt x="36144" y="17716"/>
                </a:lnTo>
                <a:lnTo>
                  <a:pt x="21958" y="10375"/>
                </a:lnTo>
                <a:lnTo>
                  <a:pt x="19583" y="8635"/>
                </a:lnTo>
                <a:lnTo>
                  <a:pt x="4673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409668" y="2434178"/>
            <a:ext cx="96189" cy="26708"/>
          </a:xfrm>
          <a:custGeom>
            <a:avLst/>
            <a:gdLst/>
            <a:ahLst/>
            <a:cxnLst/>
            <a:rect l="l" t="t" r="r" b="b"/>
            <a:pathLst>
              <a:path w="96189" h="26708">
                <a:moveTo>
                  <a:pt x="48158" y="26708"/>
                </a:moveTo>
                <a:lnTo>
                  <a:pt x="57886" y="26568"/>
                </a:lnTo>
                <a:lnTo>
                  <a:pt x="96189" y="21386"/>
                </a:lnTo>
                <a:lnTo>
                  <a:pt x="85382" y="21602"/>
                </a:lnTo>
                <a:lnTo>
                  <a:pt x="73723" y="23469"/>
                </a:lnTo>
                <a:lnTo>
                  <a:pt x="62560" y="24701"/>
                </a:lnTo>
                <a:lnTo>
                  <a:pt x="57518" y="24764"/>
                </a:lnTo>
                <a:lnTo>
                  <a:pt x="55727" y="25780"/>
                </a:lnTo>
                <a:lnTo>
                  <a:pt x="49682" y="25057"/>
                </a:lnTo>
                <a:lnTo>
                  <a:pt x="43624" y="21462"/>
                </a:lnTo>
                <a:lnTo>
                  <a:pt x="40970" y="19875"/>
                </a:lnTo>
                <a:lnTo>
                  <a:pt x="36144" y="17640"/>
                </a:lnTo>
                <a:lnTo>
                  <a:pt x="17348" y="7632"/>
                </a:lnTo>
                <a:lnTo>
                  <a:pt x="3238" y="215"/>
                </a:lnTo>
                <a:lnTo>
                  <a:pt x="0" y="0"/>
                </a:lnTo>
                <a:lnTo>
                  <a:pt x="1866" y="1587"/>
                </a:lnTo>
                <a:lnTo>
                  <a:pt x="48158" y="26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530913" y="1569534"/>
            <a:ext cx="16344" cy="25920"/>
          </a:xfrm>
          <a:custGeom>
            <a:avLst/>
            <a:gdLst/>
            <a:ahLst/>
            <a:cxnLst/>
            <a:rect l="l" t="t" r="r" b="b"/>
            <a:pathLst>
              <a:path w="16344" h="25920">
                <a:moveTo>
                  <a:pt x="16344" y="3886"/>
                </a:moveTo>
                <a:lnTo>
                  <a:pt x="7416" y="0"/>
                </a:lnTo>
                <a:lnTo>
                  <a:pt x="0" y="23545"/>
                </a:lnTo>
                <a:lnTo>
                  <a:pt x="10147" y="25920"/>
                </a:lnTo>
                <a:lnTo>
                  <a:pt x="16344" y="38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141612" y="1988717"/>
            <a:ext cx="20891" cy="20370"/>
          </a:xfrm>
          <a:custGeom>
            <a:avLst/>
            <a:gdLst/>
            <a:ahLst/>
            <a:cxnLst/>
            <a:rect l="l" t="t" r="r" b="b"/>
            <a:pathLst>
              <a:path w="20891" h="20370">
                <a:moveTo>
                  <a:pt x="10871" y="9067"/>
                </a:moveTo>
                <a:lnTo>
                  <a:pt x="8356" y="9220"/>
                </a:lnTo>
                <a:lnTo>
                  <a:pt x="3314" y="6400"/>
                </a:lnTo>
                <a:lnTo>
                  <a:pt x="0" y="6337"/>
                </a:lnTo>
                <a:lnTo>
                  <a:pt x="4038" y="9867"/>
                </a:lnTo>
                <a:lnTo>
                  <a:pt x="9575" y="11518"/>
                </a:lnTo>
                <a:lnTo>
                  <a:pt x="18440" y="20370"/>
                </a:lnTo>
                <a:lnTo>
                  <a:pt x="20891" y="20370"/>
                </a:lnTo>
                <a:lnTo>
                  <a:pt x="13754" y="6400"/>
                </a:lnTo>
                <a:lnTo>
                  <a:pt x="12103" y="4889"/>
                </a:lnTo>
                <a:lnTo>
                  <a:pt x="9512" y="4025"/>
                </a:lnTo>
                <a:lnTo>
                  <a:pt x="8788" y="2590"/>
                </a:lnTo>
                <a:lnTo>
                  <a:pt x="3822" y="0"/>
                </a:lnTo>
                <a:lnTo>
                  <a:pt x="4533" y="2730"/>
                </a:lnTo>
                <a:lnTo>
                  <a:pt x="10871" y="906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148600" y="2017735"/>
            <a:ext cx="24269" cy="33401"/>
          </a:xfrm>
          <a:custGeom>
            <a:avLst/>
            <a:gdLst/>
            <a:ahLst/>
            <a:cxnLst/>
            <a:rect l="l" t="t" r="r" b="b"/>
            <a:pathLst>
              <a:path w="24269" h="33400">
                <a:moveTo>
                  <a:pt x="13322" y="18859"/>
                </a:moveTo>
                <a:lnTo>
                  <a:pt x="13817" y="18719"/>
                </a:lnTo>
                <a:lnTo>
                  <a:pt x="16421" y="22529"/>
                </a:lnTo>
                <a:lnTo>
                  <a:pt x="24269" y="29667"/>
                </a:lnTo>
                <a:lnTo>
                  <a:pt x="21310" y="23901"/>
                </a:lnTo>
                <a:lnTo>
                  <a:pt x="13969" y="13677"/>
                </a:lnTo>
                <a:lnTo>
                  <a:pt x="0" y="0"/>
                </a:lnTo>
                <a:lnTo>
                  <a:pt x="76" y="6184"/>
                </a:lnTo>
                <a:lnTo>
                  <a:pt x="7708" y="14897"/>
                </a:lnTo>
                <a:lnTo>
                  <a:pt x="16268" y="30098"/>
                </a:lnTo>
                <a:lnTo>
                  <a:pt x="19291" y="33400"/>
                </a:lnTo>
                <a:lnTo>
                  <a:pt x="13322" y="1885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172796" y="2136246"/>
            <a:ext cx="1663" cy="3670"/>
          </a:xfrm>
          <a:custGeom>
            <a:avLst/>
            <a:gdLst/>
            <a:ahLst/>
            <a:cxnLst/>
            <a:rect l="l" t="t" r="r" b="b"/>
            <a:pathLst>
              <a:path w="1663" h="3670">
                <a:moveTo>
                  <a:pt x="0" y="3670"/>
                </a:moveTo>
                <a:lnTo>
                  <a:pt x="1003" y="3670"/>
                </a:lnTo>
                <a:lnTo>
                  <a:pt x="1663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171779" y="2139915"/>
            <a:ext cx="1155" cy="3822"/>
          </a:xfrm>
          <a:custGeom>
            <a:avLst/>
            <a:gdLst/>
            <a:ahLst/>
            <a:cxnLst/>
            <a:rect l="l" t="t" r="r" b="b"/>
            <a:pathLst>
              <a:path w="1155" h="3822">
                <a:moveTo>
                  <a:pt x="0" y="3670"/>
                </a:moveTo>
                <a:lnTo>
                  <a:pt x="1155" y="3822"/>
                </a:lnTo>
                <a:lnTo>
                  <a:pt x="1016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168978" y="2144958"/>
            <a:ext cx="2946" cy="7416"/>
          </a:xfrm>
          <a:custGeom>
            <a:avLst/>
            <a:gdLst/>
            <a:ahLst/>
            <a:cxnLst/>
            <a:rect l="l" t="t" r="r" b="b"/>
            <a:pathLst>
              <a:path w="2946" h="7416">
                <a:moveTo>
                  <a:pt x="0" y="7416"/>
                </a:moveTo>
                <a:lnTo>
                  <a:pt x="2667" y="6324"/>
                </a:lnTo>
                <a:lnTo>
                  <a:pt x="2946" y="2590"/>
                </a:lnTo>
                <a:lnTo>
                  <a:pt x="2235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167824" y="2152380"/>
            <a:ext cx="1371" cy="3949"/>
          </a:xfrm>
          <a:custGeom>
            <a:avLst/>
            <a:gdLst/>
            <a:ahLst/>
            <a:cxnLst/>
            <a:rect l="l" t="t" r="r" b="b"/>
            <a:pathLst>
              <a:path w="1371" h="3949">
                <a:moveTo>
                  <a:pt x="0" y="63"/>
                </a:moveTo>
                <a:lnTo>
                  <a:pt x="292" y="3797"/>
                </a:lnTo>
                <a:lnTo>
                  <a:pt x="1371" y="3949"/>
                </a:lnTo>
                <a:lnTo>
                  <a:pt x="1155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166532" y="2157488"/>
            <a:ext cx="1651" cy="3733"/>
          </a:xfrm>
          <a:custGeom>
            <a:avLst/>
            <a:gdLst/>
            <a:ahLst/>
            <a:cxnLst/>
            <a:rect l="l" t="t" r="r" b="b"/>
            <a:pathLst>
              <a:path w="1650" h="3733">
                <a:moveTo>
                  <a:pt x="0" y="3733"/>
                </a:moveTo>
                <a:lnTo>
                  <a:pt x="1003" y="3733"/>
                </a:lnTo>
                <a:lnTo>
                  <a:pt x="1651" y="2514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165527" y="2161232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0" y="3670"/>
                </a:moveTo>
                <a:lnTo>
                  <a:pt x="1079" y="3822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162715" y="2166277"/>
            <a:ext cx="2946" cy="7404"/>
          </a:xfrm>
          <a:custGeom>
            <a:avLst/>
            <a:gdLst/>
            <a:ahLst/>
            <a:cxnLst/>
            <a:rect l="l" t="t" r="r" b="b"/>
            <a:pathLst>
              <a:path w="2946" h="7404">
                <a:moveTo>
                  <a:pt x="0" y="7404"/>
                </a:moveTo>
                <a:lnTo>
                  <a:pt x="2667" y="6261"/>
                </a:lnTo>
                <a:lnTo>
                  <a:pt x="2946" y="2514"/>
                </a:lnTo>
                <a:lnTo>
                  <a:pt x="2298" y="0"/>
                </a:lnTo>
                <a:lnTo>
                  <a:pt x="0" y="740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161560" y="2173685"/>
            <a:ext cx="1371" cy="3886"/>
          </a:xfrm>
          <a:custGeom>
            <a:avLst/>
            <a:gdLst/>
            <a:ahLst/>
            <a:cxnLst/>
            <a:rect l="l" t="t" r="r" b="b"/>
            <a:pathLst>
              <a:path w="1371" h="3886">
                <a:moveTo>
                  <a:pt x="0" y="76"/>
                </a:moveTo>
                <a:lnTo>
                  <a:pt x="279" y="3809"/>
                </a:lnTo>
                <a:lnTo>
                  <a:pt x="1371" y="3886"/>
                </a:lnTo>
                <a:lnTo>
                  <a:pt x="1155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160269" y="2178800"/>
            <a:ext cx="1651" cy="3733"/>
          </a:xfrm>
          <a:custGeom>
            <a:avLst/>
            <a:gdLst/>
            <a:ahLst/>
            <a:cxnLst/>
            <a:rect l="l" t="t" r="r" b="b"/>
            <a:pathLst>
              <a:path w="1650" h="3733">
                <a:moveTo>
                  <a:pt x="0" y="3670"/>
                </a:moveTo>
                <a:lnTo>
                  <a:pt x="1003" y="3733"/>
                </a:lnTo>
                <a:lnTo>
                  <a:pt x="1651" y="2514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159252" y="2182469"/>
            <a:ext cx="1092" cy="3822"/>
          </a:xfrm>
          <a:custGeom>
            <a:avLst/>
            <a:gdLst/>
            <a:ahLst/>
            <a:cxnLst/>
            <a:rect l="l" t="t" r="r" b="b"/>
            <a:pathLst>
              <a:path w="1092" h="3822">
                <a:moveTo>
                  <a:pt x="0" y="3670"/>
                </a:moveTo>
                <a:lnTo>
                  <a:pt x="1092" y="3822"/>
                </a:lnTo>
                <a:lnTo>
                  <a:pt x="1016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156520" y="2187512"/>
            <a:ext cx="2882" cy="7416"/>
          </a:xfrm>
          <a:custGeom>
            <a:avLst/>
            <a:gdLst/>
            <a:ahLst/>
            <a:cxnLst/>
            <a:rect l="l" t="t" r="r" b="b"/>
            <a:pathLst>
              <a:path w="2882" h="7416">
                <a:moveTo>
                  <a:pt x="0" y="7416"/>
                </a:moveTo>
                <a:lnTo>
                  <a:pt x="2667" y="6337"/>
                </a:lnTo>
                <a:lnTo>
                  <a:pt x="2882" y="2514"/>
                </a:lnTo>
                <a:lnTo>
                  <a:pt x="2235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155514" y="2194933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0" y="3733"/>
                </a:moveTo>
                <a:lnTo>
                  <a:pt x="1079" y="3886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152702" y="2200040"/>
            <a:ext cx="2959" cy="7416"/>
          </a:xfrm>
          <a:custGeom>
            <a:avLst/>
            <a:gdLst/>
            <a:ahLst/>
            <a:cxnLst/>
            <a:rect l="l" t="t" r="r" b="b"/>
            <a:pathLst>
              <a:path w="2959" h="7416">
                <a:moveTo>
                  <a:pt x="0" y="7416"/>
                </a:moveTo>
                <a:lnTo>
                  <a:pt x="2667" y="6324"/>
                </a:lnTo>
                <a:lnTo>
                  <a:pt x="2959" y="2514"/>
                </a:lnTo>
                <a:lnTo>
                  <a:pt x="2311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151548" y="2207449"/>
            <a:ext cx="1371" cy="3898"/>
          </a:xfrm>
          <a:custGeom>
            <a:avLst/>
            <a:gdLst/>
            <a:ahLst/>
            <a:cxnLst/>
            <a:rect l="l" t="t" r="r" b="b"/>
            <a:pathLst>
              <a:path w="1371" h="3898">
                <a:moveTo>
                  <a:pt x="0" y="76"/>
                </a:moveTo>
                <a:lnTo>
                  <a:pt x="292" y="3809"/>
                </a:lnTo>
                <a:lnTo>
                  <a:pt x="1371" y="3898"/>
                </a:lnTo>
                <a:lnTo>
                  <a:pt x="1155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150256" y="2212564"/>
            <a:ext cx="1663" cy="3746"/>
          </a:xfrm>
          <a:custGeom>
            <a:avLst/>
            <a:gdLst/>
            <a:ahLst/>
            <a:cxnLst/>
            <a:rect l="l" t="t" r="r" b="b"/>
            <a:pathLst>
              <a:path w="1663" h="3746">
                <a:moveTo>
                  <a:pt x="0" y="3670"/>
                </a:moveTo>
                <a:lnTo>
                  <a:pt x="1003" y="3746"/>
                </a:lnTo>
                <a:lnTo>
                  <a:pt x="1663" y="2514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149250" y="2216233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0" y="3670"/>
                </a:moveTo>
                <a:lnTo>
                  <a:pt x="1079" y="3822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146438" y="2221340"/>
            <a:ext cx="2959" cy="7353"/>
          </a:xfrm>
          <a:custGeom>
            <a:avLst/>
            <a:gdLst/>
            <a:ahLst/>
            <a:cxnLst/>
            <a:rect l="l" t="t" r="r" b="b"/>
            <a:pathLst>
              <a:path w="2959" h="7353">
                <a:moveTo>
                  <a:pt x="0" y="7353"/>
                </a:moveTo>
                <a:lnTo>
                  <a:pt x="2667" y="6273"/>
                </a:lnTo>
                <a:lnTo>
                  <a:pt x="2959" y="2527"/>
                </a:lnTo>
                <a:lnTo>
                  <a:pt x="2311" y="0"/>
                </a:lnTo>
                <a:lnTo>
                  <a:pt x="0" y="735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145284" y="2228698"/>
            <a:ext cx="1371" cy="3962"/>
          </a:xfrm>
          <a:custGeom>
            <a:avLst/>
            <a:gdLst/>
            <a:ahLst/>
            <a:cxnLst/>
            <a:rect l="l" t="t" r="r" b="b"/>
            <a:pathLst>
              <a:path w="1371" h="3962">
                <a:moveTo>
                  <a:pt x="0" y="63"/>
                </a:moveTo>
                <a:lnTo>
                  <a:pt x="292" y="3809"/>
                </a:lnTo>
                <a:lnTo>
                  <a:pt x="1371" y="3962"/>
                </a:lnTo>
                <a:lnTo>
                  <a:pt x="1155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142987" y="2233875"/>
            <a:ext cx="2667" cy="7277"/>
          </a:xfrm>
          <a:custGeom>
            <a:avLst/>
            <a:gdLst/>
            <a:ahLst/>
            <a:cxnLst/>
            <a:rect l="l" t="t" r="r" b="b"/>
            <a:pathLst>
              <a:path w="2667" h="7277">
                <a:moveTo>
                  <a:pt x="0" y="7277"/>
                </a:moveTo>
                <a:lnTo>
                  <a:pt x="2374" y="6261"/>
                </a:lnTo>
                <a:lnTo>
                  <a:pt x="2667" y="2451"/>
                </a:lnTo>
                <a:lnTo>
                  <a:pt x="2006" y="0"/>
                </a:lnTo>
                <a:lnTo>
                  <a:pt x="0" y="727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140243" y="2242593"/>
            <a:ext cx="2959" cy="7416"/>
          </a:xfrm>
          <a:custGeom>
            <a:avLst/>
            <a:gdLst/>
            <a:ahLst/>
            <a:cxnLst/>
            <a:rect l="l" t="t" r="r" b="b"/>
            <a:pathLst>
              <a:path w="2959" h="7416">
                <a:moveTo>
                  <a:pt x="0" y="7416"/>
                </a:moveTo>
                <a:lnTo>
                  <a:pt x="2679" y="6337"/>
                </a:lnTo>
                <a:lnTo>
                  <a:pt x="2959" y="2514"/>
                </a:lnTo>
                <a:lnTo>
                  <a:pt x="2235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139238" y="2250014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0" y="3733"/>
                </a:moveTo>
                <a:lnTo>
                  <a:pt x="1079" y="3886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136437" y="2255121"/>
            <a:ext cx="2946" cy="7416"/>
          </a:xfrm>
          <a:custGeom>
            <a:avLst/>
            <a:gdLst/>
            <a:ahLst/>
            <a:cxnLst/>
            <a:rect l="l" t="t" r="r" b="b"/>
            <a:pathLst>
              <a:path w="2946" h="7416">
                <a:moveTo>
                  <a:pt x="0" y="7416"/>
                </a:moveTo>
                <a:lnTo>
                  <a:pt x="2667" y="6261"/>
                </a:lnTo>
                <a:lnTo>
                  <a:pt x="2946" y="2514"/>
                </a:lnTo>
                <a:lnTo>
                  <a:pt x="2298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135283" y="2262543"/>
            <a:ext cx="1358" cy="3886"/>
          </a:xfrm>
          <a:custGeom>
            <a:avLst/>
            <a:gdLst/>
            <a:ahLst/>
            <a:cxnLst/>
            <a:rect l="l" t="t" r="r" b="b"/>
            <a:pathLst>
              <a:path w="1358" h="3886">
                <a:moveTo>
                  <a:pt x="0" y="63"/>
                </a:moveTo>
                <a:lnTo>
                  <a:pt x="292" y="3797"/>
                </a:lnTo>
                <a:lnTo>
                  <a:pt x="1358" y="3886"/>
                </a:lnTo>
                <a:lnTo>
                  <a:pt x="1155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133980" y="2267645"/>
            <a:ext cx="1663" cy="3733"/>
          </a:xfrm>
          <a:custGeom>
            <a:avLst/>
            <a:gdLst/>
            <a:ahLst/>
            <a:cxnLst/>
            <a:rect l="l" t="t" r="r" b="b"/>
            <a:pathLst>
              <a:path w="1663" h="3733">
                <a:moveTo>
                  <a:pt x="0" y="3670"/>
                </a:moveTo>
                <a:lnTo>
                  <a:pt x="1016" y="3733"/>
                </a:lnTo>
                <a:lnTo>
                  <a:pt x="1663" y="2514"/>
                </a:lnTo>
                <a:lnTo>
                  <a:pt x="1016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132974" y="2271314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0" y="3670"/>
                </a:moveTo>
                <a:lnTo>
                  <a:pt x="1079" y="3822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130242" y="2276358"/>
            <a:ext cx="2882" cy="7416"/>
          </a:xfrm>
          <a:custGeom>
            <a:avLst/>
            <a:gdLst/>
            <a:ahLst/>
            <a:cxnLst/>
            <a:rect l="l" t="t" r="r" b="b"/>
            <a:pathLst>
              <a:path w="2882" h="7416">
                <a:moveTo>
                  <a:pt x="0" y="7416"/>
                </a:moveTo>
                <a:lnTo>
                  <a:pt x="2667" y="6324"/>
                </a:lnTo>
                <a:lnTo>
                  <a:pt x="2882" y="2514"/>
                </a:lnTo>
                <a:lnTo>
                  <a:pt x="2222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129236" y="2283778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0" y="3733"/>
                </a:moveTo>
                <a:lnTo>
                  <a:pt x="1079" y="3886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126710" y="2288881"/>
            <a:ext cx="2667" cy="7340"/>
          </a:xfrm>
          <a:custGeom>
            <a:avLst/>
            <a:gdLst/>
            <a:ahLst/>
            <a:cxnLst/>
            <a:rect l="l" t="t" r="r" b="b"/>
            <a:pathLst>
              <a:path w="2667" h="7340">
                <a:moveTo>
                  <a:pt x="0" y="7340"/>
                </a:moveTo>
                <a:lnTo>
                  <a:pt x="2374" y="6337"/>
                </a:lnTo>
                <a:lnTo>
                  <a:pt x="2667" y="2514"/>
                </a:lnTo>
                <a:lnTo>
                  <a:pt x="2019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123979" y="2297598"/>
            <a:ext cx="2946" cy="7493"/>
          </a:xfrm>
          <a:custGeom>
            <a:avLst/>
            <a:gdLst/>
            <a:ahLst/>
            <a:cxnLst/>
            <a:rect l="l" t="t" r="r" b="b"/>
            <a:pathLst>
              <a:path w="2946" h="7493">
                <a:moveTo>
                  <a:pt x="0" y="7493"/>
                </a:moveTo>
                <a:lnTo>
                  <a:pt x="2667" y="6400"/>
                </a:lnTo>
                <a:lnTo>
                  <a:pt x="2946" y="2590"/>
                </a:lnTo>
                <a:lnTo>
                  <a:pt x="2222" y="0"/>
                </a:lnTo>
                <a:lnTo>
                  <a:pt x="0" y="749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122973" y="2305090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0" y="3670"/>
                </a:moveTo>
                <a:lnTo>
                  <a:pt x="1079" y="3809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120161" y="2310198"/>
            <a:ext cx="2946" cy="7340"/>
          </a:xfrm>
          <a:custGeom>
            <a:avLst/>
            <a:gdLst/>
            <a:ahLst/>
            <a:cxnLst/>
            <a:rect l="l" t="t" r="r" b="b"/>
            <a:pathLst>
              <a:path w="2946" h="7340">
                <a:moveTo>
                  <a:pt x="0" y="7340"/>
                </a:moveTo>
                <a:lnTo>
                  <a:pt x="2667" y="6261"/>
                </a:lnTo>
                <a:lnTo>
                  <a:pt x="2946" y="2514"/>
                </a:lnTo>
                <a:lnTo>
                  <a:pt x="2311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119006" y="2317542"/>
            <a:ext cx="1371" cy="3962"/>
          </a:xfrm>
          <a:custGeom>
            <a:avLst/>
            <a:gdLst/>
            <a:ahLst/>
            <a:cxnLst/>
            <a:rect l="l" t="t" r="r" b="b"/>
            <a:pathLst>
              <a:path w="1371" h="3962">
                <a:moveTo>
                  <a:pt x="0" y="76"/>
                </a:moveTo>
                <a:lnTo>
                  <a:pt x="292" y="3809"/>
                </a:lnTo>
                <a:lnTo>
                  <a:pt x="1371" y="3962"/>
                </a:lnTo>
                <a:lnTo>
                  <a:pt x="1155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116698" y="2322733"/>
            <a:ext cx="2679" cy="7264"/>
          </a:xfrm>
          <a:custGeom>
            <a:avLst/>
            <a:gdLst/>
            <a:ahLst/>
            <a:cxnLst/>
            <a:rect l="l" t="t" r="r" b="b"/>
            <a:pathLst>
              <a:path w="2679" h="7264">
                <a:moveTo>
                  <a:pt x="0" y="7264"/>
                </a:moveTo>
                <a:lnTo>
                  <a:pt x="2374" y="6261"/>
                </a:lnTo>
                <a:lnTo>
                  <a:pt x="2679" y="2438"/>
                </a:lnTo>
                <a:lnTo>
                  <a:pt x="2019" y="0"/>
                </a:lnTo>
                <a:lnTo>
                  <a:pt x="0" y="726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113966" y="2331439"/>
            <a:ext cx="2959" cy="7416"/>
          </a:xfrm>
          <a:custGeom>
            <a:avLst/>
            <a:gdLst/>
            <a:ahLst/>
            <a:cxnLst/>
            <a:rect l="l" t="t" r="r" b="b"/>
            <a:pathLst>
              <a:path w="2959" h="7416">
                <a:moveTo>
                  <a:pt x="0" y="7416"/>
                </a:moveTo>
                <a:lnTo>
                  <a:pt x="2667" y="6324"/>
                </a:lnTo>
                <a:lnTo>
                  <a:pt x="2959" y="2514"/>
                </a:lnTo>
                <a:lnTo>
                  <a:pt x="2235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112960" y="2338859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0" y="3733"/>
                </a:moveTo>
                <a:lnTo>
                  <a:pt x="1079" y="3886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110445" y="2343962"/>
            <a:ext cx="2667" cy="7340"/>
          </a:xfrm>
          <a:custGeom>
            <a:avLst/>
            <a:gdLst/>
            <a:ahLst/>
            <a:cxnLst/>
            <a:rect l="l" t="t" r="r" b="b"/>
            <a:pathLst>
              <a:path w="2667" h="7340">
                <a:moveTo>
                  <a:pt x="0" y="7340"/>
                </a:moveTo>
                <a:lnTo>
                  <a:pt x="2374" y="6261"/>
                </a:lnTo>
                <a:lnTo>
                  <a:pt x="2667" y="2514"/>
                </a:lnTo>
                <a:lnTo>
                  <a:pt x="2006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106696" y="2352669"/>
            <a:ext cx="3949" cy="11163"/>
          </a:xfrm>
          <a:custGeom>
            <a:avLst/>
            <a:gdLst/>
            <a:ahLst/>
            <a:cxnLst/>
            <a:rect l="l" t="t" r="r" b="b"/>
            <a:pathLst>
              <a:path w="3949" h="11163">
                <a:moveTo>
                  <a:pt x="2743" y="507"/>
                </a:moveTo>
                <a:lnTo>
                  <a:pt x="0" y="11163"/>
                </a:lnTo>
                <a:lnTo>
                  <a:pt x="2374" y="10020"/>
                </a:lnTo>
                <a:lnTo>
                  <a:pt x="3606" y="6349"/>
                </a:lnTo>
                <a:lnTo>
                  <a:pt x="3949" y="2603"/>
                </a:lnTo>
                <a:lnTo>
                  <a:pt x="3251" y="0"/>
                </a:lnTo>
                <a:lnTo>
                  <a:pt x="2743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103965" y="2365203"/>
            <a:ext cx="2946" cy="7416"/>
          </a:xfrm>
          <a:custGeom>
            <a:avLst/>
            <a:gdLst/>
            <a:ahLst/>
            <a:cxnLst/>
            <a:rect l="l" t="t" r="r" b="b"/>
            <a:pathLst>
              <a:path w="2946" h="7416">
                <a:moveTo>
                  <a:pt x="0" y="7416"/>
                </a:moveTo>
                <a:lnTo>
                  <a:pt x="2667" y="6324"/>
                </a:lnTo>
                <a:lnTo>
                  <a:pt x="2946" y="2527"/>
                </a:lnTo>
                <a:lnTo>
                  <a:pt x="2235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102947" y="2372624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0" y="3733"/>
                </a:moveTo>
                <a:lnTo>
                  <a:pt x="1079" y="3886"/>
                </a:lnTo>
                <a:lnTo>
                  <a:pt x="1016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100433" y="2377725"/>
            <a:ext cx="2667" cy="7353"/>
          </a:xfrm>
          <a:custGeom>
            <a:avLst/>
            <a:gdLst/>
            <a:ahLst/>
            <a:cxnLst/>
            <a:rect l="l" t="t" r="r" b="b"/>
            <a:pathLst>
              <a:path w="2667" h="7353">
                <a:moveTo>
                  <a:pt x="0" y="7353"/>
                </a:moveTo>
                <a:lnTo>
                  <a:pt x="2374" y="6349"/>
                </a:lnTo>
                <a:lnTo>
                  <a:pt x="2667" y="2527"/>
                </a:lnTo>
                <a:lnTo>
                  <a:pt x="2006" y="0"/>
                </a:lnTo>
                <a:lnTo>
                  <a:pt x="0" y="735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096684" y="2386437"/>
            <a:ext cx="3962" cy="11163"/>
          </a:xfrm>
          <a:custGeom>
            <a:avLst/>
            <a:gdLst/>
            <a:ahLst/>
            <a:cxnLst/>
            <a:rect l="l" t="t" r="r" b="b"/>
            <a:pathLst>
              <a:path w="3962" h="11163">
                <a:moveTo>
                  <a:pt x="2743" y="584"/>
                </a:moveTo>
                <a:lnTo>
                  <a:pt x="0" y="11163"/>
                </a:lnTo>
                <a:lnTo>
                  <a:pt x="2374" y="10083"/>
                </a:lnTo>
                <a:lnTo>
                  <a:pt x="3606" y="6413"/>
                </a:lnTo>
                <a:lnTo>
                  <a:pt x="3962" y="2590"/>
                </a:lnTo>
                <a:lnTo>
                  <a:pt x="3251" y="0"/>
                </a:lnTo>
                <a:lnTo>
                  <a:pt x="2743" y="58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094169" y="2398962"/>
            <a:ext cx="2730" cy="7353"/>
          </a:xfrm>
          <a:custGeom>
            <a:avLst/>
            <a:gdLst/>
            <a:ahLst/>
            <a:cxnLst/>
            <a:rect l="l" t="t" r="r" b="b"/>
            <a:pathLst>
              <a:path w="2730" h="7353">
                <a:moveTo>
                  <a:pt x="0" y="7353"/>
                </a:moveTo>
                <a:lnTo>
                  <a:pt x="2374" y="6349"/>
                </a:lnTo>
                <a:lnTo>
                  <a:pt x="2730" y="2603"/>
                </a:lnTo>
                <a:lnTo>
                  <a:pt x="2006" y="0"/>
                </a:lnTo>
                <a:lnTo>
                  <a:pt x="0" y="735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090425" y="2408259"/>
            <a:ext cx="3962" cy="10579"/>
          </a:xfrm>
          <a:custGeom>
            <a:avLst/>
            <a:gdLst/>
            <a:ahLst/>
            <a:cxnLst/>
            <a:rect l="l" t="t" r="r" b="b"/>
            <a:pathLst>
              <a:path w="3962" h="10579">
                <a:moveTo>
                  <a:pt x="2806" y="0"/>
                </a:moveTo>
                <a:lnTo>
                  <a:pt x="0" y="10579"/>
                </a:lnTo>
                <a:lnTo>
                  <a:pt x="2374" y="9512"/>
                </a:lnTo>
                <a:lnTo>
                  <a:pt x="3594" y="5829"/>
                </a:lnTo>
                <a:lnTo>
                  <a:pt x="3962" y="2019"/>
                </a:lnTo>
                <a:lnTo>
                  <a:pt x="2806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086608" y="2420786"/>
            <a:ext cx="4025" cy="10579"/>
          </a:xfrm>
          <a:custGeom>
            <a:avLst/>
            <a:gdLst/>
            <a:ahLst/>
            <a:cxnLst/>
            <a:rect l="l" t="t" r="r" b="b"/>
            <a:pathLst>
              <a:path w="4025" h="10579">
                <a:moveTo>
                  <a:pt x="2806" y="0"/>
                </a:moveTo>
                <a:lnTo>
                  <a:pt x="0" y="10579"/>
                </a:lnTo>
                <a:lnTo>
                  <a:pt x="2451" y="9512"/>
                </a:lnTo>
                <a:lnTo>
                  <a:pt x="3670" y="5842"/>
                </a:lnTo>
                <a:lnTo>
                  <a:pt x="4025" y="2019"/>
                </a:lnTo>
                <a:lnTo>
                  <a:pt x="2806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084156" y="2432743"/>
            <a:ext cx="2743" cy="7416"/>
          </a:xfrm>
          <a:custGeom>
            <a:avLst/>
            <a:gdLst/>
            <a:ahLst/>
            <a:cxnLst/>
            <a:rect l="l" t="t" r="r" b="b"/>
            <a:pathLst>
              <a:path w="2743" h="7416">
                <a:moveTo>
                  <a:pt x="0" y="7416"/>
                </a:moveTo>
                <a:lnTo>
                  <a:pt x="2374" y="6324"/>
                </a:lnTo>
                <a:lnTo>
                  <a:pt x="2743" y="2590"/>
                </a:lnTo>
                <a:lnTo>
                  <a:pt x="2019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080425" y="2441515"/>
            <a:ext cx="3949" cy="11176"/>
          </a:xfrm>
          <a:custGeom>
            <a:avLst/>
            <a:gdLst/>
            <a:ahLst/>
            <a:cxnLst/>
            <a:rect l="l" t="t" r="r" b="b"/>
            <a:pathLst>
              <a:path w="3949" h="11175">
                <a:moveTo>
                  <a:pt x="2793" y="507"/>
                </a:moveTo>
                <a:lnTo>
                  <a:pt x="0" y="11175"/>
                </a:lnTo>
                <a:lnTo>
                  <a:pt x="2374" y="10020"/>
                </a:lnTo>
                <a:lnTo>
                  <a:pt x="3594" y="6349"/>
                </a:lnTo>
                <a:lnTo>
                  <a:pt x="3949" y="2603"/>
                </a:lnTo>
                <a:lnTo>
                  <a:pt x="3225" y="0"/>
                </a:lnTo>
                <a:lnTo>
                  <a:pt x="2793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077893" y="2454043"/>
            <a:ext cx="2743" cy="7353"/>
          </a:xfrm>
          <a:custGeom>
            <a:avLst/>
            <a:gdLst/>
            <a:ahLst/>
            <a:cxnLst/>
            <a:rect l="l" t="t" r="r" b="b"/>
            <a:pathLst>
              <a:path w="2743" h="7353">
                <a:moveTo>
                  <a:pt x="0" y="7353"/>
                </a:moveTo>
                <a:lnTo>
                  <a:pt x="2451" y="6349"/>
                </a:lnTo>
                <a:lnTo>
                  <a:pt x="2743" y="2527"/>
                </a:lnTo>
                <a:lnTo>
                  <a:pt x="2019" y="0"/>
                </a:lnTo>
                <a:lnTo>
                  <a:pt x="0" y="735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074149" y="2462756"/>
            <a:ext cx="3886" cy="11163"/>
          </a:xfrm>
          <a:custGeom>
            <a:avLst/>
            <a:gdLst/>
            <a:ahLst/>
            <a:cxnLst/>
            <a:rect l="l" t="t" r="r" b="b"/>
            <a:pathLst>
              <a:path w="3886" h="11163">
                <a:moveTo>
                  <a:pt x="2806" y="584"/>
                </a:moveTo>
                <a:lnTo>
                  <a:pt x="0" y="11163"/>
                </a:lnTo>
                <a:lnTo>
                  <a:pt x="2387" y="10096"/>
                </a:lnTo>
                <a:lnTo>
                  <a:pt x="3670" y="6413"/>
                </a:lnTo>
                <a:lnTo>
                  <a:pt x="3886" y="2590"/>
                </a:lnTo>
                <a:lnTo>
                  <a:pt x="3238" y="0"/>
                </a:lnTo>
                <a:lnTo>
                  <a:pt x="2806" y="58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070406" y="2475296"/>
            <a:ext cx="3962" cy="11150"/>
          </a:xfrm>
          <a:custGeom>
            <a:avLst/>
            <a:gdLst/>
            <a:ahLst/>
            <a:cxnLst/>
            <a:rect l="l" t="t" r="r" b="b"/>
            <a:pathLst>
              <a:path w="3962" h="11150">
                <a:moveTo>
                  <a:pt x="2743" y="571"/>
                </a:moveTo>
                <a:lnTo>
                  <a:pt x="0" y="11150"/>
                </a:lnTo>
                <a:lnTo>
                  <a:pt x="2374" y="10083"/>
                </a:lnTo>
                <a:lnTo>
                  <a:pt x="3606" y="6400"/>
                </a:lnTo>
                <a:lnTo>
                  <a:pt x="3962" y="2590"/>
                </a:lnTo>
                <a:lnTo>
                  <a:pt x="3251" y="0"/>
                </a:lnTo>
                <a:lnTo>
                  <a:pt x="2743" y="57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067892" y="2487820"/>
            <a:ext cx="2730" cy="7340"/>
          </a:xfrm>
          <a:custGeom>
            <a:avLst/>
            <a:gdLst/>
            <a:ahLst/>
            <a:cxnLst/>
            <a:rect l="l" t="t" r="r" b="b"/>
            <a:pathLst>
              <a:path w="2730" h="7340">
                <a:moveTo>
                  <a:pt x="0" y="7340"/>
                </a:moveTo>
                <a:lnTo>
                  <a:pt x="2362" y="6337"/>
                </a:lnTo>
                <a:lnTo>
                  <a:pt x="2730" y="2590"/>
                </a:lnTo>
                <a:lnTo>
                  <a:pt x="2006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064148" y="2497104"/>
            <a:ext cx="3962" cy="10579"/>
          </a:xfrm>
          <a:custGeom>
            <a:avLst/>
            <a:gdLst/>
            <a:ahLst/>
            <a:cxnLst/>
            <a:rect l="l" t="t" r="r" b="b"/>
            <a:pathLst>
              <a:path w="3962" h="10579">
                <a:moveTo>
                  <a:pt x="2806" y="0"/>
                </a:moveTo>
                <a:lnTo>
                  <a:pt x="0" y="10579"/>
                </a:lnTo>
                <a:lnTo>
                  <a:pt x="2374" y="9512"/>
                </a:lnTo>
                <a:lnTo>
                  <a:pt x="3594" y="5842"/>
                </a:lnTo>
                <a:lnTo>
                  <a:pt x="3962" y="2019"/>
                </a:lnTo>
                <a:lnTo>
                  <a:pt x="2806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057876" y="2509061"/>
            <a:ext cx="6476" cy="19938"/>
          </a:xfrm>
          <a:custGeom>
            <a:avLst/>
            <a:gdLst/>
            <a:ahLst/>
            <a:cxnLst/>
            <a:rect l="l" t="t" r="r" b="b"/>
            <a:pathLst>
              <a:path w="6476" h="19938">
                <a:moveTo>
                  <a:pt x="2882" y="9359"/>
                </a:moveTo>
                <a:lnTo>
                  <a:pt x="0" y="19938"/>
                </a:lnTo>
                <a:lnTo>
                  <a:pt x="2374" y="18859"/>
                </a:lnTo>
                <a:lnTo>
                  <a:pt x="3683" y="15125"/>
                </a:lnTo>
                <a:lnTo>
                  <a:pt x="4826" y="10083"/>
                </a:lnTo>
                <a:lnTo>
                  <a:pt x="6134" y="6413"/>
                </a:lnTo>
                <a:lnTo>
                  <a:pt x="6477" y="2590"/>
                </a:lnTo>
                <a:lnTo>
                  <a:pt x="5765" y="0"/>
                </a:lnTo>
                <a:lnTo>
                  <a:pt x="2882" y="935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054135" y="2530372"/>
            <a:ext cx="3962" cy="11087"/>
          </a:xfrm>
          <a:custGeom>
            <a:avLst/>
            <a:gdLst/>
            <a:ahLst/>
            <a:cxnLst/>
            <a:rect l="l" t="t" r="r" b="b"/>
            <a:pathLst>
              <a:path w="3962" h="11087">
                <a:moveTo>
                  <a:pt x="2806" y="507"/>
                </a:moveTo>
                <a:lnTo>
                  <a:pt x="0" y="11087"/>
                </a:lnTo>
                <a:lnTo>
                  <a:pt x="2374" y="10007"/>
                </a:lnTo>
                <a:lnTo>
                  <a:pt x="3606" y="6337"/>
                </a:lnTo>
                <a:lnTo>
                  <a:pt x="3962" y="2590"/>
                </a:lnTo>
                <a:lnTo>
                  <a:pt x="3238" y="0"/>
                </a:lnTo>
                <a:lnTo>
                  <a:pt x="2806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047875" y="2542901"/>
            <a:ext cx="6476" cy="19862"/>
          </a:xfrm>
          <a:custGeom>
            <a:avLst/>
            <a:gdLst/>
            <a:ahLst/>
            <a:cxnLst/>
            <a:rect l="l" t="t" r="r" b="b"/>
            <a:pathLst>
              <a:path w="6476" h="19862">
                <a:moveTo>
                  <a:pt x="2882" y="9283"/>
                </a:moveTo>
                <a:lnTo>
                  <a:pt x="0" y="19862"/>
                </a:lnTo>
                <a:lnTo>
                  <a:pt x="2374" y="18795"/>
                </a:lnTo>
                <a:lnTo>
                  <a:pt x="3670" y="15049"/>
                </a:lnTo>
                <a:lnTo>
                  <a:pt x="4826" y="10007"/>
                </a:lnTo>
                <a:lnTo>
                  <a:pt x="6121" y="6337"/>
                </a:lnTo>
                <a:lnTo>
                  <a:pt x="6477" y="2514"/>
                </a:lnTo>
                <a:lnTo>
                  <a:pt x="5765" y="0"/>
                </a:lnTo>
                <a:lnTo>
                  <a:pt x="2882" y="928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045352" y="2564137"/>
            <a:ext cx="2730" cy="7353"/>
          </a:xfrm>
          <a:custGeom>
            <a:avLst/>
            <a:gdLst/>
            <a:ahLst/>
            <a:cxnLst/>
            <a:rect l="l" t="t" r="r" b="b"/>
            <a:pathLst>
              <a:path w="2730" h="7353">
                <a:moveTo>
                  <a:pt x="0" y="7353"/>
                </a:moveTo>
                <a:lnTo>
                  <a:pt x="2451" y="6413"/>
                </a:lnTo>
                <a:lnTo>
                  <a:pt x="2730" y="2603"/>
                </a:lnTo>
                <a:lnTo>
                  <a:pt x="2019" y="0"/>
                </a:lnTo>
                <a:lnTo>
                  <a:pt x="0" y="735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037862" y="2576664"/>
            <a:ext cx="6476" cy="19875"/>
          </a:xfrm>
          <a:custGeom>
            <a:avLst/>
            <a:gdLst/>
            <a:ahLst/>
            <a:cxnLst/>
            <a:rect l="l" t="t" r="r" b="b"/>
            <a:pathLst>
              <a:path w="6476" h="19875">
                <a:moveTo>
                  <a:pt x="2882" y="9296"/>
                </a:moveTo>
                <a:lnTo>
                  <a:pt x="0" y="19875"/>
                </a:lnTo>
                <a:lnTo>
                  <a:pt x="2374" y="18795"/>
                </a:lnTo>
                <a:lnTo>
                  <a:pt x="3606" y="15049"/>
                </a:lnTo>
                <a:lnTo>
                  <a:pt x="4318" y="9512"/>
                </a:lnTo>
                <a:lnTo>
                  <a:pt x="6121" y="6337"/>
                </a:lnTo>
                <a:lnTo>
                  <a:pt x="6477" y="2603"/>
                </a:lnTo>
                <a:lnTo>
                  <a:pt x="5765" y="0"/>
                </a:lnTo>
                <a:lnTo>
                  <a:pt x="2882" y="929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035339" y="2597906"/>
            <a:ext cx="2743" cy="7416"/>
          </a:xfrm>
          <a:custGeom>
            <a:avLst/>
            <a:gdLst/>
            <a:ahLst/>
            <a:cxnLst/>
            <a:rect l="l" t="t" r="r" b="b"/>
            <a:pathLst>
              <a:path w="2743" h="7416">
                <a:moveTo>
                  <a:pt x="0" y="7416"/>
                </a:moveTo>
                <a:lnTo>
                  <a:pt x="2451" y="6413"/>
                </a:lnTo>
                <a:lnTo>
                  <a:pt x="2743" y="2590"/>
                </a:lnTo>
                <a:lnTo>
                  <a:pt x="2019" y="0"/>
                </a:lnTo>
                <a:lnTo>
                  <a:pt x="0" y="741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028938" y="2610427"/>
            <a:ext cx="5397" cy="13906"/>
          </a:xfrm>
          <a:custGeom>
            <a:avLst/>
            <a:gdLst/>
            <a:ahLst/>
            <a:cxnLst/>
            <a:rect l="l" t="t" r="r" b="b"/>
            <a:pathLst>
              <a:path w="5397" h="13906">
                <a:moveTo>
                  <a:pt x="0" y="12966"/>
                </a:moveTo>
                <a:lnTo>
                  <a:pt x="2159" y="13906"/>
                </a:lnTo>
                <a:lnTo>
                  <a:pt x="5041" y="6349"/>
                </a:lnTo>
                <a:lnTo>
                  <a:pt x="5397" y="2603"/>
                </a:lnTo>
                <a:lnTo>
                  <a:pt x="4673" y="0"/>
                </a:lnTo>
                <a:lnTo>
                  <a:pt x="0" y="1296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625953" y="1844715"/>
            <a:ext cx="8851" cy="4965"/>
          </a:xfrm>
          <a:custGeom>
            <a:avLst/>
            <a:gdLst/>
            <a:ahLst/>
            <a:cxnLst/>
            <a:rect l="l" t="t" r="r" b="b"/>
            <a:pathLst>
              <a:path w="8851" h="4965">
                <a:moveTo>
                  <a:pt x="1003" y="1587"/>
                </a:moveTo>
                <a:lnTo>
                  <a:pt x="8851" y="4965"/>
                </a:lnTo>
                <a:lnTo>
                  <a:pt x="4686" y="1155"/>
                </a:lnTo>
                <a:lnTo>
                  <a:pt x="0" y="0"/>
                </a:lnTo>
                <a:lnTo>
                  <a:pt x="1003" y="1587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670159" y="1865877"/>
            <a:ext cx="5829" cy="2667"/>
          </a:xfrm>
          <a:custGeom>
            <a:avLst/>
            <a:gdLst/>
            <a:ahLst/>
            <a:cxnLst/>
            <a:rect l="l" t="t" r="r" b="b"/>
            <a:pathLst>
              <a:path w="5829" h="2667">
                <a:moveTo>
                  <a:pt x="1511" y="1879"/>
                </a:moveTo>
                <a:lnTo>
                  <a:pt x="5829" y="2667"/>
                </a:lnTo>
                <a:lnTo>
                  <a:pt x="5829" y="1727"/>
                </a:lnTo>
                <a:lnTo>
                  <a:pt x="0" y="0"/>
                </a:lnTo>
                <a:lnTo>
                  <a:pt x="1511" y="1879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675991" y="1868126"/>
            <a:ext cx="5041" cy="1638"/>
          </a:xfrm>
          <a:custGeom>
            <a:avLst/>
            <a:gdLst/>
            <a:ahLst/>
            <a:cxnLst/>
            <a:rect l="l" t="t" r="r" b="b"/>
            <a:pathLst>
              <a:path w="5041" h="1638">
                <a:moveTo>
                  <a:pt x="0" y="419"/>
                </a:moveTo>
                <a:lnTo>
                  <a:pt x="5041" y="1638"/>
                </a:lnTo>
                <a:lnTo>
                  <a:pt x="3886" y="0"/>
                </a:lnTo>
                <a:lnTo>
                  <a:pt x="0" y="419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681032" y="1869337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431"/>
                </a:moveTo>
                <a:lnTo>
                  <a:pt x="5041" y="1650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686072" y="1870636"/>
            <a:ext cx="5041" cy="1663"/>
          </a:xfrm>
          <a:custGeom>
            <a:avLst/>
            <a:gdLst/>
            <a:ahLst/>
            <a:cxnLst/>
            <a:rect l="l" t="t" r="r" b="b"/>
            <a:pathLst>
              <a:path w="5041" h="1663">
                <a:moveTo>
                  <a:pt x="0" y="355"/>
                </a:moveTo>
                <a:lnTo>
                  <a:pt x="5041" y="1663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190433" y="2172676"/>
            <a:ext cx="2235" cy="4965"/>
          </a:xfrm>
          <a:custGeom>
            <a:avLst/>
            <a:gdLst/>
            <a:ahLst/>
            <a:cxnLst/>
            <a:rect l="l" t="t" r="r" b="b"/>
            <a:pathLst>
              <a:path w="2235" h="4965">
                <a:moveTo>
                  <a:pt x="0" y="3530"/>
                </a:moveTo>
                <a:lnTo>
                  <a:pt x="1511" y="4965"/>
                </a:lnTo>
                <a:lnTo>
                  <a:pt x="2235" y="2438"/>
                </a:lnTo>
                <a:lnTo>
                  <a:pt x="863" y="0"/>
                </a:lnTo>
                <a:lnTo>
                  <a:pt x="0" y="353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180568" y="2206433"/>
            <a:ext cx="2006" cy="3682"/>
          </a:xfrm>
          <a:custGeom>
            <a:avLst/>
            <a:gdLst/>
            <a:ahLst/>
            <a:cxnLst/>
            <a:rect l="l" t="t" r="r" b="b"/>
            <a:pathLst>
              <a:path w="2006" h="3682">
                <a:moveTo>
                  <a:pt x="0" y="3606"/>
                </a:moveTo>
                <a:lnTo>
                  <a:pt x="1879" y="3682"/>
                </a:lnTo>
                <a:lnTo>
                  <a:pt x="2006" y="2387"/>
                </a:lnTo>
                <a:lnTo>
                  <a:pt x="72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616086" y="2236551"/>
            <a:ext cx="5041" cy="6985"/>
          </a:xfrm>
          <a:custGeom>
            <a:avLst/>
            <a:gdLst/>
            <a:ahLst/>
            <a:cxnLst/>
            <a:rect l="l" t="t" r="r" b="b"/>
            <a:pathLst>
              <a:path w="5041" h="6985">
                <a:moveTo>
                  <a:pt x="0" y="5892"/>
                </a:moveTo>
                <a:lnTo>
                  <a:pt x="3670" y="6985"/>
                </a:lnTo>
                <a:lnTo>
                  <a:pt x="5041" y="1143"/>
                </a:lnTo>
                <a:lnTo>
                  <a:pt x="2311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604428" y="2234953"/>
            <a:ext cx="2946" cy="6121"/>
          </a:xfrm>
          <a:custGeom>
            <a:avLst/>
            <a:gdLst/>
            <a:ahLst/>
            <a:cxnLst/>
            <a:rect l="l" t="t" r="r" b="b"/>
            <a:pathLst>
              <a:path w="2946" h="6121">
                <a:moveTo>
                  <a:pt x="0" y="5181"/>
                </a:moveTo>
                <a:lnTo>
                  <a:pt x="1574" y="6121"/>
                </a:lnTo>
                <a:lnTo>
                  <a:pt x="2946" y="444"/>
                </a:lnTo>
                <a:lnTo>
                  <a:pt x="1790" y="0"/>
                </a:lnTo>
                <a:lnTo>
                  <a:pt x="0" y="5181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170556" y="2240221"/>
            <a:ext cx="2019" cy="3657"/>
          </a:xfrm>
          <a:custGeom>
            <a:avLst/>
            <a:gdLst/>
            <a:ahLst/>
            <a:cxnLst/>
            <a:rect l="l" t="t" r="r" b="b"/>
            <a:pathLst>
              <a:path w="2019" h="3657">
                <a:moveTo>
                  <a:pt x="0" y="3594"/>
                </a:moveTo>
                <a:lnTo>
                  <a:pt x="1879" y="3657"/>
                </a:lnTo>
                <a:lnTo>
                  <a:pt x="2019" y="2374"/>
                </a:lnTo>
                <a:lnTo>
                  <a:pt x="723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160555" y="2274049"/>
            <a:ext cx="2006" cy="3594"/>
          </a:xfrm>
          <a:custGeom>
            <a:avLst/>
            <a:gdLst/>
            <a:ahLst/>
            <a:cxnLst/>
            <a:rect l="l" t="t" r="r" b="b"/>
            <a:pathLst>
              <a:path w="2006" h="3594">
                <a:moveTo>
                  <a:pt x="0" y="3530"/>
                </a:moveTo>
                <a:lnTo>
                  <a:pt x="1866" y="3594"/>
                </a:lnTo>
                <a:lnTo>
                  <a:pt x="2006" y="2374"/>
                </a:lnTo>
                <a:lnTo>
                  <a:pt x="723" y="0"/>
                </a:lnTo>
                <a:lnTo>
                  <a:pt x="0" y="353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154291" y="229514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0" y="3670"/>
                </a:moveTo>
                <a:lnTo>
                  <a:pt x="1079" y="3822"/>
                </a:lnTo>
                <a:lnTo>
                  <a:pt x="787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150542" y="2307673"/>
            <a:ext cx="2019" cy="3822"/>
          </a:xfrm>
          <a:custGeom>
            <a:avLst/>
            <a:gdLst/>
            <a:ahLst/>
            <a:cxnLst/>
            <a:rect l="l" t="t" r="r" b="b"/>
            <a:pathLst>
              <a:path w="2019" h="3822">
                <a:moveTo>
                  <a:pt x="0" y="3670"/>
                </a:moveTo>
                <a:lnTo>
                  <a:pt x="1879" y="3822"/>
                </a:lnTo>
                <a:lnTo>
                  <a:pt x="2019" y="2527"/>
                </a:lnTo>
                <a:lnTo>
                  <a:pt x="647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145581" y="2323950"/>
            <a:ext cx="1003" cy="3733"/>
          </a:xfrm>
          <a:custGeom>
            <a:avLst/>
            <a:gdLst/>
            <a:ahLst/>
            <a:cxnLst/>
            <a:rect l="l" t="t" r="r" b="b"/>
            <a:pathLst>
              <a:path w="1003" h="3733">
                <a:moveTo>
                  <a:pt x="0" y="3670"/>
                </a:moveTo>
                <a:lnTo>
                  <a:pt x="1003" y="3733"/>
                </a:lnTo>
                <a:lnTo>
                  <a:pt x="787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144278" y="2328909"/>
            <a:ext cx="1092" cy="3822"/>
          </a:xfrm>
          <a:custGeom>
            <a:avLst/>
            <a:gdLst/>
            <a:ahLst/>
            <a:cxnLst/>
            <a:rect l="l" t="t" r="r" b="b"/>
            <a:pathLst>
              <a:path w="1092" h="3822">
                <a:moveTo>
                  <a:pt x="0" y="3682"/>
                </a:moveTo>
                <a:lnTo>
                  <a:pt x="1092" y="3822"/>
                </a:lnTo>
                <a:lnTo>
                  <a:pt x="723" y="0"/>
                </a:lnTo>
                <a:lnTo>
                  <a:pt x="0" y="3682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134128" y="2362907"/>
            <a:ext cx="2235" cy="4953"/>
          </a:xfrm>
          <a:custGeom>
            <a:avLst/>
            <a:gdLst/>
            <a:ahLst/>
            <a:cxnLst/>
            <a:rect l="l" t="t" r="r" b="b"/>
            <a:pathLst>
              <a:path w="2235" h="4952">
                <a:moveTo>
                  <a:pt x="0" y="3517"/>
                </a:moveTo>
                <a:lnTo>
                  <a:pt x="1511" y="4953"/>
                </a:lnTo>
                <a:lnTo>
                  <a:pt x="2235" y="2362"/>
                </a:lnTo>
                <a:lnTo>
                  <a:pt x="863" y="0"/>
                </a:lnTo>
                <a:lnTo>
                  <a:pt x="0" y="3517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124116" y="2396670"/>
            <a:ext cx="2235" cy="4953"/>
          </a:xfrm>
          <a:custGeom>
            <a:avLst/>
            <a:gdLst/>
            <a:ahLst/>
            <a:cxnLst/>
            <a:rect l="l" t="t" r="r" b="b"/>
            <a:pathLst>
              <a:path w="2235" h="4952">
                <a:moveTo>
                  <a:pt x="0" y="3530"/>
                </a:moveTo>
                <a:lnTo>
                  <a:pt x="1524" y="4953"/>
                </a:lnTo>
                <a:lnTo>
                  <a:pt x="2235" y="2438"/>
                </a:lnTo>
                <a:lnTo>
                  <a:pt x="863" y="0"/>
                </a:lnTo>
                <a:lnTo>
                  <a:pt x="0" y="353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969382" y="2413953"/>
            <a:ext cx="418604" cy="231622"/>
          </a:xfrm>
          <a:custGeom>
            <a:avLst/>
            <a:gdLst/>
            <a:ahLst/>
            <a:cxnLst/>
            <a:rect l="l" t="t" r="r" b="b"/>
            <a:pathLst>
              <a:path w="418604" h="231622">
                <a:moveTo>
                  <a:pt x="387362" y="205193"/>
                </a:moveTo>
                <a:lnTo>
                  <a:pt x="0" y="0"/>
                </a:lnTo>
                <a:lnTo>
                  <a:pt x="508" y="1651"/>
                </a:lnTo>
                <a:lnTo>
                  <a:pt x="31902" y="26708"/>
                </a:lnTo>
                <a:lnTo>
                  <a:pt x="418604" y="231622"/>
                </a:lnTo>
                <a:lnTo>
                  <a:pt x="414718" y="227012"/>
                </a:lnTo>
                <a:lnTo>
                  <a:pt x="387362" y="205193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114183" y="2430363"/>
            <a:ext cx="1155" cy="3746"/>
          </a:xfrm>
          <a:custGeom>
            <a:avLst/>
            <a:gdLst/>
            <a:ahLst/>
            <a:cxnLst/>
            <a:rect l="l" t="t" r="r" b="b"/>
            <a:pathLst>
              <a:path w="1155" h="3746">
                <a:moveTo>
                  <a:pt x="0" y="3670"/>
                </a:moveTo>
                <a:lnTo>
                  <a:pt x="1155" y="3746"/>
                </a:lnTo>
                <a:lnTo>
                  <a:pt x="86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105542" y="2459161"/>
            <a:ext cx="1003" cy="3670"/>
          </a:xfrm>
          <a:custGeom>
            <a:avLst/>
            <a:gdLst/>
            <a:ahLst/>
            <a:cxnLst/>
            <a:rect l="l" t="t" r="r" b="b"/>
            <a:pathLst>
              <a:path w="1003" h="3670">
                <a:moveTo>
                  <a:pt x="0" y="3606"/>
                </a:moveTo>
                <a:lnTo>
                  <a:pt x="1003" y="3670"/>
                </a:lnTo>
                <a:lnTo>
                  <a:pt x="800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104182" y="2464064"/>
            <a:ext cx="1143" cy="3886"/>
          </a:xfrm>
          <a:custGeom>
            <a:avLst/>
            <a:gdLst/>
            <a:ahLst/>
            <a:cxnLst/>
            <a:rect l="l" t="t" r="r" b="b"/>
            <a:pathLst>
              <a:path w="1143" h="3886">
                <a:moveTo>
                  <a:pt x="0" y="3733"/>
                </a:moveTo>
                <a:lnTo>
                  <a:pt x="1143" y="3886"/>
                </a:lnTo>
                <a:lnTo>
                  <a:pt x="787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095541" y="2492786"/>
            <a:ext cx="1003" cy="3810"/>
          </a:xfrm>
          <a:custGeom>
            <a:avLst/>
            <a:gdLst/>
            <a:ahLst/>
            <a:cxnLst/>
            <a:rect l="l" t="t" r="r" b="b"/>
            <a:pathLst>
              <a:path w="1003" h="3810">
                <a:moveTo>
                  <a:pt x="0" y="3746"/>
                </a:moveTo>
                <a:lnTo>
                  <a:pt x="1003" y="3809"/>
                </a:lnTo>
                <a:lnTo>
                  <a:pt x="63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075515" y="2560394"/>
            <a:ext cx="1016" cy="3810"/>
          </a:xfrm>
          <a:custGeom>
            <a:avLst/>
            <a:gdLst/>
            <a:ahLst/>
            <a:cxnLst/>
            <a:rect l="l" t="t" r="r" b="b"/>
            <a:pathLst>
              <a:path w="1016" h="3810">
                <a:moveTo>
                  <a:pt x="0" y="3746"/>
                </a:moveTo>
                <a:lnTo>
                  <a:pt x="1016" y="3809"/>
                </a:lnTo>
                <a:lnTo>
                  <a:pt x="647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074155" y="2565435"/>
            <a:ext cx="1155" cy="3810"/>
          </a:xfrm>
          <a:custGeom>
            <a:avLst/>
            <a:gdLst/>
            <a:ahLst/>
            <a:cxnLst/>
            <a:rect l="l" t="t" r="r" b="b"/>
            <a:pathLst>
              <a:path w="1155" h="3810">
                <a:moveTo>
                  <a:pt x="0" y="3746"/>
                </a:moveTo>
                <a:lnTo>
                  <a:pt x="1155" y="3809"/>
                </a:lnTo>
                <a:lnTo>
                  <a:pt x="787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069252" y="2581708"/>
            <a:ext cx="1016" cy="3670"/>
          </a:xfrm>
          <a:custGeom>
            <a:avLst/>
            <a:gdLst/>
            <a:ahLst/>
            <a:cxnLst/>
            <a:rect l="l" t="t" r="r" b="b"/>
            <a:pathLst>
              <a:path w="1016" h="3670">
                <a:moveTo>
                  <a:pt x="0" y="3670"/>
                </a:moveTo>
                <a:lnTo>
                  <a:pt x="1016" y="3670"/>
                </a:lnTo>
                <a:lnTo>
                  <a:pt x="736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064142" y="2599123"/>
            <a:ext cx="1155" cy="3975"/>
          </a:xfrm>
          <a:custGeom>
            <a:avLst/>
            <a:gdLst/>
            <a:ahLst/>
            <a:cxnLst/>
            <a:rect l="l" t="t" r="r" b="b"/>
            <a:pathLst>
              <a:path w="1155" h="3975">
                <a:moveTo>
                  <a:pt x="0" y="3822"/>
                </a:moveTo>
                <a:lnTo>
                  <a:pt x="1155" y="3975"/>
                </a:lnTo>
                <a:lnTo>
                  <a:pt x="787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057959" y="2620589"/>
            <a:ext cx="1079" cy="3670"/>
          </a:xfrm>
          <a:custGeom>
            <a:avLst/>
            <a:gdLst/>
            <a:ahLst/>
            <a:cxnLst/>
            <a:rect l="l" t="t" r="r" b="b"/>
            <a:pathLst>
              <a:path w="1079" h="3670">
                <a:moveTo>
                  <a:pt x="0" y="3594"/>
                </a:moveTo>
                <a:lnTo>
                  <a:pt x="1079" y="3670"/>
                </a:lnTo>
                <a:lnTo>
                  <a:pt x="787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700326" y="1852489"/>
            <a:ext cx="438416" cy="136588"/>
          </a:xfrm>
          <a:custGeom>
            <a:avLst/>
            <a:gdLst/>
            <a:ahLst/>
            <a:cxnLst/>
            <a:rect l="l" t="t" r="r" b="b"/>
            <a:pathLst>
              <a:path w="438416" h="136588">
                <a:moveTo>
                  <a:pt x="25844" y="12166"/>
                </a:moveTo>
                <a:lnTo>
                  <a:pt x="34632" y="14617"/>
                </a:lnTo>
                <a:lnTo>
                  <a:pt x="38379" y="15913"/>
                </a:lnTo>
                <a:lnTo>
                  <a:pt x="43421" y="17144"/>
                </a:lnTo>
                <a:lnTo>
                  <a:pt x="47091" y="18440"/>
                </a:lnTo>
                <a:lnTo>
                  <a:pt x="52133" y="19659"/>
                </a:lnTo>
                <a:lnTo>
                  <a:pt x="55943" y="20878"/>
                </a:lnTo>
                <a:lnTo>
                  <a:pt x="59613" y="21894"/>
                </a:lnTo>
                <a:lnTo>
                  <a:pt x="60985" y="22390"/>
                </a:lnTo>
                <a:lnTo>
                  <a:pt x="64655" y="23406"/>
                </a:lnTo>
                <a:lnTo>
                  <a:pt x="69189" y="23901"/>
                </a:lnTo>
                <a:lnTo>
                  <a:pt x="73444" y="25920"/>
                </a:lnTo>
                <a:lnTo>
                  <a:pt x="82156" y="28371"/>
                </a:lnTo>
                <a:lnTo>
                  <a:pt x="85902" y="29667"/>
                </a:lnTo>
                <a:lnTo>
                  <a:pt x="90931" y="30886"/>
                </a:lnTo>
                <a:lnTo>
                  <a:pt x="94678" y="32181"/>
                </a:lnTo>
                <a:lnTo>
                  <a:pt x="99720" y="33413"/>
                </a:lnTo>
                <a:lnTo>
                  <a:pt x="103390" y="34709"/>
                </a:lnTo>
                <a:lnTo>
                  <a:pt x="108432" y="35928"/>
                </a:lnTo>
                <a:lnTo>
                  <a:pt x="112255" y="37160"/>
                </a:lnTo>
                <a:lnTo>
                  <a:pt x="121030" y="39598"/>
                </a:lnTo>
                <a:lnTo>
                  <a:pt x="129743" y="42125"/>
                </a:lnTo>
                <a:lnTo>
                  <a:pt x="138455" y="44640"/>
                </a:lnTo>
                <a:lnTo>
                  <a:pt x="142201" y="45935"/>
                </a:lnTo>
                <a:lnTo>
                  <a:pt x="147243" y="47167"/>
                </a:lnTo>
                <a:lnTo>
                  <a:pt x="150990" y="48463"/>
                </a:lnTo>
                <a:lnTo>
                  <a:pt x="156032" y="49682"/>
                </a:lnTo>
                <a:lnTo>
                  <a:pt x="159765" y="50977"/>
                </a:lnTo>
                <a:lnTo>
                  <a:pt x="164744" y="52196"/>
                </a:lnTo>
                <a:lnTo>
                  <a:pt x="168554" y="53428"/>
                </a:lnTo>
                <a:lnTo>
                  <a:pt x="173088" y="53936"/>
                </a:lnTo>
                <a:lnTo>
                  <a:pt x="177342" y="55879"/>
                </a:lnTo>
                <a:lnTo>
                  <a:pt x="186054" y="58470"/>
                </a:lnTo>
                <a:lnTo>
                  <a:pt x="189725" y="59689"/>
                </a:lnTo>
                <a:lnTo>
                  <a:pt x="194767" y="60921"/>
                </a:lnTo>
                <a:lnTo>
                  <a:pt x="198500" y="62217"/>
                </a:lnTo>
                <a:lnTo>
                  <a:pt x="203542" y="63436"/>
                </a:lnTo>
                <a:lnTo>
                  <a:pt x="207289" y="64731"/>
                </a:lnTo>
                <a:lnTo>
                  <a:pt x="212331" y="65951"/>
                </a:lnTo>
                <a:lnTo>
                  <a:pt x="216141" y="67182"/>
                </a:lnTo>
                <a:lnTo>
                  <a:pt x="224853" y="69697"/>
                </a:lnTo>
                <a:lnTo>
                  <a:pt x="229400" y="70205"/>
                </a:lnTo>
                <a:lnTo>
                  <a:pt x="233565" y="72224"/>
                </a:lnTo>
                <a:lnTo>
                  <a:pt x="237312" y="73520"/>
                </a:lnTo>
                <a:lnTo>
                  <a:pt x="242354" y="74739"/>
                </a:lnTo>
                <a:lnTo>
                  <a:pt x="246024" y="75958"/>
                </a:lnTo>
                <a:lnTo>
                  <a:pt x="251066" y="77190"/>
                </a:lnTo>
                <a:lnTo>
                  <a:pt x="254812" y="78485"/>
                </a:lnTo>
                <a:lnTo>
                  <a:pt x="259854" y="79705"/>
                </a:lnTo>
                <a:lnTo>
                  <a:pt x="263601" y="81000"/>
                </a:lnTo>
                <a:lnTo>
                  <a:pt x="268630" y="82232"/>
                </a:lnTo>
                <a:lnTo>
                  <a:pt x="272453" y="83451"/>
                </a:lnTo>
                <a:lnTo>
                  <a:pt x="281165" y="85966"/>
                </a:lnTo>
                <a:lnTo>
                  <a:pt x="285699" y="86474"/>
                </a:lnTo>
                <a:lnTo>
                  <a:pt x="289877" y="88493"/>
                </a:lnTo>
                <a:lnTo>
                  <a:pt x="293623" y="89788"/>
                </a:lnTo>
                <a:lnTo>
                  <a:pt x="298653" y="91008"/>
                </a:lnTo>
                <a:lnTo>
                  <a:pt x="302399" y="92240"/>
                </a:lnTo>
                <a:lnTo>
                  <a:pt x="307441" y="93459"/>
                </a:lnTo>
                <a:lnTo>
                  <a:pt x="311111" y="94754"/>
                </a:lnTo>
                <a:lnTo>
                  <a:pt x="316153" y="95973"/>
                </a:lnTo>
                <a:lnTo>
                  <a:pt x="319976" y="97205"/>
                </a:lnTo>
                <a:lnTo>
                  <a:pt x="328752" y="99720"/>
                </a:lnTo>
                <a:lnTo>
                  <a:pt x="333222" y="100228"/>
                </a:lnTo>
                <a:lnTo>
                  <a:pt x="337464" y="102247"/>
                </a:lnTo>
                <a:lnTo>
                  <a:pt x="341134" y="103543"/>
                </a:lnTo>
                <a:lnTo>
                  <a:pt x="346176" y="104762"/>
                </a:lnTo>
                <a:lnTo>
                  <a:pt x="349923" y="106057"/>
                </a:lnTo>
                <a:lnTo>
                  <a:pt x="354964" y="107213"/>
                </a:lnTo>
                <a:lnTo>
                  <a:pt x="358711" y="108508"/>
                </a:lnTo>
                <a:lnTo>
                  <a:pt x="363740" y="109727"/>
                </a:lnTo>
                <a:lnTo>
                  <a:pt x="367487" y="111023"/>
                </a:lnTo>
                <a:lnTo>
                  <a:pt x="372021" y="111455"/>
                </a:lnTo>
                <a:lnTo>
                  <a:pt x="376275" y="113474"/>
                </a:lnTo>
                <a:lnTo>
                  <a:pt x="380809" y="113982"/>
                </a:lnTo>
                <a:lnTo>
                  <a:pt x="384987" y="116001"/>
                </a:lnTo>
                <a:lnTo>
                  <a:pt x="388734" y="117297"/>
                </a:lnTo>
                <a:lnTo>
                  <a:pt x="393776" y="118516"/>
                </a:lnTo>
                <a:lnTo>
                  <a:pt x="397446" y="119811"/>
                </a:lnTo>
                <a:lnTo>
                  <a:pt x="400900" y="120243"/>
                </a:lnTo>
                <a:lnTo>
                  <a:pt x="401256" y="121030"/>
                </a:lnTo>
                <a:lnTo>
                  <a:pt x="417029" y="126504"/>
                </a:lnTo>
                <a:lnTo>
                  <a:pt x="434517" y="136588"/>
                </a:lnTo>
                <a:lnTo>
                  <a:pt x="438416" y="136512"/>
                </a:lnTo>
                <a:lnTo>
                  <a:pt x="431926" y="129031"/>
                </a:lnTo>
                <a:lnTo>
                  <a:pt x="431431" y="127444"/>
                </a:lnTo>
                <a:lnTo>
                  <a:pt x="421131" y="120891"/>
                </a:lnTo>
                <a:lnTo>
                  <a:pt x="415010" y="118871"/>
                </a:lnTo>
                <a:lnTo>
                  <a:pt x="404647" y="114846"/>
                </a:lnTo>
                <a:lnTo>
                  <a:pt x="397446" y="112687"/>
                </a:lnTo>
                <a:lnTo>
                  <a:pt x="392328" y="110883"/>
                </a:lnTo>
                <a:lnTo>
                  <a:pt x="379437" y="107784"/>
                </a:lnTo>
                <a:lnTo>
                  <a:pt x="367423" y="103898"/>
                </a:lnTo>
                <a:lnTo>
                  <a:pt x="366052" y="103390"/>
                </a:lnTo>
                <a:lnTo>
                  <a:pt x="361873" y="102819"/>
                </a:lnTo>
                <a:lnTo>
                  <a:pt x="358635" y="101384"/>
                </a:lnTo>
                <a:lnTo>
                  <a:pt x="357263" y="100876"/>
                </a:lnTo>
                <a:lnTo>
                  <a:pt x="353161" y="100304"/>
                </a:lnTo>
                <a:lnTo>
                  <a:pt x="349923" y="98856"/>
                </a:lnTo>
                <a:lnTo>
                  <a:pt x="348551" y="98361"/>
                </a:lnTo>
                <a:lnTo>
                  <a:pt x="344373" y="97853"/>
                </a:lnTo>
                <a:lnTo>
                  <a:pt x="341134" y="96405"/>
                </a:lnTo>
                <a:lnTo>
                  <a:pt x="336029" y="94614"/>
                </a:lnTo>
                <a:lnTo>
                  <a:pt x="323062" y="91592"/>
                </a:lnTo>
                <a:lnTo>
                  <a:pt x="319900" y="90081"/>
                </a:lnTo>
                <a:lnTo>
                  <a:pt x="318452" y="89649"/>
                </a:lnTo>
                <a:lnTo>
                  <a:pt x="314350" y="89065"/>
                </a:lnTo>
                <a:lnTo>
                  <a:pt x="311111" y="87629"/>
                </a:lnTo>
                <a:lnTo>
                  <a:pt x="309752" y="87121"/>
                </a:lnTo>
                <a:lnTo>
                  <a:pt x="305574" y="86550"/>
                </a:lnTo>
                <a:lnTo>
                  <a:pt x="302336" y="85102"/>
                </a:lnTo>
                <a:lnTo>
                  <a:pt x="300964" y="84607"/>
                </a:lnTo>
                <a:lnTo>
                  <a:pt x="296862" y="84099"/>
                </a:lnTo>
                <a:lnTo>
                  <a:pt x="293623" y="82588"/>
                </a:lnTo>
                <a:lnTo>
                  <a:pt x="292176" y="82080"/>
                </a:lnTo>
                <a:lnTo>
                  <a:pt x="288074" y="81584"/>
                </a:lnTo>
                <a:lnTo>
                  <a:pt x="284835" y="80136"/>
                </a:lnTo>
                <a:lnTo>
                  <a:pt x="279717" y="78333"/>
                </a:lnTo>
                <a:lnTo>
                  <a:pt x="266763" y="75310"/>
                </a:lnTo>
                <a:lnTo>
                  <a:pt x="263601" y="73875"/>
                </a:lnTo>
                <a:lnTo>
                  <a:pt x="262153" y="73367"/>
                </a:lnTo>
                <a:lnTo>
                  <a:pt x="258051" y="72796"/>
                </a:lnTo>
                <a:lnTo>
                  <a:pt x="254812" y="71361"/>
                </a:lnTo>
                <a:lnTo>
                  <a:pt x="253441" y="70853"/>
                </a:lnTo>
                <a:lnTo>
                  <a:pt x="249262" y="70281"/>
                </a:lnTo>
                <a:lnTo>
                  <a:pt x="246024" y="68833"/>
                </a:lnTo>
                <a:lnTo>
                  <a:pt x="244665" y="68325"/>
                </a:lnTo>
                <a:lnTo>
                  <a:pt x="240487" y="67830"/>
                </a:lnTo>
                <a:lnTo>
                  <a:pt x="237312" y="66319"/>
                </a:lnTo>
                <a:lnTo>
                  <a:pt x="235877" y="65811"/>
                </a:lnTo>
                <a:lnTo>
                  <a:pt x="231774" y="65303"/>
                </a:lnTo>
                <a:lnTo>
                  <a:pt x="228536" y="63868"/>
                </a:lnTo>
                <a:lnTo>
                  <a:pt x="223418" y="62064"/>
                </a:lnTo>
                <a:lnTo>
                  <a:pt x="219240" y="61556"/>
                </a:lnTo>
                <a:lnTo>
                  <a:pt x="216001" y="60045"/>
                </a:lnTo>
                <a:lnTo>
                  <a:pt x="214629" y="59613"/>
                </a:lnTo>
                <a:lnTo>
                  <a:pt x="210464" y="59042"/>
                </a:lnTo>
                <a:lnTo>
                  <a:pt x="207289" y="57607"/>
                </a:lnTo>
                <a:lnTo>
                  <a:pt x="205854" y="57099"/>
                </a:lnTo>
                <a:lnTo>
                  <a:pt x="201752" y="56527"/>
                </a:lnTo>
                <a:lnTo>
                  <a:pt x="198500" y="55079"/>
                </a:lnTo>
                <a:lnTo>
                  <a:pt x="197142" y="54584"/>
                </a:lnTo>
                <a:lnTo>
                  <a:pt x="192963" y="54000"/>
                </a:lnTo>
                <a:lnTo>
                  <a:pt x="189725" y="52565"/>
                </a:lnTo>
                <a:lnTo>
                  <a:pt x="188353" y="52057"/>
                </a:lnTo>
                <a:lnTo>
                  <a:pt x="184175" y="51549"/>
                </a:lnTo>
                <a:lnTo>
                  <a:pt x="180936" y="50114"/>
                </a:lnTo>
                <a:lnTo>
                  <a:pt x="175831" y="48310"/>
                </a:lnTo>
                <a:lnTo>
                  <a:pt x="171653" y="47815"/>
                </a:lnTo>
                <a:lnTo>
                  <a:pt x="168478" y="46304"/>
                </a:lnTo>
                <a:lnTo>
                  <a:pt x="167119" y="45796"/>
                </a:lnTo>
                <a:lnTo>
                  <a:pt x="162940" y="45288"/>
                </a:lnTo>
                <a:lnTo>
                  <a:pt x="159702" y="43776"/>
                </a:lnTo>
                <a:lnTo>
                  <a:pt x="158330" y="43345"/>
                </a:lnTo>
                <a:lnTo>
                  <a:pt x="154152" y="42773"/>
                </a:lnTo>
                <a:lnTo>
                  <a:pt x="150914" y="41325"/>
                </a:lnTo>
                <a:lnTo>
                  <a:pt x="149542" y="40830"/>
                </a:lnTo>
                <a:lnTo>
                  <a:pt x="145440" y="40246"/>
                </a:lnTo>
                <a:lnTo>
                  <a:pt x="142201" y="38811"/>
                </a:lnTo>
                <a:lnTo>
                  <a:pt x="140830" y="38303"/>
                </a:lnTo>
                <a:lnTo>
                  <a:pt x="136651" y="37807"/>
                </a:lnTo>
                <a:lnTo>
                  <a:pt x="133413" y="36296"/>
                </a:lnTo>
                <a:lnTo>
                  <a:pt x="132054" y="35788"/>
                </a:lnTo>
                <a:lnTo>
                  <a:pt x="124205" y="33985"/>
                </a:lnTo>
                <a:lnTo>
                  <a:pt x="120891" y="32550"/>
                </a:lnTo>
                <a:lnTo>
                  <a:pt x="119519" y="32042"/>
                </a:lnTo>
                <a:lnTo>
                  <a:pt x="110807" y="29806"/>
                </a:lnTo>
                <a:lnTo>
                  <a:pt x="103390" y="27584"/>
                </a:lnTo>
                <a:lnTo>
                  <a:pt x="102031" y="27076"/>
                </a:lnTo>
                <a:lnTo>
                  <a:pt x="97853" y="26504"/>
                </a:lnTo>
                <a:lnTo>
                  <a:pt x="94614" y="25057"/>
                </a:lnTo>
                <a:lnTo>
                  <a:pt x="93243" y="24561"/>
                </a:lnTo>
                <a:lnTo>
                  <a:pt x="89141" y="23977"/>
                </a:lnTo>
                <a:lnTo>
                  <a:pt x="85902" y="22542"/>
                </a:lnTo>
                <a:lnTo>
                  <a:pt x="84454" y="22034"/>
                </a:lnTo>
                <a:lnTo>
                  <a:pt x="80352" y="21526"/>
                </a:lnTo>
                <a:lnTo>
                  <a:pt x="77114" y="20015"/>
                </a:lnTo>
                <a:lnTo>
                  <a:pt x="75679" y="19583"/>
                </a:lnTo>
                <a:lnTo>
                  <a:pt x="67830" y="17716"/>
                </a:lnTo>
                <a:lnTo>
                  <a:pt x="64592" y="16281"/>
                </a:lnTo>
                <a:lnTo>
                  <a:pt x="63220" y="15773"/>
                </a:lnTo>
                <a:lnTo>
                  <a:pt x="59042" y="15265"/>
                </a:lnTo>
                <a:lnTo>
                  <a:pt x="55867" y="13754"/>
                </a:lnTo>
                <a:lnTo>
                  <a:pt x="54432" y="13246"/>
                </a:lnTo>
                <a:lnTo>
                  <a:pt x="50330" y="12750"/>
                </a:lnTo>
                <a:lnTo>
                  <a:pt x="47091" y="11302"/>
                </a:lnTo>
                <a:lnTo>
                  <a:pt x="45719" y="10807"/>
                </a:lnTo>
                <a:lnTo>
                  <a:pt x="41541" y="10223"/>
                </a:lnTo>
                <a:lnTo>
                  <a:pt x="38303" y="8788"/>
                </a:lnTo>
                <a:lnTo>
                  <a:pt x="36931" y="8280"/>
                </a:lnTo>
                <a:lnTo>
                  <a:pt x="32765" y="7708"/>
                </a:lnTo>
                <a:lnTo>
                  <a:pt x="29590" y="6261"/>
                </a:lnTo>
                <a:lnTo>
                  <a:pt x="28155" y="5765"/>
                </a:lnTo>
                <a:lnTo>
                  <a:pt x="20307" y="3962"/>
                </a:lnTo>
                <a:lnTo>
                  <a:pt x="17068" y="2527"/>
                </a:lnTo>
                <a:lnTo>
                  <a:pt x="15697" y="2019"/>
                </a:lnTo>
                <a:lnTo>
                  <a:pt x="0" y="0"/>
                </a:lnTo>
                <a:lnTo>
                  <a:pt x="215" y="1231"/>
                </a:lnTo>
                <a:lnTo>
                  <a:pt x="6984" y="5981"/>
                </a:lnTo>
                <a:lnTo>
                  <a:pt x="25844" y="12166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991123" y="2353108"/>
            <a:ext cx="52997" cy="75171"/>
          </a:xfrm>
          <a:custGeom>
            <a:avLst/>
            <a:gdLst/>
            <a:ahLst/>
            <a:cxnLst/>
            <a:rect l="l" t="t" r="r" b="b"/>
            <a:pathLst>
              <a:path w="52997" h="75171">
                <a:moveTo>
                  <a:pt x="2451" y="42621"/>
                </a:moveTo>
                <a:lnTo>
                  <a:pt x="11379" y="60045"/>
                </a:lnTo>
                <a:lnTo>
                  <a:pt x="15049" y="62636"/>
                </a:lnTo>
                <a:lnTo>
                  <a:pt x="22605" y="70053"/>
                </a:lnTo>
                <a:lnTo>
                  <a:pt x="35064" y="75171"/>
                </a:lnTo>
                <a:lnTo>
                  <a:pt x="49822" y="75171"/>
                </a:lnTo>
                <a:lnTo>
                  <a:pt x="52997" y="73799"/>
                </a:lnTo>
                <a:lnTo>
                  <a:pt x="50469" y="72504"/>
                </a:lnTo>
                <a:lnTo>
                  <a:pt x="38734" y="70205"/>
                </a:lnTo>
                <a:lnTo>
                  <a:pt x="35572" y="68110"/>
                </a:lnTo>
                <a:lnTo>
                  <a:pt x="32981" y="65951"/>
                </a:lnTo>
                <a:lnTo>
                  <a:pt x="26428" y="62496"/>
                </a:lnTo>
                <a:lnTo>
                  <a:pt x="16497" y="49974"/>
                </a:lnTo>
                <a:lnTo>
                  <a:pt x="11239" y="37655"/>
                </a:lnTo>
                <a:lnTo>
                  <a:pt x="8356" y="17640"/>
                </a:lnTo>
                <a:lnTo>
                  <a:pt x="11810" y="0"/>
                </a:lnTo>
                <a:lnTo>
                  <a:pt x="2095" y="939"/>
                </a:lnTo>
                <a:lnTo>
                  <a:pt x="0" y="7924"/>
                </a:lnTo>
                <a:lnTo>
                  <a:pt x="0" y="32613"/>
                </a:lnTo>
                <a:lnTo>
                  <a:pt x="2451" y="4262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100425" y="2376730"/>
            <a:ext cx="28727" cy="13246"/>
          </a:xfrm>
          <a:custGeom>
            <a:avLst/>
            <a:gdLst/>
            <a:ahLst/>
            <a:cxnLst/>
            <a:rect l="l" t="t" r="r" b="b"/>
            <a:pathLst>
              <a:path w="28727" h="13246">
                <a:moveTo>
                  <a:pt x="1650" y="10147"/>
                </a:moveTo>
                <a:lnTo>
                  <a:pt x="0" y="13246"/>
                </a:lnTo>
                <a:lnTo>
                  <a:pt x="10007" y="12445"/>
                </a:lnTo>
                <a:lnTo>
                  <a:pt x="17995" y="6476"/>
                </a:lnTo>
                <a:lnTo>
                  <a:pt x="23037" y="3886"/>
                </a:lnTo>
                <a:lnTo>
                  <a:pt x="25057" y="3809"/>
                </a:lnTo>
                <a:lnTo>
                  <a:pt x="27647" y="2082"/>
                </a:lnTo>
                <a:lnTo>
                  <a:pt x="28727" y="0"/>
                </a:lnTo>
                <a:lnTo>
                  <a:pt x="22961" y="215"/>
                </a:lnTo>
                <a:lnTo>
                  <a:pt x="12953" y="2654"/>
                </a:lnTo>
                <a:lnTo>
                  <a:pt x="1650" y="1014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088761" y="2405529"/>
            <a:ext cx="51904" cy="74079"/>
          </a:xfrm>
          <a:custGeom>
            <a:avLst/>
            <a:gdLst/>
            <a:ahLst/>
            <a:cxnLst/>
            <a:rect l="l" t="t" r="r" b="b"/>
            <a:pathLst>
              <a:path w="51904" h="74079">
                <a:moveTo>
                  <a:pt x="37655" y="68681"/>
                </a:moveTo>
                <a:lnTo>
                  <a:pt x="34277" y="66014"/>
                </a:lnTo>
                <a:lnTo>
                  <a:pt x="30022" y="64007"/>
                </a:lnTo>
                <a:lnTo>
                  <a:pt x="22606" y="57670"/>
                </a:lnTo>
                <a:lnTo>
                  <a:pt x="16205" y="49021"/>
                </a:lnTo>
                <a:lnTo>
                  <a:pt x="11226" y="36499"/>
                </a:lnTo>
                <a:lnTo>
                  <a:pt x="10007" y="27711"/>
                </a:lnTo>
                <a:lnTo>
                  <a:pt x="10007" y="10579"/>
                </a:lnTo>
                <a:lnTo>
                  <a:pt x="11658" y="0"/>
                </a:lnTo>
                <a:lnTo>
                  <a:pt x="2882" y="711"/>
                </a:lnTo>
                <a:lnTo>
                  <a:pt x="0" y="9283"/>
                </a:lnTo>
                <a:lnTo>
                  <a:pt x="0" y="31534"/>
                </a:lnTo>
                <a:lnTo>
                  <a:pt x="3746" y="45288"/>
                </a:lnTo>
                <a:lnTo>
                  <a:pt x="11379" y="58889"/>
                </a:lnTo>
                <a:lnTo>
                  <a:pt x="22606" y="68897"/>
                </a:lnTo>
                <a:lnTo>
                  <a:pt x="33693" y="74079"/>
                </a:lnTo>
                <a:lnTo>
                  <a:pt x="51904" y="73863"/>
                </a:lnTo>
                <a:lnTo>
                  <a:pt x="50685" y="72428"/>
                </a:lnTo>
                <a:lnTo>
                  <a:pt x="37655" y="6868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186316" y="2457870"/>
            <a:ext cx="54368" cy="74307"/>
          </a:xfrm>
          <a:custGeom>
            <a:avLst/>
            <a:gdLst/>
            <a:ahLst/>
            <a:cxnLst/>
            <a:rect l="l" t="t" r="r" b="b"/>
            <a:pathLst>
              <a:path w="54368" h="74307">
                <a:moveTo>
                  <a:pt x="54368" y="72783"/>
                </a:moveTo>
                <a:lnTo>
                  <a:pt x="50469" y="71564"/>
                </a:lnTo>
                <a:lnTo>
                  <a:pt x="38734" y="69329"/>
                </a:lnTo>
                <a:lnTo>
                  <a:pt x="32689" y="65087"/>
                </a:lnTo>
                <a:lnTo>
                  <a:pt x="26428" y="61633"/>
                </a:lnTo>
                <a:lnTo>
                  <a:pt x="17640" y="50393"/>
                </a:lnTo>
                <a:lnTo>
                  <a:pt x="11239" y="34264"/>
                </a:lnTo>
                <a:lnTo>
                  <a:pt x="9651" y="15405"/>
                </a:lnTo>
                <a:lnTo>
                  <a:pt x="12750" y="0"/>
                </a:lnTo>
                <a:lnTo>
                  <a:pt x="3022" y="1003"/>
                </a:lnTo>
                <a:lnTo>
                  <a:pt x="1231" y="5689"/>
                </a:lnTo>
                <a:lnTo>
                  <a:pt x="76" y="15836"/>
                </a:lnTo>
                <a:lnTo>
                  <a:pt x="0" y="29222"/>
                </a:lnTo>
                <a:lnTo>
                  <a:pt x="3746" y="44272"/>
                </a:lnTo>
                <a:lnTo>
                  <a:pt x="10083" y="55435"/>
                </a:lnTo>
                <a:lnTo>
                  <a:pt x="21462" y="67894"/>
                </a:lnTo>
                <a:lnTo>
                  <a:pt x="35064" y="74307"/>
                </a:lnTo>
                <a:lnTo>
                  <a:pt x="52425" y="74307"/>
                </a:lnTo>
                <a:lnTo>
                  <a:pt x="54368" y="7278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285170" y="2509492"/>
            <a:ext cx="51917" cy="73939"/>
          </a:xfrm>
          <a:custGeom>
            <a:avLst/>
            <a:gdLst/>
            <a:ahLst/>
            <a:cxnLst/>
            <a:rect l="l" t="t" r="r" b="b"/>
            <a:pathLst>
              <a:path w="51917" h="73939">
                <a:moveTo>
                  <a:pt x="36436" y="68757"/>
                </a:moveTo>
                <a:lnTo>
                  <a:pt x="32689" y="66027"/>
                </a:lnTo>
                <a:lnTo>
                  <a:pt x="25133" y="61341"/>
                </a:lnTo>
                <a:lnTo>
                  <a:pt x="15049" y="46367"/>
                </a:lnTo>
                <a:lnTo>
                  <a:pt x="11239" y="36436"/>
                </a:lnTo>
                <a:lnTo>
                  <a:pt x="8788" y="18072"/>
                </a:lnTo>
                <a:lnTo>
                  <a:pt x="11887" y="0"/>
                </a:lnTo>
                <a:lnTo>
                  <a:pt x="2095" y="1003"/>
                </a:lnTo>
                <a:lnTo>
                  <a:pt x="0" y="7924"/>
                </a:lnTo>
                <a:lnTo>
                  <a:pt x="0" y="32613"/>
                </a:lnTo>
                <a:lnTo>
                  <a:pt x="3746" y="46443"/>
                </a:lnTo>
                <a:lnTo>
                  <a:pt x="10007" y="56451"/>
                </a:lnTo>
                <a:lnTo>
                  <a:pt x="21463" y="68834"/>
                </a:lnTo>
                <a:lnTo>
                  <a:pt x="32550" y="73939"/>
                </a:lnTo>
                <a:lnTo>
                  <a:pt x="51917" y="73799"/>
                </a:lnTo>
                <a:lnTo>
                  <a:pt x="50482" y="72580"/>
                </a:lnTo>
                <a:lnTo>
                  <a:pt x="36436" y="6875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553301" y="1854657"/>
            <a:ext cx="23698" cy="51396"/>
          </a:xfrm>
          <a:custGeom>
            <a:avLst/>
            <a:gdLst/>
            <a:ahLst/>
            <a:cxnLst/>
            <a:rect l="l" t="t" r="r" b="b"/>
            <a:pathLst>
              <a:path w="23698" h="51396">
                <a:moveTo>
                  <a:pt x="22898" y="1435"/>
                </a:moveTo>
                <a:lnTo>
                  <a:pt x="17640" y="279"/>
                </a:lnTo>
                <a:lnTo>
                  <a:pt x="14185" y="0"/>
                </a:lnTo>
                <a:lnTo>
                  <a:pt x="13461" y="4673"/>
                </a:lnTo>
                <a:lnTo>
                  <a:pt x="0" y="48666"/>
                </a:lnTo>
                <a:lnTo>
                  <a:pt x="10083" y="51396"/>
                </a:lnTo>
                <a:lnTo>
                  <a:pt x="11455" y="47586"/>
                </a:lnTo>
                <a:lnTo>
                  <a:pt x="13893" y="38798"/>
                </a:lnTo>
                <a:lnTo>
                  <a:pt x="15189" y="35064"/>
                </a:lnTo>
                <a:lnTo>
                  <a:pt x="17640" y="26276"/>
                </a:lnTo>
                <a:lnTo>
                  <a:pt x="18935" y="22606"/>
                </a:lnTo>
                <a:lnTo>
                  <a:pt x="20167" y="17487"/>
                </a:lnTo>
                <a:lnTo>
                  <a:pt x="21462" y="13817"/>
                </a:lnTo>
                <a:lnTo>
                  <a:pt x="22898" y="8712"/>
                </a:lnTo>
                <a:lnTo>
                  <a:pt x="23698" y="5029"/>
                </a:lnTo>
                <a:lnTo>
                  <a:pt x="22898" y="1435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522057" y="1944796"/>
            <a:ext cx="28943" cy="69049"/>
          </a:xfrm>
          <a:custGeom>
            <a:avLst/>
            <a:gdLst/>
            <a:ahLst/>
            <a:cxnLst/>
            <a:rect l="l" t="t" r="r" b="b"/>
            <a:pathLst>
              <a:path w="28943" h="69049">
                <a:moveTo>
                  <a:pt x="19227" y="0"/>
                </a:moveTo>
                <a:lnTo>
                  <a:pt x="0" y="66166"/>
                </a:lnTo>
                <a:lnTo>
                  <a:pt x="8572" y="69049"/>
                </a:lnTo>
                <a:lnTo>
                  <a:pt x="10147" y="67322"/>
                </a:lnTo>
                <a:lnTo>
                  <a:pt x="11163" y="63931"/>
                </a:lnTo>
                <a:lnTo>
                  <a:pt x="15125" y="50037"/>
                </a:lnTo>
                <a:lnTo>
                  <a:pt x="16408" y="46291"/>
                </a:lnTo>
                <a:lnTo>
                  <a:pt x="18859" y="37515"/>
                </a:lnTo>
                <a:lnTo>
                  <a:pt x="20154" y="33832"/>
                </a:lnTo>
                <a:lnTo>
                  <a:pt x="21310" y="28727"/>
                </a:lnTo>
                <a:lnTo>
                  <a:pt x="22682" y="25057"/>
                </a:lnTo>
                <a:lnTo>
                  <a:pt x="25120" y="16268"/>
                </a:lnTo>
                <a:lnTo>
                  <a:pt x="26428" y="12522"/>
                </a:lnTo>
                <a:lnTo>
                  <a:pt x="27863" y="7416"/>
                </a:lnTo>
                <a:lnTo>
                  <a:pt x="28943" y="2590"/>
                </a:lnTo>
                <a:lnTo>
                  <a:pt x="23469" y="431"/>
                </a:lnTo>
                <a:lnTo>
                  <a:pt x="19227" y="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032607" y="2077786"/>
            <a:ext cx="153504" cy="549351"/>
          </a:xfrm>
          <a:custGeom>
            <a:avLst/>
            <a:gdLst/>
            <a:ahLst/>
            <a:cxnLst/>
            <a:rect l="l" t="t" r="r" b="b"/>
            <a:pathLst>
              <a:path w="153504" h="549351">
                <a:moveTo>
                  <a:pt x="101523" y="201168"/>
                </a:moveTo>
                <a:lnTo>
                  <a:pt x="100304" y="204901"/>
                </a:lnTo>
                <a:lnTo>
                  <a:pt x="99288" y="208584"/>
                </a:lnTo>
                <a:lnTo>
                  <a:pt x="98780" y="210019"/>
                </a:lnTo>
                <a:lnTo>
                  <a:pt x="97777" y="213690"/>
                </a:lnTo>
                <a:lnTo>
                  <a:pt x="96481" y="217436"/>
                </a:lnTo>
                <a:lnTo>
                  <a:pt x="95262" y="222478"/>
                </a:lnTo>
                <a:lnTo>
                  <a:pt x="94030" y="226212"/>
                </a:lnTo>
                <a:lnTo>
                  <a:pt x="93027" y="229895"/>
                </a:lnTo>
                <a:lnTo>
                  <a:pt x="92519" y="231254"/>
                </a:lnTo>
                <a:lnTo>
                  <a:pt x="91516" y="234924"/>
                </a:lnTo>
                <a:lnTo>
                  <a:pt x="90220" y="238671"/>
                </a:lnTo>
                <a:lnTo>
                  <a:pt x="88988" y="243713"/>
                </a:lnTo>
                <a:lnTo>
                  <a:pt x="87769" y="247459"/>
                </a:lnTo>
                <a:lnTo>
                  <a:pt x="86474" y="251206"/>
                </a:lnTo>
                <a:lnTo>
                  <a:pt x="85255" y="256247"/>
                </a:lnTo>
                <a:lnTo>
                  <a:pt x="84023" y="259981"/>
                </a:lnTo>
                <a:lnTo>
                  <a:pt x="83019" y="263652"/>
                </a:lnTo>
                <a:lnTo>
                  <a:pt x="82511" y="265023"/>
                </a:lnTo>
                <a:lnTo>
                  <a:pt x="81508" y="268770"/>
                </a:lnTo>
                <a:lnTo>
                  <a:pt x="80213" y="272440"/>
                </a:lnTo>
                <a:lnTo>
                  <a:pt x="78981" y="277482"/>
                </a:lnTo>
                <a:lnTo>
                  <a:pt x="77685" y="281228"/>
                </a:lnTo>
                <a:lnTo>
                  <a:pt x="76466" y="284899"/>
                </a:lnTo>
                <a:lnTo>
                  <a:pt x="75234" y="290004"/>
                </a:lnTo>
                <a:lnTo>
                  <a:pt x="74015" y="293751"/>
                </a:lnTo>
                <a:lnTo>
                  <a:pt x="73012" y="297421"/>
                </a:lnTo>
                <a:lnTo>
                  <a:pt x="72504" y="298869"/>
                </a:lnTo>
                <a:lnTo>
                  <a:pt x="71500" y="302539"/>
                </a:lnTo>
                <a:lnTo>
                  <a:pt x="70205" y="306285"/>
                </a:lnTo>
                <a:lnTo>
                  <a:pt x="68973" y="311327"/>
                </a:lnTo>
                <a:lnTo>
                  <a:pt x="67678" y="315061"/>
                </a:lnTo>
                <a:lnTo>
                  <a:pt x="66459" y="318744"/>
                </a:lnTo>
                <a:lnTo>
                  <a:pt x="65227" y="323773"/>
                </a:lnTo>
                <a:lnTo>
                  <a:pt x="63931" y="327520"/>
                </a:lnTo>
                <a:lnTo>
                  <a:pt x="62788" y="332562"/>
                </a:lnTo>
                <a:lnTo>
                  <a:pt x="61417" y="336308"/>
                </a:lnTo>
                <a:lnTo>
                  <a:pt x="60197" y="339979"/>
                </a:lnTo>
                <a:lnTo>
                  <a:pt x="58966" y="345084"/>
                </a:lnTo>
                <a:lnTo>
                  <a:pt x="57670" y="348830"/>
                </a:lnTo>
                <a:lnTo>
                  <a:pt x="56451" y="352501"/>
                </a:lnTo>
                <a:lnTo>
                  <a:pt x="55232" y="357619"/>
                </a:lnTo>
                <a:lnTo>
                  <a:pt x="53924" y="361289"/>
                </a:lnTo>
                <a:lnTo>
                  <a:pt x="52781" y="366331"/>
                </a:lnTo>
                <a:lnTo>
                  <a:pt x="51409" y="370078"/>
                </a:lnTo>
                <a:lnTo>
                  <a:pt x="50190" y="373748"/>
                </a:lnTo>
                <a:lnTo>
                  <a:pt x="48958" y="378853"/>
                </a:lnTo>
                <a:lnTo>
                  <a:pt x="47739" y="382600"/>
                </a:lnTo>
                <a:lnTo>
                  <a:pt x="46735" y="386270"/>
                </a:lnTo>
                <a:lnTo>
                  <a:pt x="46227" y="387718"/>
                </a:lnTo>
                <a:lnTo>
                  <a:pt x="45211" y="391388"/>
                </a:lnTo>
                <a:lnTo>
                  <a:pt x="43916" y="395058"/>
                </a:lnTo>
                <a:lnTo>
                  <a:pt x="42697" y="400100"/>
                </a:lnTo>
                <a:lnTo>
                  <a:pt x="41401" y="403910"/>
                </a:lnTo>
                <a:lnTo>
                  <a:pt x="40182" y="407581"/>
                </a:lnTo>
                <a:lnTo>
                  <a:pt x="38950" y="412623"/>
                </a:lnTo>
                <a:lnTo>
                  <a:pt x="37655" y="416369"/>
                </a:lnTo>
                <a:lnTo>
                  <a:pt x="36499" y="421411"/>
                </a:lnTo>
                <a:lnTo>
                  <a:pt x="35140" y="425157"/>
                </a:lnTo>
                <a:lnTo>
                  <a:pt x="33908" y="428828"/>
                </a:lnTo>
                <a:lnTo>
                  <a:pt x="32689" y="433933"/>
                </a:lnTo>
                <a:lnTo>
                  <a:pt x="31394" y="437680"/>
                </a:lnTo>
                <a:lnTo>
                  <a:pt x="30098" y="441350"/>
                </a:lnTo>
                <a:lnTo>
                  <a:pt x="28943" y="446392"/>
                </a:lnTo>
                <a:lnTo>
                  <a:pt x="27647" y="450138"/>
                </a:lnTo>
                <a:lnTo>
                  <a:pt x="26492" y="455180"/>
                </a:lnTo>
                <a:lnTo>
                  <a:pt x="25133" y="458927"/>
                </a:lnTo>
                <a:lnTo>
                  <a:pt x="23901" y="462597"/>
                </a:lnTo>
                <a:lnTo>
                  <a:pt x="22682" y="467702"/>
                </a:lnTo>
                <a:lnTo>
                  <a:pt x="21386" y="471449"/>
                </a:lnTo>
                <a:lnTo>
                  <a:pt x="20091" y="475119"/>
                </a:lnTo>
                <a:lnTo>
                  <a:pt x="18935" y="480161"/>
                </a:lnTo>
                <a:lnTo>
                  <a:pt x="17640" y="483908"/>
                </a:lnTo>
                <a:lnTo>
                  <a:pt x="16421" y="488950"/>
                </a:lnTo>
                <a:lnTo>
                  <a:pt x="15189" y="492760"/>
                </a:lnTo>
                <a:lnTo>
                  <a:pt x="13893" y="496430"/>
                </a:lnTo>
                <a:lnTo>
                  <a:pt x="12674" y="501472"/>
                </a:lnTo>
                <a:lnTo>
                  <a:pt x="11379" y="505218"/>
                </a:lnTo>
                <a:lnTo>
                  <a:pt x="10947" y="509828"/>
                </a:lnTo>
                <a:lnTo>
                  <a:pt x="8864" y="513930"/>
                </a:lnTo>
                <a:lnTo>
                  <a:pt x="7632" y="517677"/>
                </a:lnTo>
                <a:lnTo>
                  <a:pt x="6413" y="522782"/>
                </a:lnTo>
                <a:lnTo>
                  <a:pt x="5181" y="526529"/>
                </a:lnTo>
                <a:lnTo>
                  <a:pt x="3886" y="530199"/>
                </a:lnTo>
                <a:lnTo>
                  <a:pt x="2666" y="535241"/>
                </a:lnTo>
                <a:lnTo>
                  <a:pt x="1371" y="538988"/>
                </a:lnTo>
                <a:lnTo>
                  <a:pt x="0" y="547484"/>
                </a:lnTo>
                <a:lnTo>
                  <a:pt x="3822" y="549351"/>
                </a:lnTo>
                <a:lnTo>
                  <a:pt x="9728" y="532295"/>
                </a:lnTo>
                <a:lnTo>
                  <a:pt x="61925" y="355523"/>
                </a:lnTo>
                <a:lnTo>
                  <a:pt x="62636" y="355028"/>
                </a:lnTo>
                <a:lnTo>
                  <a:pt x="65951" y="340766"/>
                </a:lnTo>
                <a:lnTo>
                  <a:pt x="134645" y="110375"/>
                </a:lnTo>
                <a:lnTo>
                  <a:pt x="135216" y="109728"/>
                </a:lnTo>
                <a:lnTo>
                  <a:pt x="137020" y="101511"/>
                </a:lnTo>
                <a:lnTo>
                  <a:pt x="148602" y="61772"/>
                </a:lnTo>
                <a:lnTo>
                  <a:pt x="153504" y="31242"/>
                </a:lnTo>
                <a:lnTo>
                  <a:pt x="148539" y="0"/>
                </a:lnTo>
                <a:lnTo>
                  <a:pt x="148602" y="35483"/>
                </a:lnTo>
                <a:lnTo>
                  <a:pt x="144284" y="54711"/>
                </a:lnTo>
                <a:lnTo>
                  <a:pt x="143789" y="56083"/>
                </a:lnTo>
                <a:lnTo>
                  <a:pt x="142849" y="60972"/>
                </a:lnTo>
                <a:lnTo>
                  <a:pt x="141630" y="66014"/>
                </a:lnTo>
                <a:lnTo>
                  <a:pt x="140322" y="69761"/>
                </a:lnTo>
                <a:lnTo>
                  <a:pt x="139039" y="73507"/>
                </a:lnTo>
                <a:lnTo>
                  <a:pt x="137807" y="78549"/>
                </a:lnTo>
                <a:lnTo>
                  <a:pt x="136588" y="82296"/>
                </a:lnTo>
                <a:lnTo>
                  <a:pt x="135572" y="86029"/>
                </a:lnTo>
                <a:lnTo>
                  <a:pt x="135077" y="87401"/>
                </a:lnTo>
                <a:lnTo>
                  <a:pt x="134061" y="91071"/>
                </a:lnTo>
                <a:lnTo>
                  <a:pt x="132765" y="94742"/>
                </a:lnTo>
                <a:lnTo>
                  <a:pt x="131546" y="99783"/>
                </a:lnTo>
                <a:lnTo>
                  <a:pt x="130327" y="103606"/>
                </a:lnTo>
                <a:lnTo>
                  <a:pt x="129311" y="107276"/>
                </a:lnTo>
                <a:lnTo>
                  <a:pt x="128803" y="108635"/>
                </a:lnTo>
                <a:lnTo>
                  <a:pt x="127800" y="112318"/>
                </a:lnTo>
                <a:lnTo>
                  <a:pt x="126580" y="116052"/>
                </a:lnTo>
                <a:lnTo>
                  <a:pt x="125564" y="119735"/>
                </a:lnTo>
                <a:lnTo>
                  <a:pt x="125069" y="121170"/>
                </a:lnTo>
                <a:lnTo>
                  <a:pt x="124053" y="124841"/>
                </a:lnTo>
                <a:lnTo>
                  <a:pt x="122758" y="128587"/>
                </a:lnTo>
                <a:lnTo>
                  <a:pt x="121538" y="133629"/>
                </a:lnTo>
                <a:lnTo>
                  <a:pt x="120319" y="137375"/>
                </a:lnTo>
                <a:lnTo>
                  <a:pt x="119303" y="141109"/>
                </a:lnTo>
                <a:lnTo>
                  <a:pt x="118795" y="142405"/>
                </a:lnTo>
                <a:lnTo>
                  <a:pt x="117792" y="146151"/>
                </a:lnTo>
                <a:lnTo>
                  <a:pt x="116497" y="149821"/>
                </a:lnTo>
                <a:lnTo>
                  <a:pt x="115277" y="154863"/>
                </a:lnTo>
                <a:lnTo>
                  <a:pt x="114045" y="158610"/>
                </a:lnTo>
                <a:lnTo>
                  <a:pt x="112750" y="162356"/>
                </a:lnTo>
                <a:lnTo>
                  <a:pt x="111531" y="167398"/>
                </a:lnTo>
                <a:lnTo>
                  <a:pt x="110299" y="171145"/>
                </a:lnTo>
                <a:lnTo>
                  <a:pt x="109296" y="174815"/>
                </a:lnTo>
                <a:lnTo>
                  <a:pt x="108788" y="176250"/>
                </a:lnTo>
                <a:lnTo>
                  <a:pt x="107784" y="179920"/>
                </a:lnTo>
                <a:lnTo>
                  <a:pt x="106489" y="183591"/>
                </a:lnTo>
                <a:lnTo>
                  <a:pt x="105270" y="188633"/>
                </a:lnTo>
                <a:lnTo>
                  <a:pt x="104038" y="192379"/>
                </a:lnTo>
                <a:lnTo>
                  <a:pt x="103035" y="196126"/>
                </a:lnTo>
                <a:lnTo>
                  <a:pt x="102527" y="197485"/>
                </a:lnTo>
                <a:lnTo>
                  <a:pt x="101523" y="201168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834537" y="2691509"/>
            <a:ext cx="138887" cy="195478"/>
          </a:xfrm>
          <a:custGeom>
            <a:avLst/>
            <a:gdLst/>
            <a:ahLst/>
            <a:cxnLst/>
            <a:rect l="l" t="t" r="r" b="b"/>
            <a:pathLst>
              <a:path w="138887" h="195478">
                <a:moveTo>
                  <a:pt x="131470" y="47015"/>
                </a:moveTo>
                <a:lnTo>
                  <a:pt x="41757" y="0"/>
                </a:lnTo>
                <a:lnTo>
                  <a:pt x="40970" y="711"/>
                </a:lnTo>
                <a:lnTo>
                  <a:pt x="0" y="138747"/>
                </a:lnTo>
                <a:lnTo>
                  <a:pt x="76" y="144652"/>
                </a:lnTo>
                <a:lnTo>
                  <a:pt x="28803" y="159689"/>
                </a:lnTo>
                <a:lnTo>
                  <a:pt x="38227" y="165595"/>
                </a:lnTo>
                <a:lnTo>
                  <a:pt x="40106" y="165811"/>
                </a:lnTo>
                <a:lnTo>
                  <a:pt x="63004" y="178346"/>
                </a:lnTo>
                <a:lnTo>
                  <a:pt x="63868" y="178485"/>
                </a:lnTo>
                <a:lnTo>
                  <a:pt x="88265" y="191808"/>
                </a:lnTo>
                <a:lnTo>
                  <a:pt x="96761" y="195478"/>
                </a:lnTo>
                <a:lnTo>
                  <a:pt x="138887" y="51841"/>
                </a:lnTo>
                <a:lnTo>
                  <a:pt x="131470" y="47015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606005" y="2235395"/>
            <a:ext cx="6261" cy="5829"/>
          </a:xfrm>
          <a:custGeom>
            <a:avLst/>
            <a:gdLst/>
            <a:ahLst/>
            <a:cxnLst/>
            <a:rect l="l" t="t" r="r" b="b"/>
            <a:pathLst>
              <a:path w="6261" h="5829">
                <a:moveTo>
                  <a:pt x="0" y="5676"/>
                </a:moveTo>
                <a:lnTo>
                  <a:pt x="3822" y="5829"/>
                </a:lnTo>
                <a:lnTo>
                  <a:pt x="6261" y="635"/>
                </a:lnTo>
                <a:lnTo>
                  <a:pt x="1371" y="0"/>
                </a:lnTo>
                <a:lnTo>
                  <a:pt x="0" y="5676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619756" y="2237687"/>
            <a:ext cx="3822" cy="5905"/>
          </a:xfrm>
          <a:custGeom>
            <a:avLst/>
            <a:gdLst/>
            <a:ahLst/>
            <a:cxnLst/>
            <a:rect l="l" t="t" r="r" b="b"/>
            <a:pathLst>
              <a:path w="3822" h="5905">
                <a:moveTo>
                  <a:pt x="0" y="5842"/>
                </a:moveTo>
                <a:lnTo>
                  <a:pt x="2527" y="5905"/>
                </a:lnTo>
                <a:lnTo>
                  <a:pt x="3822" y="152"/>
                </a:lnTo>
                <a:lnTo>
                  <a:pt x="1371" y="0"/>
                </a:lnTo>
                <a:lnTo>
                  <a:pt x="0" y="5842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793707" y="2451605"/>
            <a:ext cx="259994" cy="163652"/>
          </a:xfrm>
          <a:custGeom>
            <a:avLst/>
            <a:gdLst/>
            <a:ahLst/>
            <a:cxnLst/>
            <a:rect l="l" t="t" r="r" b="b"/>
            <a:pathLst>
              <a:path w="259994" h="163652">
                <a:moveTo>
                  <a:pt x="258698" y="7124"/>
                </a:moveTo>
                <a:lnTo>
                  <a:pt x="254812" y="10871"/>
                </a:lnTo>
                <a:lnTo>
                  <a:pt x="255028" y="15836"/>
                </a:lnTo>
                <a:lnTo>
                  <a:pt x="249986" y="20954"/>
                </a:lnTo>
                <a:lnTo>
                  <a:pt x="243217" y="25412"/>
                </a:lnTo>
                <a:lnTo>
                  <a:pt x="228168" y="30378"/>
                </a:lnTo>
                <a:lnTo>
                  <a:pt x="226085" y="32105"/>
                </a:lnTo>
                <a:lnTo>
                  <a:pt x="213055" y="34201"/>
                </a:lnTo>
                <a:lnTo>
                  <a:pt x="218668" y="35420"/>
                </a:lnTo>
                <a:lnTo>
                  <a:pt x="206857" y="35356"/>
                </a:lnTo>
                <a:lnTo>
                  <a:pt x="209816" y="36791"/>
                </a:lnTo>
                <a:lnTo>
                  <a:pt x="203542" y="36715"/>
                </a:lnTo>
                <a:lnTo>
                  <a:pt x="202183" y="38163"/>
                </a:lnTo>
                <a:lnTo>
                  <a:pt x="198437" y="39458"/>
                </a:lnTo>
                <a:lnTo>
                  <a:pt x="194690" y="40754"/>
                </a:lnTo>
                <a:lnTo>
                  <a:pt x="189585" y="40462"/>
                </a:lnTo>
                <a:lnTo>
                  <a:pt x="188353" y="42049"/>
                </a:lnTo>
                <a:lnTo>
                  <a:pt x="181876" y="41541"/>
                </a:lnTo>
                <a:lnTo>
                  <a:pt x="179793" y="43421"/>
                </a:lnTo>
                <a:lnTo>
                  <a:pt x="173088" y="42837"/>
                </a:lnTo>
                <a:lnTo>
                  <a:pt x="171005" y="44716"/>
                </a:lnTo>
                <a:lnTo>
                  <a:pt x="165607" y="44056"/>
                </a:lnTo>
                <a:lnTo>
                  <a:pt x="164236" y="45364"/>
                </a:lnTo>
                <a:lnTo>
                  <a:pt x="159842" y="45580"/>
                </a:lnTo>
                <a:lnTo>
                  <a:pt x="156895" y="46723"/>
                </a:lnTo>
                <a:lnTo>
                  <a:pt x="149402" y="46583"/>
                </a:lnTo>
                <a:lnTo>
                  <a:pt x="145656" y="48018"/>
                </a:lnTo>
                <a:lnTo>
                  <a:pt x="138391" y="47878"/>
                </a:lnTo>
                <a:lnTo>
                  <a:pt x="126796" y="49174"/>
                </a:lnTo>
                <a:lnTo>
                  <a:pt x="86690" y="50545"/>
                </a:lnTo>
                <a:lnTo>
                  <a:pt x="45872" y="50469"/>
                </a:lnTo>
                <a:lnTo>
                  <a:pt x="0" y="46583"/>
                </a:lnTo>
                <a:lnTo>
                  <a:pt x="48526" y="72859"/>
                </a:lnTo>
                <a:lnTo>
                  <a:pt x="88849" y="93522"/>
                </a:lnTo>
                <a:lnTo>
                  <a:pt x="92087" y="79565"/>
                </a:lnTo>
                <a:lnTo>
                  <a:pt x="96773" y="64223"/>
                </a:lnTo>
                <a:lnTo>
                  <a:pt x="125933" y="62141"/>
                </a:lnTo>
                <a:lnTo>
                  <a:pt x="208584" y="50901"/>
                </a:lnTo>
                <a:lnTo>
                  <a:pt x="219887" y="46723"/>
                </a:lnTo>
                <a:lnTo>
                  <a:pt x="224866" y="46875"/>
                </a:lnTo>
                <a:lnTo>
                  <a:pt x="226225" y="49098"/>
                </a:lnTo>
                <a:lnTo>
                  <a:pt x="226161" y="52057"/>
                </a:lnTo>
                <a:lnTo>
                  <a:pt x="196494" y="151193"/>
                </a:lnTo>
                <a:lnTo>
                  <a:pt x="213626" y="160566"/>
                </a:lnTo>
                <a:lnTo>
                  <a:pt x="216433" y="163652"/>
                </a:lnTo>
                <a:lnTo>
                  <a:pt x="258622" y="20802"/>
                </a:lnTo>
                <a:lnTo>
                  <a:pt x="259854" y="14541"/>
                </a:lnTo>
                <a:lnTo>
                  <a:pt x="259994" y="0"/>
                </a:lnTo>
                <a:lnTo>
                  <a:pt x="258698" y="7124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509307" y="1562249"/>
            <a:ext cx="11950" cy="26797"/>
          </a:xfrm>
          <a:custGeom>
            <a:avLst/>
            <a:gdLst/>
            <a:ahLst/>
            <a:cxnLst/>
            <a:rect l="l" t="t" r="r" b="b"/>
            <a:pathLst>
              <a:path w="11950" h="26796">
                <a:moveTo>
                  <a:pt x="0" y="24638"/>
                </a:moveTo>
                <a:lnTo>
                  <a:pt x="5410" y="26797"/>
                </a:lnTo>
                <a:lnTo>
                  <a:pt x="11950" y="3251"/>
                </a:lnTo>
                <a:lnTo>
                  <a:pt x="11099" y="1371"/>
                </a:lnTo>
                <a:lnTo>
                  <a:pt x="6565" y="0"/>
                </a:lnTo>
                <a:lnTo>
                  <a:pt x="0" y="24638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567195" y="1606828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507" y="507"/>
                </a:moveTo>
                <a:lnTo>
                  <a:pt x="0" y="3822"/>
                </a:lnTo>
                <a:lnTo>
                  <a:pt x="1231" y="3822"/>
                </a:lnTo>
                <a:lnTo>
                  <a:pt x="1371" y="0"/>
                </a:lnTo>
                <a:lnTo>
                  <a:pt x="507" y="507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285677" y="1609991"/>
            <a:ext cx="65087" cy="123342"/>
          </a:xfrm>
          <a:custGeom>
            <a:avLst/>
            <a:gdLst/>
            <a:ahLst/>
            <a:cxnLst/>
            <a:rect l="l" t="t" r="r" b="b"/>
            <a:pathLst>
              <a:path w="65087" h="123342">
                <a:moveTo>
                  <a:pt x="42189" y="82372"/>
                </a:moveTo>
                <a:lnTo>
                  <a:pt x="35864" y="73736"/>
                </a:lnTo>
                <a:lnTo>
                  <a:pt x="32042" y="66243"/>
                </a:lnTo>
                <a:lnTo>
                  <a:pt x="29095" y="54432"/>
                </a:lnTo>
                <a:lnTo>
                  <a:pt x="29806" y="49542"/>
                </a:lnTo>
                <a:lnTo>
                  <a:pt x="30238" y="48171"/>
                </a:lnTo>
                <a:lnTo>
                  <a:pt x="30822" y="37731"/>
                </a:lnTo>
                <a:lnTo>
                  <a:pt x="33769" y="33197"/>
                </a:lnTo>
                <a:lnTo>
                  <a:pt x="37807" y="24701"/>
                </a:lnTo>
                <a:lnTo>
                  <a:pt x="49606" y="14046"/>
                </a:lnTo>
                <a:lnTo>
                  <a:pt x="65087" y="7848"/>
                </a:lnTo>
                <a:lnTo>
                  <a:pt x="61417" y="6629"/>
                </a:lnTo>
                <a:lnTo>
                  <a:pt x="54508" y="6197"/>
                </a:lnTo>
                <a:lnTo>
                  <a:pt x="32829" y="0"/>
                </a:lnTo>
                <a:lnTo>
                  <a:pt x="3238" y="99072"/>
                </a:lnTo>
                <a:lnTo>
                  <a:pt x="0" y="112979"/>
                </a:lnTo>
                <a:lnTo>
                  <a:pt x="36004" y="123342"/>
                </a:lnTo>
                <a:lnTo>
                  <a:pt x="43345" y="97853"/>
                </a:lnTo>
                <a:lnTo>
                  <a:pt x="46012" y="84607"/>
                </a:lnTo>
                <a:lnTo>
                  <a:pt x="42189" y="8237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564753" y="1610638"/>
            <a:ext cx="2514" cy="8864"/>
          </a:xfrm>
          <a:custGeom>
            <a:avLst/>
            <a:gdLst/>
            <a:ahLst/>
            <a:cxnLst/>
            <a:rect l="l" t="t" r="r" b="b"/>
            <a:pathLst>
              <a:path w="2514" h="8864">
                <a:moveTo>
                  <a:pt x="1727" y="584"/>
                </a:moveTo>
                <a:lnTo>
                  <a:pt x="0" y="8864"/>
                </a:lnTo>
                <a:lnTo>
                  <a:pt x="1142" y="8724"/>
                </a:lnTo>
                <a:lnTo>
                  <a:pt x="1727" y="5549"/>
                </a:lnTo>
                <a:lnTo>
                  <a:pt x="2514" y="5118"/>
                </a:lnTo>
                <a:lnTo>
                  <a:pt x="2451" y="0"/>
                </a:lnTo>
                <a:lnTo>
                  <a:pt x="1727" y="584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363151" y="1630947"/>
            <a:ext cx="65443" cy="123990"/>
          </a:xfrm>
          <a:custGeom>
            <a:avLst/>
            <a:gdLst/>
            <a:ahLst/>
            <a:cxnLst/>
            <a:rect l="l" t="t" r="r" b="b"/>
            <a:pathLst>
              <a:path w="65443" h="123990">
                <a:moveTo>
                  <a:pt x="33477" y="61925"/>
                </a:moveTo>
                <a:lnTo>
                  <a:pt x="21094" y="70853"/>
                </a:lnTo>
                <a:lnTo>
                  <a:pt x="10147" y="74663"/>
                </a:lnTo>
                <a:lnTo>
                  <a:pt x="0" y="114693"/>
                </a:lnTo>
                <a:lnTo>
                  <a:pt x="31318" y="123990"/>
                </a:lnTo>
                <a:lnTo>
                  <a:pt x="32550" y="123558"/>
                </a:lnTo>
                <a:lnTo>
                  <a:pt x="33845" y="119875"/>
                </a:lnTo>
                <a:lnTo>
                  <a:pt x="34848" y="116204"/>
                </a:lnTo>
                <a:lnTo>
                  <a:pt x="35356" y="114846"/>
                </a:lnTo>
                <a:lnTo>
                  <a:pt x="35572" y="111531"/>
                </a:lnTo>
                <a:lnTo>
                  <a:pt x="36360" y="111099"/>
                </a:lnTo>
                <a:lnTo>
                  <a:pt x="37579" y="107353"/>
                </a:lnTo>
                <a:lnTo>
                  <a:pt x="38595" y="103682"/>
                </a:lnTo>
                <a:lnTo>
                  <a:pt x="39103" y="102311"/>
                </a:lnTo>
                <a:lnTo>
                  <a:pt x="39319" y="99072"/>
                </a:lnTo>
                <a:lnTo>
                  <a:pt x="40106" y="98564"/>
                </a:lnTo>
                <a:lnTo>
                  <a:pt x="41109" y="94894"/>
                </a:lnTo>
                <a:lnTo>
                  <a:pt x="41617" y="93522"/>
                </a:lnTo>
                <a:lnTo>
                  <a:pt x="41833" y="90284"/>
                </a:lnTo>
                <a:lnTo>
                  <a:pt x="42621" y="89788"/>
                </a:lnTo>
                <a:lnTo>
                  <a:pt x="43853" y="86042"/>
                </a:lnTo>
                <a:lnTo>
                  <a:pt x="44856" y="82435"/>
                </a:lnTo>
                <a:lnTo>
                  <a:pt x="45364" y="81000"/>
                </a:lnTo>
                <a:lnTo>
                  <a:pt x="45580" y="77762"/>
                </a:lnTo>
                <a:lnTo>
                  <a:pt x="46367" y="77330"/>
                </a:lnTo>
                <a:lnTo>
                  <a:pt x="47307" y="73507"/>
                </a:lnTo>
                <a:lnTo>
                  <a:pt x="49098" y="68478"/>
                </a:lnTo>
                <a:lnTo>
                  <a:pt x="49314" y="65303"/>
                </a:lnTo>
                <a:lnTo>
                  <a:pt x="50114" y="64795"/>
                </a:lnTo>
                <a:lnTo>
                  <a:pt x="51117" y="61125"/>
                </a:lnTo>
                <a:lnTo>
                  <a:pt x="51625" y="59766"/>
                </a:lnTo>
                <a:lnTo>
                  <a:pt x="51841" y="56514"/>
                </a:lnTo>
                <a:lnTo>
                  <a:pt x="52628" y="56019"/>
                </a:lnTo>
                <a:lnTo>
                  <a:pt x="53860" y="52273"/>
                </a:lnTo>
                <a:lnTo>
                  <a:pt x="54863" y="48602"/>
                </a:lnTo>
                <a:lnTo>
                  <a:pt x="55371" y="47231"/>
                </a:lnTo>
                <a:lnTo>
                  <a:pt x="55587" y="43992"/>
                </a:lnTo>
                <a:lnTo>
                  <a:pt x="56375" y="43484"/>
                </a:lnTo>
                <a:lnTo>
                  <a:pt x="57315" y="39738"/>
                </a:lnTo>
                <a:lnTo>
                  <a:pt x="59042" y="34632"/>
                </a:lnTo>
                <a:lnTo>
                  <a:pt x="60121" y="31026"/>
                </a:lnTo>
                <a:lnTo>
                  <a:pt x="61125" y="27355"/>
                </a:lnTo>
                <a:lnTo>
                  <a:pt x="61633" y="25996"/>
                </a:lnTo>
                <a:lnTo>
                  <a:pt x="61848" y="22682"/>
                </a:lnTo>
                <a:lnTo>
                  <a:pt x="62636" y="22250"/>
                </a:lnTo>
                <a:lnTo>
                  <a:pt x="63868" y="18503"/>
                </a:lnTo>
                <a:lnTo>
                  <a:pt x="64947" y="14833"/>
                </a:lnTo>
                <a:lnTo>
                  <a:pt x="65443" y="13398"/>
                </a:lnTo>
                <a:lnTo>
                  <a:pt x="63576" y="10083"/>
                </a:lnTo>
                <a:lnTo>
                  <a:pt x="37007" y="2806"/>
                </a:lnTo>
                <a:lnTo>
                  <a:pt x="35496" y="863"/>
                </a:lnTo>
                <a:lnTo>
                  <a:pt x="32550" y="0"/>
                </a:lnTo>
                <a:lnTo>
                  <a:pt x="33477" y="2590"/>
                </a:lnTo>
                <a:lnTo>
                  <a:pt x="37363" y="6261"/>
                </a:lnTo>
                <a:lnTo>
                  <a:pt x="44780" y="21386"/>
                </a:lnTo>
                <a:lnTo>
                  <a:pt x="44932" y="37363"/>
                </a:lnTo>
                <a:lnTo>
                  <a:pt x="40970" y="51981"/>
                </a:lnTo>
                <a:lnTo>
                  <a:pt x="39103" y="53492"/>
                </a:lnTo>
                <a:lnTo>
                  <a:pt x="33477" y="6192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621484" y="1704680"/>
            <a:ext cx="59397" cy="113106"/>
          </a:xfrm>
          <a:custGeom>
            <a:avLst/>
            <a:gdLst/>
            <a:ahLst/>
            <a:cxnLst/>
            <a:rect l="l" t="t" r="r" b="b"/>
            <a:pathLst>
              <a:path w="59397" h="113106">
                <a:moveTo>
                  <a:pt x="15417" y="70777"/>
                </a:moveTo>
                <a:lnTo>
                  <a:pt x="4686" y="73583"/>
                </a:lnTo>
                <a:lnTo>
                  <a:pt x="0" y="90360"/>
                </a:lnTo>
                <a:lnTo>
                  <a:pt x="4038" y="95402"/>
                </a:lnTo>
                <a:lnTo>
                  <a:pt x="19227" y="107784"/>
                </a:lnTo>
                <a:lnTo>
                  <a:pt x="29159" y="113106"/>
                </a:lnTo>
                <a:lnTo>
                  <a:pt x="31038" y="109943"/>
                </a:lnTo>
                <a:lnTo>
                  <a:pt x="31254" y="106629"/>
                </a:lnTo>
                <a:lnTo>
                  <a:pt x="32042" y="106197"/>
                </a:lnTo>
                <a:lnTo>
                  <a:pt x="32981" y="102450"/>
                </a:lnTo>
                <a:lnTo>
                  <a:pt x="34709" y="97345"/>
                </a:lnTo>
                <a:lnTo>
                  <a:pt x="35788" y="93662"/>
                </a:lnTo>
                <a:lnTo>
                  <a:pt x="36791" y="89992"/>
                </a:lnTo>
                <a:lnTo>
                  <a:pt x="37299" y="88633"/>
                </a:lnTo>
                <a:lnTo>
                  <a:pt x="37515" y="85382"/>
                </a:lnTo>
                <a:lnTo>
                  <a:pt x="38303" y="84886"/>
                </a:lnTo>
                <a:lnTo>
                  <a:pt x="39535" y="81140"/>
                </a:lnTo>
                <a:lnTo>
                  <a:pt x="40538" y="77533"/>
                </a:lnTo>
                <a:lnTo>
                  <a:pt x="41046" y="76098"/>
                </a:lnTo>
                <a:lnTo>
                  <a:pt x="41262" y="72859"/>
                </a:lnTo>
                <a:lnTo>
                  <a:pt x="42049" y="72428"/>
                </a:lnTo>
                <a:lnTo>
                  <a:pt x="43065" y="68681"/>
                </a:lnTo>
                <a:lnTo>
                  <a:pt x="43561" y="67386"/>
                </a:lnTo>
                <a:lnTo>
                  <a:pt x="43776" y="64071"/>
                </a:lnTo>
                <a:lnTo>
                  <a:pt x="44500" y="63576"/>
                </a:lnTo>
                <a:lnTo>
                  <a:pt x="45796" y="59905"/>
                </a:lnTo>
                <a:lnTo>
                  <a:pt x="46799" y="56222"/>
                </a:lnTo>
                <a:lnTo>
                  <a:pt x="47307" y="54863"/>
                </a:lnTo>
                <a:lnTo>
                  <a:pt x="47523" y="51625"/>
                </a:lnTo>
                <a:lnTo>
                  <a:pt x="48310" y="51117"/>
                </a:lnTo>
                <a:lnTo>
                  <a:pt x="49250" y="47370"/>
                </a:lnTo>
                <a:lnTo>
                  <a:pt x="51054" y="42329"/>
                </a:lnTo>
                <a:lnTo>
                  <a:pt x="51269" y="39090"/>
                </a:lnTo>
                <a:lnTo>
                  <a:pt x="52057" y="38582"/>
                </a:lnTo>
                <a:lnTo>
                  <a:pt x="53073" y="34912"/>
                </a:lnTo>
                <a:lnTo>
                  <a:pt x="53568" y="33553"/>
                </a:lnTo>
                <a:lnTo>
                  <a:pt x="53784" y="30302"/>
                </a:lnTo>
                <a:lnTo>
                  <a:pt x="54584" y="29806"/>
                </a:lnTo>
                <a:lnTo>
                  <a:pt x="55803" y="26060"/>
                </a:lnTo>
                <a:lnTo>
                  <a:pt x="56807" y="22453"/>
                </a:lnTo>
                <a:lnTo>
                  <a:pt x="57315" y="21094"/>
                </a:lnTo>
                <a:lnTo>
                  <a:pt x="57531" y="17779"/>
                </a:lnTo>
                <a:lnTo>
                  <a:pt x="58318" y="17348"/>
                </a:lnTo>
                <a:lnTo>
                  <a:pt x="59397" y="13601"/>
                </a:lnTo>
                <a:lnTo>
                  <a:pt x="57962" y="10223"/>
                </a:lnTo>
                <a:lnTo>
                  <a:pt x="32829" y="2870"/>
                </a:lnTo>
                <a:lnTo>
                  <a:pt x="29883" y="1003"/>
                </a:lnTo>
                <a:lnTo>
                  <a:pt x="27152" y="0"/>
                </a:lnTo>
                <a:lnTo>
                  <a:pt x="27863" y="2730"/>
                </a:lnTo>
                <a:lnTo>
                  <a:pt x="32905" y="7772"/>
                </a:lnTo>
                <a:lnTo>
                  <a:pt x="39166" y="22745"/>
                </a:lnTo>
                <a:lnTo>
                  <a:pt x="39319" y="37439"/>
                </a:lnTo>
                <a:lnTo>
                  <a:pt x="35064" y="51625"/>
                </a:lnTo>
                <a:lnTo>
                  <a:pt x="32258" y="54787"/>
                </a:lnTo>
                <a:lnTo>
                  <a:pt x="27508" y="61633"/>
                </a:lnTo>
                <a:lnTo>
                  <a:pt x="15417" y="70777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220587" y="1765946"/>
            <a:ext cx="53860" cy="153644"/>
          </a:xfrm>
          <a:custGeom>
            <a:avLst/>
            <a:gdLst/>
            <a:ahLst/>
            <a:cxnLst/>
            <a:rect l="l" t="t" r="r" b="b"/>
            <a:pathLst>
              <a:path w="53860" h="153644">
                <a:moveTo>
                  <a:pt x="53860" y="3746"/>
                </a:moveTo>
                <a:lnTo>
                  <a:pt x="43421" y="292"/>
                </a:lnTo>
                <a:lnTo>
                  <a:pt x="40043" y="0"/>
                </a:lnTo>
                <a:lnTo>
                  <a:pt x="17068" y="83311"/>
                </a:lnTo>
                <a:lnTo>
                  <a:pt x="0" y="142849"/>
                </a:lnTo>
                <a:lnTo>
                  <a:pt x="4546" y="148031"/>
                </a:lnTo>
                <a:lnTo>
                  <a:pt x="11302" y="153644"/>
                </a:lnTo>
                <a:lnTo>
                  <a:pt x="53860" y="374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363224" y="1800009"/>
            <a:ext cx="22682" cy="49822"/>
          </a:xfrm>
          <a:custGeom>
            <a:avLst/>
            <a:gdLst/>
            <a:ahLst/>
            <a:cxnLst/>
            <a:rect l="l" t="t" r="r" b="b"/>
            <a:pathLst>
              <a:path w="22682" h="49822">
                <a:moveTo>
                  <a:pt x="13754" y="18351"/>
                </a:moveTo>
                <a:lnTo>
                  <a:pt x="12103" y="29159"/>
                </a:lnTo>
                <a:lnTo>
                  <a:pt x="11163" y="29730"/>
                </a:lnTo>
                <a:lnTo>
                  <a:pt x="10147" y="33477"/>
                </a:lnTo>
                <a:lnTo>
                  <a:pt x="9715" y="36855"/>
                </a:lnTo>
                <a:lnTo>
                  <a:pt x="7277" y="49822"/>
                </a:lnTo>
                <a:lnTo>
                  <a:pt x="22682" y="2222"/>
                </a:lnTo>
                <a:lnTo>
                  <a:pt x="20015" y="1295"/>
                </a:lnTo>
                <a:lnTo>
                  <a:pt x="19507" y="4317"/>
                </a:lnTo>
                <a:lnTo>
                  <a:pt x="17995" y="4394"/>
                </a:lnTo>
                <a:lnTo>
                  <a:pt x="18719" y="1003"/>
                </a:lnTo>
                <a:lnTo>
                  <a:pt x="14973" y="0"/>
                </a:lnTo>
                <a:lnTo>
                  <a:pt x="16916" y="5968"/>
                </a:lnTo>
                <a:lnTo>
                  <a:pt x="18287" y="6261"/>
                </a:lnTo>
                <a:lnTo>
                  <a:pt x="18427" y="8991"/>
                </a:lnTo>
                <a:lnTo>
                  <a:pt x="17640" y="9639"/>
                </a:lnTo>
                <a:lnTo>
                  <a:pt x="15913" y="16776"/>
                </a:lnTo>
                <a:lnTo>
                  <a:pt x="13754" y="18351"/>
                </a:lnTo>
                <a:close/>
              </a:path>
              <a:path w="22682" h="49822">
                <a:moveTo>
                  <a:pt x="7277" y="49822"/>
                </a:moveTo>
                <a:lnTo>
                  <a:pt x="9715" y="36855"/>
                </a:lnTo>
                <a:lnTo>
                  <a:pt x="7556" y="38366"/>
                </a:lnTo>
                <a:lnTo>
                  <a:pt x="9436" y="33985"/>
                </a:lnTo>
                <a:lnTo>
                  <a:pt x="10147" y="33477"/>
                </a:lnTo>
                <a:lnTo>
                  <a:pt x="9359" y="29946"/>
                </a:lnTo>
                <a:lnTo>
                  <a:pt x="11163" y="29730"/>
                </a:lnTo>
                <a:lnTo>
                  <a:pt x="10731" y="25488"/>
                </a:lnTo>
                <a:lnTo>
                  <a:pt x="13754" y="18351"/>
                </a:lnTo>
                <a:lnTo>
                  <a:pt x="15773" y="11658"/>
                </a:lnTo>
                <a:lnTo>
                  <a:pt x="17640" y="9639"/>
                </a:lnTo>
                <a:lnTo>
                  <a:pt x="16916" y="5968"/>
                </a:lnTo>
                <a:lnTo>
                  <a:pt x="14973" y="0"/>
                </a:lnTo>
                <a:lnTo>
                  <a:pt x="12103" y="11734"/>
                </a:lnTo>
                <a:lnTo>
                  <a:pt x="0" y="47447"/>
                </a:lnTo>
                <a:lnTo>
                  <a:pt x="3746" y="49314"/>
                </a:lnTo>
                <a:lnTo>
                  <a:pt x="6261" y="42113"/>
                </a:lnTo>
                <a:lnTo>
                  <a:pt x="5041" y="49529"/>
                </a:lnTo>
                <a:lnTo>
                  <a:pt x="7277" y="49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499448" y="1839394"/>
            <a:ext cx="26784" cy="52412"/>
          </a:xfrm>
          <a:custGeom>
            <a:avLst/>
            <a:gdLst/>
            <a:ahLst/>
            <a:cxnLst/>
            <a:rect l="l" t="t" r="r" b="b"/>
            <a:pathLst>
              <a:path w="26784" h="52412">
                <a:moveTo>
                  <a:pt x="26784" y="4025"/>
                </a:moveTo>
                <a:lnTo>
                  <a:pt x="13970" y="0"/>
                </a:lnTo>
                <a:lnTo>
                  <a:pt x="0" y="47879"/>
                </a:lnTo>
                <a:lnTo>
                  <a:pt x="14033" y="52412"/>
                </a:lnTo>
                <a:lnTo>
                  <a:pt x="26784" y="402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616233" y="1881869"/>
            <a:ext cx="18211" cy="19583"/>
          </a:xfrm>
          <a:custGeom>
            <a:avLst/>
            <a:gdLst/>
            <a:ahLst/>
            <a:cxnLst/>
            <a:rect l="l" t="t" r="r" b="b"/>
            <a:pathLst>
              <a:path w="18211" h="19583">
                <a:moveTo>
                  <a:pt x="14185" y="11303"/>
                </a:moveTo>
                <a:lnTo>
                  <a:pt x="18211" y="0"/>
                </a:lnTo>
                <a:lnTo>
                  <a:pt x="16052" y="1587"/>
                </a:lnTo>
                <a:lnTo>
                  <a:pt x="14185" y="11303"/>
                </a:lnTo>
                <a:close/>
              </a:path>
              <a:path w="18211" h="19583">
                <a:moveTo>
                  <a:pt x="14973" y="-8280"/>
                </a:moveTo>
                <a:lnTo>
                  <a:pt x="0" y="40106"/>
                </a:lnTo>
                <a:lnTo>
                  <a:pt x="6908" y="41681"/>
                </a:lnTo>
                <a:lnTo>
                  <a:pt x="22313" y="-5905"/>
                </a:lnTo>
                <a:lnTo>
                  <a:pt x="19799" y="-6769"/>
                </a:lnTo>
                <a:lnTo>
                  <a:pt x="18211" y="0"/>
                </a:lnTo>
                <a:lnTo>
                  <a:pt x="14185" y="11303"/>
                </a:lnTo>
                <a:lnTo>
                  <a:pt x="12814" y="11379"/>
                </a:lnTo>
                <a:lnTo>
                  <a:pt x="14325" y="4826"/>
                </a:lnTo>
                <a:lnTo>
                  <a:pt x="16052" y="1587"/>
                </a:lnTo>
                <a:lnTo>
                  <a:pt x="17779" y="-4254"/>
                </a:lnTo>
                <a:lnTo>
                  <a:pt x="18719" y="-6984"/>
                </a:lnTo>
                <a:lnTo>
                  <a:pt x="14973" y="-828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331972" y="1888704"/>
            <a:ext cx="26289" cy="59626"/>
          </a:xfrm>
          <a:custGeom>
            <a:avLst/>
            <a:gdLst/>
            <a:ahLst/>
            <a:cxnLst/>
            <a:rect l="l" t="t" r="r" b="b"/>
            <a:pathLst>
              <a:path w="26288" h="59626">
                <a:moveTo>
                  <a:pt x="10655" y="36436"/>
                </a:moveTo>
                <a:lnTo>
                  <a:pt x="12382" y="36144"/>
                </a:lnTo>
                <a:lnTo>
                  <a:pt x="11950" y="31902"/>
                </a:lnTo>
                <a:lnTo>
                  <a:pt x="16281" y="21031"/>
                </a:lnTo>
                <a:lnTo>
                  <a:pt x="18148" y="12674"/>
                </a:lnTo>
                <a:lnTo>
                  <a:pt x="19875" y="12319"/>
                </a:lnTo>
                <a:lnTo>
                  <a:pt x="19443" y="8064"/>
                </a:lnTo>
                <a:lnTo>
                  <a:pt x="21386" y="1155"/>
                </a:lnTo>
                <a:lnTo>
                  <a:pt x="18795" y="0"/>
                </a:lnTo>
                <a:lnTo>
                  <a:pt x="0" y="59550"/>
                </a:lnTo>
                <a:lnTo>
                  <a:pt x="4470" y="59626"/>
                </a:lnTo>
                <a:lnTo>
                  <a:pt x="6413" y="58394"/>
                </a:lnTo>
                <a:lnTo>
                  <a:pt x="9080" y="57454"/>
                </a:lnTo>
                <a:lnTo>
                  <a:pt x="9512" y="46367"/>
                </a:lnTo>
                <a:lnTo>
                  <a:pt x="6921" y="54584"/>
                </a:lnTo>
                <a:lnTo>
                  <a:pt x="5473" y="54584"/>
                </a:lnTo>
                <a:lnTo>
                  <a:pt x="6984" y="48094"/>
                </a:lnTo>
                <a:lnTo>
                  <a:pt x="8788" y="44792"/>
                </a:lnTo>
                <a:lnTo>
                  <a:pt x="10655" y="36436"/>
                </a:lnTo>
                <a:close/>
              </a:path>
              <a:path w="26288" h="59626">
                <a:moveTo>
                  <a:pt x="26288" y="2311"/>
                </a:moveTo>
                <a:lnTo>
                  <a:pt x="23621" y="1231"/>
                </a:lnTo>
                <a:lnTo>
                  <a:pt x="19875" y="12319"/>
                </a:lnTo>
                <a:lnTo>
                  <a:pt x="18364" y="19443"/>
                </a:lnTo>
                <a:lnTo>
                  <a:pt x="16992" y="22606"/>
                </a:lnTo>
                <a:lnTo>
                  <a:pt x="12382" y="36144"/>
                </a:lnTo>
                <a:lnTo>
                  <a:pt x="10871" y="43205"/>
                </a:lnTo>
                <a:lnTo>
                  <a:pt x="9512" y="46367"/>
                </a:lnTo>
                <a:lnTo>
                  <a:pt x="9080" y="57454"/>
                </a:lnTo>
                <a:lnTo>
                  <a:pt x="14185" y="39027"/>
                </a:lnTo>
                <a:lnTo>
                  <a:pt x="26288" y="231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584762" y="1964735"/>
            <a:ext cx="25349" cy="58394"/>
          </a:xfrm>
          <a:custGeom>
            <a:avLst/>
            <a:gdLst/>
            <a:ahLst/>
            <a:cxnLst/>
            <a:rect l="l" t="t" r="r" b="b"/>
            <a:pathLst>
              <a:path w="25349" h="58394">
                <a:moveTo>
                  <a:pt x="8216" y="40893"/>
                </a:moveTo>
                <a:lnTo>
                  <a:pt x="5689" y="49034"/>
                </a:lnTo>
                <a:lnTo>
                  <a:pt x="6921" y="49250"/>
                </a:lnTo>
                <a:lnTo>
                  <a:pt x="6057" y="56095"/>
                </a:lnTo>
                <a:lnTo>
                  <a:pt x="8788" y="55016"/>
                </a:lnTo>
                <a:lnTo>
                  <a:pt x="25349" y="0"/>
                </a:lnTo>
                <a:lnTo>
                  <a:pt x="13322" y="32257"/>
                </a:lnTo>
                <a:lnTo>
                  <a:pt x="11239" y="33769"/>
                </a:lnTo>
                <a:lnTo>
                  <a:pt x="9944" y="37515"/>
                </a:lnTo>
                <a:lnTo>
                  <a:pt x="9575" y="43497"/>
                </a:lnTo>
                <a:lnTo>
                  <a:pt x="8064" y="47307"/>
                </a:lnTo>
                <a:lnTo>
                  <a:pt x="6705" y="47383"/>
                </a:lnTo>
                <a:lnTo>
                  <a:pt x="8216" y="40893"/>
                </a:lnTo>
                <a:close/>
              </a:path>
              <a:path w="25349" h="58394">
                <a:moveTo>
                  <a:pt x="21310" y="5118"/>
                </a:moveTo>
                <a:lnTo>
                  <a:pt x="20954" y="8572"/>
                </a:lnTo>
                <a:lnTo>
                  <a:pt x="25349" y="0"/>
                </a:lnTo>
                <a:lnTo>
                  <a:pt x="22402" y="1371"/>
                </a:lnTo>
                <a:lnTo>
                  <a:pt x="21310" y="5118"/>
                </a:lnTo>
                <a:close/>
              </a:path>
              <a:path w="25349" h="58394">
                <a:moveTo>
                  <a:pt x="14833" y="25133"/>
                </a:moveTo>
                <a:lnTo>
                  <a:pt x="14401" y="20891"/>
                </a:lnTo>
                <a:lnTo>
                  <a:pt x="13106" y="25488"/>
                </a:lnTo>
                <a:lnTo>
                  <a:pt x="14833" y="25133"/>
                </a:lnTo>
                <a:close/>
              </a:path>
              <a:path w="25349" h="58394">
                <a:moveTo>
                  <a:pt x="5689" y="49034"/>
                </a:moveTo>
                <a:lnTo>
                  <a:pt x="8216" y="40893"/>
                </a:lnTo>
                <a:lnTo>
                  <a:pt x="9944" y="37515"/>
                </a:lnTo>
                <a:lnTo>
                  <a:pt x="11239" y="33769"/>
                </a:lnTo>
                <a:lnTo>
                  <a:pt x="13106" y="25488"/>
                </a:lnTo>
                <a:lnTo>
                  <a:pt x="14401" y="20891"/>
                </a:lnTo>
                <a:lnTo>
                  <a:pt x="17424" y="13754"/>
                </a:lnTo>
                <a:lnTo>
                  <a:pt x="17068" y="19659"/>
                </a:lnTo>
                <a:lnTo>
                  <a:pt x="14833" y="25133"/>
                </a:lnTo>
                <a:lnTo>
                  <a:pt x="13322" y="32257"/>
                </a:lnTo>
                <a:lnTo>
                  <a:pt x="25349" y="0"/>
                </a:lnTo>
                <a:lnTo>
                  <a:pt x="20954" y="8572"/>
                </a:lnTo>
                <a:lnTo>
                  <a:pt x="18795" y="10007"/>
                </a:lnTo>
                <a:lnTo>
                  <a:pt x="20599" y="5626"/>
                </a:lnTo>
                <a:lnTo>
                  <a:pt x="21310" y="5118"/>
                </a:lnTo>
                <a:lnTo>
                  <a:pt x="20523" y="1587"/>
                </a:lnTo>
                <a:lnTo>
                  <a:pt x="22402" y="1371"/>
                </a:lnTo>
                <a:lnTo>
                  <a:pt x="21678" y="-1435"/>
                </a:lnTo>
                <a:lnTo>
                  <a:pt x="18656" y="-2298"/>
                </a:lnTo>
                <a:lnTo>
                  <a:pt x="0" y="57391"/>
                </a:lnTo>
                <a:lnTo>
                  <a:pt x="3898" y="56375"/>
                </a:lnTo>
                <a:lnTo>
                  <a:pt x="5689" y="49034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167824" y="2054014"/>
            <a:ext cx="20091" cy="133489"/>
          </a:xfrm>
          <a:custGeom>
            <a:avLst/>
            <a:gdLst/>
            <a:ahLst/>
            <a:cxnLst/>
            <a:rect l="l" t="t" r="r" b="b"/>
            <a:pathLst>
              <a:path w="20091" h="133489">
                <a:moveTo>
                  <a:pt x="2514" y="129743"/>
                </a:moveTo>
                <a:lnTo>
                  <a:pt x="3746" y="126009"/>
                </a:lnTo>
                <a:lnTo>
                  <a:pt x="5041" y="122262"/>
                </a:lnTo>
                <a:lnTo>
                  <a:pt x="5473" y="117729"/>
                </a:lnTo>
                <a:lnTo>
                  <a:pt x="6261" y="117221"/>
                </a:lnTo>
                <a:lnTo>
                  <a:pt x="7492" y="113550"/>
                </a:lnTo>
                <a:lnTo>
                  <a:pt x="8788" y="108508"/>
                </a:lnTo>
                <a:lnTo>
                  <a:pt x="10007" y="104762"/>
                </a:lnTo>
                <a:lnTo>
                  <a:pt x="11302" y="101028"/>
                </a:lnTo>
                <a:lnTo>
                  <a:pt x="12522" y="95986"/>
                </a:lnTo>
                <a:lnTo>
                  <a:pt x="13754" y="92240"/>
                </a:lnTo>
                <a:lnTo>
                  <a:pt x="15049" y="88493"/>
                </a:lnTo>
                <a:lnTo>
                  <a:pt x="15557" y="82664"/>
                </a:lnTo>
                <a:lnTo>
                  <a:pt x="16268" y="82232"/>
                </a:lnTo>
                <a:lnTo>
                  <a:pt x="16776" y="73952"/>
                </a:lnTo>
                <a:lnTo>
                  <a:pt x="17564" y="73444"/>
                </a:lnTo>
                <a:lnTo>
                  <a:pt x="18072" y="66395"/>
                </a:lnTo>
                <a:lnTo>
                  <a:pt x="18795" y="65951"/>
                </a:lnTo>
                <a:lnTo>
                  <a:pt x="19291" y="57683"/>
                </a:lnTo>
                <a:lnTo>
                  <a:pt x="20091" y="57251"/>
                </a:lnTo>
                <a:lnTo>
                  <a:pt x="20015" y="52209"/>
                </a:lnTo>
                <a:lnTo>
                  <a:pt x="19291" y="51777"/>
                </a:lnTo>
                <a:lnTo>
                  <a:pt x="19011" y="42202"/>
                </a:lnTo>
                <a:lnTo>
                  <a:pt x="18503" y="40970"/>
                </a:lnTo>
                <a:lnTo>
                  <a:pt x="17564" y="30899"/>
                </a:lnTo>
                <a:lnTo>
                  <a:pt x="16776" y="30467"/>
                </a:lnTo>
                <a:lnTo>
                  <a:pt x="16344" y="23329"/>
                </a:lnTo>
                <a:lnTo>
                  <a:pt x="10871" y="13830"/>
                </a:lnTo>
                <a:lnTo>
                  <a:pt x="4533" y="0"/>
                </a:lnTo>
                <a:lnTo>
                  <a:pt x="5041" y="9652"/>
                </a:lnTo>
                <a:lnTo>
                  <a:pt x="5829" y="10083"/>
                </a:lnTo>
                <a:lnTo>
                  <a:pt x="6261" y="13398"/>
                </a:lnTo>
                <a:lnTo>
                  <a:pt x="6984" y="13970"/>
                </a:lnTo>
                <a:lnTo>
                  <a:pt x="10871" y="27584"/>
                </a:lnTo>
                <a:lnTo>
                  <a:pt x="12026" y="55524"/>
                </a:lnTo>
                <a:lnTo>
                  <a:pt x="11302" y="55956"/>
                </a:lnTo>
                <a:lnTo>
                  <a:pt x="10299" y="63512"/>
                </a:lnTo>
                <a:lnTo>
                  <a:pt x="9791" y="64731"/>
                </a:lnTo>
                <a:lnTo>
                  <a:pt x="9143" y="70993"/>
                </a:lnTo>
                <a:lnTo>
                  <a:pt x="8496" y="73520"/>
                </a:lnTo>
                <a:lnTo>
                  <a:pt x="9067" y="78486"/>
                </a:lnTo>
                <a:lnTo>
                  <a:pt x="13385" y="59258"/>
                </a:lnTo>
                <a:lnTo>
                  <a:pt x="13322" y="23761"/>
                </a:lnTo>
                <a:lnTo>
                  <a:pt x="18287" y="55016"/>
                </a:lnTo>
                <a:lnTo>
                  <a:pt x="13385" y="85547"/>
                </a:lnTo>
                <a:lnTo>
                  <a:pt x="1803" y="125285"/>
                </a:lnTo>
                <a:lnTo>
                  <a:pt x="0" y="133489"/>
                </a:lnTo>
                <a:lnTo>
                  <a:pt x="2514" y="12974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355452" y="2401855"/>
            <a:ext cx="7848" cy="5613"/>
          </a:xfrm>
          <a:custGeom>
            <a:avLst/>
            <a:gdLst/>
            <a:ahLst/>
            <a:cxnLst/>
            <a:rect l="l" t="t" r="r" b="b"/>
            <a:pathLst>
              <a:path w="7848" h="5613">
                <a:moveTo>
                  <a:pt x="647" y="139"/>
                </a:moveTo>
                <a:lnTo>
                  <a:pt x="0" y="2019"/>
                </a:lnTo>
                <a:lnTo>
                  <a:pt x="6540" y="5613"/>
                </a:lnTo>
                <a:lnTo>
                  <a:pt x="7848" y="1003"/>
                </a:lnTo>
                <a:lnTo>
                  <a:pt x="6261" y="0"/>
                </a:lnTo>
                <a:lnTo>
                  <a:pt x="647" y="13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095251" y="2187502"/>
            <a:ext cx="72644" cy="245313"/>
          </a:xfrm>
          <a:custGeom>
            <a:avLst/>
            <a:gdLst/>
            <a:ahLst/>
            <a:cxnLst/>
            <a:rect l="l" t="t" r="r" b="b"/>
            <a:pathLst>
              <a:path w="72643" h="245313">
                <a:moveTo>
                  <a:pt x="41249" y="110159"/>
                </a:moveTo>
                <a:lnTo>
                  <a:pt x="42544" y="106426"/>
                </a:lnTo>
                <a:lnTo>
                  <a:pt x="43776" y="102679"/>
                </a:lnTo>
                <a:lnTo>
                  <a:pt x="45072" y="97637"/>
                </a:lnTo>
                <a:lnTo>
                  <a:pt x="46291" y="93891"/>
                </a:lnTo>
                <a:lnTo>
                  <a:pt x="47586" y="90144"/>
                </a:lnTo>
                <a:lnTo>
                  <a:pt x="48018" y="85610"/>
                </a:lnTo>
                <a:lnTo>
                  <a:pt x="48818" y="85102"/>
                </a:lnTo>
                <a:lnTo>
                  <a:pt x="50037" y="81368"/>
                </a:lnTo>
                <a:lnTo>
                  <a:pt x="51257" y="76403"/>
                </a:lnTo>
                <a:lnTo>
                  <a:pt x="52552" y="72580"/>
                </a:lnTo>
                <a:lnTo>
                  <a:pt x="53847" y="68834"/>
                </a:lnTo>
                <a:lnTo>
                  <a:pt x="55079" y="63868"/>
                </a:lnTo>
                <a:lnTo>
                  <a:pt x="56299" y="60121"/>
                </a:lnTo>
                <a:lnTo>
                  <a:pt x="57594" y="56388"/>
                </a:lnTo>
                <a:lnTo>
                  <a:pt x="58026" y="51841"/>
                </a:lnTo>
                <a:lnTo>
                  <a:pt x="58826" y="51346"/>
                </a:lnTo>
                <a:lnTo>
                  <a:pt x="60045" y="47599"/>
                </a:lnTo>
                <a:lnTo>
                  <a:pt x="61264" y="42557"/>
                </a:lnTo>
                <a:lnTo>
                  <a:pt x="62560" y="38811"/>
                </a:lnTo>
                <a:lnTo>
                  <a:pt x="63855" y="35064"/>
                </a:lnTo>
                <a:lnTo>
                  <a:pt x="65087" y="30099"/>
                </a:lnTo>
                <a:lnTo>
                  <a:pt x="66306" y="26289"/>
                </a:lnTo>
                <a:lnTo>
                  <a:pt x="67602" y="22542"/>
                </a:lnTo>
                <a:lnTo>
                  <a:pt x="68033" y="18008"/>
                </a:lnTo>
                <a:lnTo>
                  <a:pt x="68833" y="17576"/>
                </a:lnTo>
                <a:lnTo>
                  <a:pt x="70053" y="13830"/>
                </a:lnTo>
                <a:lnTo>
                  <a:pt x="71272" y="8788"/>
                </a:lnTo>
                <a:lnTo>
                  <a:pt x="71780" y="5473"/>
                </a:lnTo>
                <a:lnTo>
                  <a:pt x="72643" y="5118"/>
                </a:lnTo>
                <a:lnTo>
                  <a:pt x="72580" y="0"/>
                </a:lnTo>
                <a:lnTo>
                  <a:pt x="71996" y="647"/>
                </a:lnTo>
                <a:lnTo>
                  <a:pt x="3314" y="231051"/>
                </a:lnTo>
                <a:lnTo>
                  <a:pt x="0" y="245313"/>
                </a:lnTo>
                <a:lnTo>
                  <a:pt x="1219" y="245237"/>
                </a:lnTo>
                <a:lnTo>
                  <a:pt x="2514" y="241566"/>
                </a:lnTo>
                <a:lnTo>
                  <a:pt x="3746" y="237820"/>
                </a:lnTo>
                <a:lnTo>
                  <a:pt x="4965" y="232778"/>
                </a:lnTo>
                <a:lnTo>
                  <a:pt x="5473" y="229463"/>
                </a:lnTo>
                <a:lnTo>
                  <a:pt x="6261" y="229031"/>
                </a:lnTo>
                <a:lnTo>
                  <a:pt x="7264" y="225298"/>
                </a:lnTo>
                <a:lnTo>
                  <a:pt x="7772" y="223926"/>
                </a:lnTo>
                <a:lnTo>
                  <a:pt x="7912" y="220751"/>
                </a:lnTo>
                <a:lnTo>
                  <a:pt x="8775" y="220256"/>
                </a:lnTo>
                <a:lnTo>
                  <a:pt x="10007" y="216509"/>
                </a:lnTo>
                <a:lnTo>
                  <a:pt x="11010" y="212763"/>
                </a:lnTo>
                <a:lnTo>
                  <a:pt x="11518" y="211467"/>
                </a:lnTo>
                <a:lnTo>
                  <a:pt x="11658" y="208229"/>
                </a:lnTo>
                <a:lnTo>
                  <a:pt x="12522" y="207721"/>
                </a:lnTo>
                <a:lnTo>
                  <a:pt x="13754" y="203987"/>
                </a:lnTo>
                <a:lnTo>
                  <a:pt x="14973" y="199009"/>
                </a:lnTo>
                <a:lnTo>
                  <a:pt x="15481" y="195707"/>
                </a:lnTo>
                <a:lnTo>
                  <a:pt x="16268" y="195262"/>
                </a:lnTo>
                <a:lnTo>
                  <a:pt x="17271" y="191452"/>
                </a:lnTo>
                <a:lnTo>
                  <a:pt x="17779" y="190157"/>
                </a:lnTo>
                <a:lnTo>
                  <a:pt x="17919" y="186918"/>
                </a:lnTo>
                <a:lnTo>
                  <a:pt x="18783" y="186486"/>
                </a:lnTo>
                <a:lnTo>
                  <a:pt x="20015" y="182664"/>
                </a:lnTo>
                <a:lnTo>
                  <a:pt x="21018" y="178993"/>
                </a:lnTo>
                <a:lnTo>
                  <a:pt x="21526" y="177634"/>
                </a:lnTo>
                <a:lnTo>
                  <a:pt x="21666" y="174459"/>
                </a:lnTo>
                <a:lnTo>
                  <a:pt x="22529" y="173951"/>
                </a:lnTo>
                <a:lnTo>
                  <a:pt x="23761" y="170218"/>
                </a:lnTo>
                <a:lnTo>
                  <a:pt x="24980" y="165239"/>
                </a:lnTo>
                <a:lnTo>
                  <a:pt x="26276" y="161429"/>
                </a:lnTo>
                <a:lnTo>
                  <a:pt x="27571" y="157683"/>
                </a:lnTo>
                <a:lnTo>
                  <a:pt x="28003" y="153149"/>
                </a:lnTo>
                <a:lnTo>
                  <a:pt x="28790" y="152717"/>
                </a:lnTo>
                <a:lnTo>
                  <a:pt x="30022" y="148971"/>
                </a:lnTo>
                <a:lnTo>
                  <a:pt x="31241" y="143929"/>
                </a:lnTo>
                <a:lnTo>
                  <a:pt x="32537" y="140195"/>
                </a:lnTo>
                <a:lnTo>
                  <a:pt x="33769" y="136448"/>
                </a:lnTo>
                <a:lnTo>
                  <a:pt x="34988" y="131406"/>
                </a:lnTo>
                <a:lnTo>
                  <a:pt x="36283" y="127660"/>
                </a:lnTo>
                <a:lnTo>
                  <a:pt x="37579" y="123913"/>
                </a:lnTo>
                <a:lnTo>
                  <a:pt x="38011" y="119380"/>
                </a:lnTo>
                <a:lnTo>
                  <a:pt x="38811" y="118872"/>
                </a:lnTo>
                <a:lnTo>
                  <a:pt x="40030" y="115201"/>
                </a:lnTo>
                <a:lnTo>
                  <a:pt x="41249" y="11015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036421" y="2432810"/>
            <a:ext cx="58826" cy="195262"/>
          </a:xfrm>
          <a:custGeom>
            <a:avLst/>
            <a:gdLst/>
            <a:ahLst/>
            <a:cxnLst/>
            <a:rect l="l" t="t" r="r" b="b"/>
            <a:pathLst>
              <a:path w="58826" h="195262">
                <a:moveTo>
                  <a:pt x="2159" y="195262"/>
                </a:moveTo>
                <a:lnTo>
                  <a:pt x="3454" y="191452"/>
                </a:lnTo>
                <a:lnTo>
                  <a:pt x="4038" y="190157"/>
                </a:lnTo>
                <a:lnTo>
                  <a:pt x="4178" y="186918"/>
                </a:lnTo>
                <a:lnTo>
                  <a:pt x="4965" y="186410"/>
                </a:lnTo>
                <a:lnTo>
                  <a:pt x="5981" y="182664"/>
                </a:lnTo>
                <a:lnTo>
                  <a:pt x="7772" y="177622"/>
                </a:lnTo>
                <a:lnTo>
                  <a:pt x="8001" y="174383"/>
                </a:lnTo>
                <a:lnTo>
                  <a:pt x="8712" y="173888"/>
                </a:lnTo>
                <a:lnTo>
                  <a:pt x="9728" y="170205"/>
                </a:lnTo>
                <a:lnTo>
                  <a:pt x="10299" y="168846"/>
                </a:lnTo>
                <a:lnTo>
                  <a:pt x="10439" y="165608"/>
                </a:lnTo>
                <a:lnTo>
                  <a:pt x="11303" y="165163"/>
                </a:lnTo>
                <a:lnTo>
                  <a:pt x="12534" y="161353"/>
                </a:lnTo>
                <a:lnTo>
                  <a:pt x="13538" y="157683"/>
                </a:lnTo>
                <a:lnTo>
                  <a:pt x="14046" y="156311"/>
                </a:lnTo>
                <a:lnTo>
                  <a:pt x="14185" y="153073"/>
                </a:lnTo>
                <a:lnTo>
                  <a:pt x="14973" y="152641"/>
                </a:lnTo>
                <a:lnTo>
                  <a:pt x="15989" y="148894"/>
                </a:lnTo>
                <a:lnTo>
                  <a:pt x="17792" y="143789"/>
                </a:lnTo>
                <a:lnTo>
                  <a:pt x="18008" y="140614"/>
                </a:lnTo>
                <a:lnTo>
                  <a:pt x="18796" y="140119"/>
                </a:lnTo>
                <a:lnTo>
                  <a:pt x="19735" y="136436"/>
                </a:lnTo>
                <a:lnTo>
                  <a:pt x="20307" y="135077"/>
                </a:lnTo>
                <a:lnTo>
                  <a:pt x="20447" y="131838"/>
                </a:lnTo>
                <a:lnTo>
                  <a:pt x="21310" y="131406"/>
                </a:lnTo>
                <a:lnTo>
                  <a:pt x="22542" y="127584"/>
                </a:lnTo>
                <a:lnTo>
                  <a:pt x="23545" y="123913"/>
                </a:lnTo>
                <a:lnTo>
                  <a:pt x="24053" y="122542"/>
                </a:lnTo>
                <a:lnTo>
                  <a:pt x="24193" y="119303"/>
                </a:lnTo>
                <a:lnTo>
                  <a:pt x="24993" y="118872"/>
                </a:lnTo>
                <a:lnTo>
                  <a:pt x="25996" y="115125"/>
                </a:lnTo>
                <a:lnTo>
                  <a:pt x="26568" y="113830"/>
                </a:lnTo>
                <a:lnTo>
                  <a:pt x="26708" y="110591"/>
                </a:lnTo>
                <a:lnTo>
                  <a:pt x="27508" y="110083"/>
                </a:lnTo>
                <a:lnTo>
                  <a:pt x="28803" y="106349"/>
                </a:lnTo>
                <a:lnTo>
                  <a:pt x="29806" y="102603"/>
                </a:lnTo>
                <a:lnTo>
                  <a:pt x="30314" y="101307"/>
                </a:lnTo>
                <a:lnTo>
                  <a:pt x="30454" y="98069"/>
                </a:lnTo>
                <a:lnTo>
                  <a:pt x="31318" y="97561"/>
                </a:lnTo>
                <a:lnTo>
                  <a:pt x="32550" y="93814"/>
                </a:lnTo>
                <a:lnTo>
                  <a:pt x="33553" y="90144"/>
                </a:lnTo>
                <a:lnTo>
                  <a:pt x="34061" y="88773"/>
                </a:lnTo>
                <a:lnTo>
                  <a:pt x="34201" y="85534"/>
                </a:lnTo>
                <a:lnTo>
                  <a:pt x="35064" y="85102"/>
                </a:lnTo>
                <a:lnTo>
                  <a:pt x="36004" y="81356"/>
                </a:lnTo>
                <a:lnTo>
                  <a:pt x="36576" y="79997"/>
                </a:lnTo>
                <a:lnTo>
                  <a:pt x="36728" y="76758"/>
                </a:lnTo>
                <a:lnTo>
                  <a:pt x="37592" y="76327"/>
                </a:lnTo>
                <a:lnTo>
                  <a:pt x="38811" y="72504"/>
                </a:lnTo>
                <a:lnTo>
                  <a:pt x="39814" y="68834"/>
                </a:lnTo>
                <a:lnTo>
                  <a:pt x="40322" y="67462"/>
                </a:lnTo>
                <a:lnTo>
                  <a:pt x="40462" y="64300"/>
                </a:lnTo>
                <a:lnTo>
                  <a:pt x="41325" y="63792"/>
                </a:lnTo>
                <a:lnTo>
                  <a:pt x="42557" y="60045"/>
                </a:lnTo>
                <a:lnTo>
                  <a:pt x="43561" y="56311"/>
                </a:lnTo>
                <a:lnTo>
                  <a:pt x="44069" y="55003"/>
                </a:lnTo>
                <a:lnTo>
                  <a:pt x="44208" y="51765"/>
                </a:lnTo>
                <a:lnTo>
                  <a:pt x="45072" y="51269"/>
                </a:lnTo>
                <a:lnTo>
                  <a:pt x="46088" y="47523"/>
                </a:lnTo>
                <a:lnTo>
                  <a:pt x="46583" y="46228"/>
                </a:lnTo>
                <a:lnTo>
                  <a:pt x="46736" y="42989"/>
                </a:lnTo>
                <a:lnTo>
                  <a:pt x="47599" y="42557"/>
                </a:lnTo>
                <a:lnTo>
                  <a:pt x="48818" y="38735"/>
                </a:lnTo>
                <a:lnTo>
                  <a:pt x="49822" y="35064"/>
                </a:lnTo>
                <a:lnTo>
                  <a:pt x="50330" y="33693"/>
                </a:lnTo>
                <a:lnTo>
                  <a:pt x="50469" y="30454"/>
                </a:lnTo>
                <a:lnTo>
                  <a:pt x="51346" y="30022"/>
                </a:lnTo>
                <a:lnTo>
                  <a:pt x="52565" y="26212"/>
                </a:lnTo>
                <a:lnTo>
                  <a:pt x="53568" y="22542"/>
                </a:lnTo>
                <a:lnTo>
                  <a:pt x="54076" y="21170"/>
                </a:lnTo>
                <a:lnTo>
                  <a:pt x="54216" y="18008"/>
                </a:lnTo>
                <a:lnTo>
                  <a:pt x="55079" y="17500"/>
                </a:lnTo>
                <a:lnTo>
                  <a:pt x="56095" y="13754"/>
                </a:lnTo>
                <a:lnTo>
                  <a:pt x="56591" y="12382"/>
                </a:lnTo>
                <a:lnTo>
                  <a:pt x="56743" y="9220"/>
                </a:lnTo>
                <a:lnTo>
                  <a:pt x="57607" y="8712"/>
                </a:lnTo>
                <a:lnTo>
                  <a:pt x="58826" y="5041"/>
                </a:lnTo>
                <a:lnTo>
                  <a:pt x="58826" y="0"/>
                </a:lnTo>
                <a:lnTo>
                  <a:pt x="58102" y="508"/>
                </a:lnTo>
                <a:lnTo>
                  <a:pt x="5905" y="177266"/>
                </a:lnTo>
                <a:lnTo>
                  <a:pt x="0" y="194322"/>
                </a:lnTo>
                <a:lnTo>
                  <a:pt x="2159" y="19526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933748" y="2887278"/>
            <a:ext cx="7569" cy="5613"/>
          </a:xfrm>
          <a:custGeom>
            <a:avLst/>
            <a:gdLst/>
            <a:ahLst/>
            <a:cxnLst/>
            <a:rect l="l" t="t" r="r" b="b"/>
            <a:pathLst>
              <a:path w="7569" h="5613">
                <a:moveTo>
                  <a:pt x="1155" y="0"/>
                </a:moveTo>
                <a:lnTo>
                  <a:pt x="0" y="1371"/>
                </a:lnTo>
                <a:lnTo>
                  <a:pt x="7353" y="5613"/>
                </a:lnTo>
                <a:lnTo>
                  <a:pt x="7569" y="2374"/>
                </a:lnTo>
                <a:lnTo>
                  <a:pt x="3898" y="0"/>
                </a:lnTo>
                <a:lnTo>
                  <a:pt x="11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541060" y="1573427"/>
            <a:ext cx="10160" cy="22021"/>
          </a:xfrm>
          <a:custGeom>
            <a:avLst/>
            <a:gdLst/>
            <a:ahLst/>
            <a:cxnLst/>
            <a:rect l="l" t="t" r="r" b="b"/>
            <a:pathLst>
              <a:path w="10160" h="22021">
                <a:moveTo>
                  <a:pt x="0" y="22021"/>
                </a:moveTo>
                <a:lnTo>
                  <a:pt x="4826" y="21958"/>
                </a:lnTo>
                <a:lnTo>
                  <a:pt x="10160" y="2374"/>
                </a:lnTo>
                <a:lnTo>
                  <a:pt x="6197" y="0"/>
                </a:lnTo>
                <a:lnTo>
                  <a:pt x="0" y="22021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764694" y="2280094"/>
            <a:ext cx="39103" cy="21031"/>
          </a:xfrm>
          <a:custGeom>
            <a:avLst/>
            <a:gdLst/>
            <a:ahLst/>
            <a:cxnLst/>
            <a:rect l="l" t="t" r="r" b="b"/>
            <a:pathLst>
              <a:path w="39103" h="21031">
                <a:moveTo>
                  <a:pt x="14833" y="4254"/>
                </a:moveTo>
                <a:lnTo>
                  <a:pt x="1866" y="0"/>
                </a:lnTo>
                <a:lnTo>
                  <a:pt x="0" y="5194"/>
                </a:lnTo>
                <a:lnTo>
                  <a:pt x="13538" y="10515"/>
                </a:lnTo>
                <a:lnTo>
                  <a:pt x="37731" y="21031"/>
                </a:lnTo>
                <a:lnTo>
                  <a:pt x="39103" y="15341"/>
                </a:lnTo>
                <a:lnTo>
                  <a:pt x="14833" y="4254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128071" y="2376719"/>
            <a:ext cx="2667" cy="2095"/>
          </a:xfrm>
          <a:custGeom>
            <a:avLst/>
            <a:gdLst/>
            <a:ahLst/>
            <a:cxnLst/>
            <a:rect l="l" t="t" r="r" b="b"/>
            <a:pathLst>
              <a:path w="2667" h="2095">
                <a:moveTo>
                  <a:pt x="0" y="2095"/>
                </a:moveTo>
                <a:lnTo>
                  <a:pt x="2374" y="1943"/>
                </a:lnTo>
                <a:lnTo>
                  <a:pt x="2667" y="1003"/>
                </a:lnTo>
                <a:lnTo>
                  <a:pt x="1079" y="0"/>
                </a:lnTo>
                <a:lnTo>
                  <a:pt x="0" y="2095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041603" y="2425254"/>
            <a:ext cx="3670" cy="939"/>
          </a:xfrm>
          <a:custGeom>
            <a:avLst/>
            <a:gdLst/>
            <a:ahLst/>
            <a:cxnLst/>
            <a:rect l="l" t="t" r="r" b="b"/>
            <a:pathLst>
              <a:path w="3670" h="939">
                <a:moveTo>
                  <a:pt x="0" y="355"/>
                </a:moveTo>
                <a:lnTo>
                  <a:pt x="3670" y="939"/>
                </a:lnTo>
                <a:lnTo>
                  <a:pt x="3530" y="0"/>
                </a:lnTo>
                <a:lnTo>
                  <a:pt x="0" y="355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373302" y="1629361"/>
            <a:ext cx="33413" cy="76250"/>
          </a:xfrm>
          <a:custGeom>
            <a:avLst/>
            <a:gdLst/>
            <a:ahLst/>
            <a:cxnLst/>
            <a:rect l="l" t="t" r="r" b="b"/>
            <a:pathLst>
              <a:path w="33413" h="76250">
                <a:moveTo>
                  <a:pt x="20739" y="3098"/>
                </a:moveTo>
                <a:lnTo>
                  <a:pt x="14541" y="508"/>
                </a:lnTo>
                <a:lnTo>
                  <a:pt x="10299" y="0"/>
                </a:lnTo>
                <a:lnTo>
                  <a:pt x="10655" y="4533"/>
                </a:lnTo>
                <a:lnTo>
                  <a:pt x="9359" y="5549"/>
                </a:lnTo>
                <a:lnTo>
                  <a:pt x="9652" y="9575"/>
                </a:lnTo>
                <a:lnTo>
                  <a:pt x="6121" y="21386"/>
                </a:lnTo>
                <a:lnTo>
                  <a:pt x="8356" y="25488"/>
                </a:lnTo>
                <a:lnTo>
                  <a:pt x="8280" y="40970"/>
                </a:lnTo>
                <a:lnTo>
                  <a:pt x="0" y="76250"/>
                </a:lnTo>
                <a:lnTo>
                  <a:pt x="10947" y="72428"/>
                </a:lnTo>
                <a:lnTo>
                  <a:pt x="23329" y="63512"/>
                </a:lnTo>
                <a:lnTo>
                  <a:pt x="28943" y="55079"/>
                </a:lnTo>
                <a:lnTo>
                  <a:pt x="31686" y="40614"/>
                </a:lnTo>
                <a:lnTo>
                  <a:pt x="33413" y="35140"/>
                </a:lnTo>
                <a:lnTo>
                  <a:pt x="33413" y="24193"/>
                </a:lnTo>
                <a:lnTo>
                  <a:pt x="25996" y="9144"/>
                </a:lnTo>
                <a:lnTo>
                  <a:pt x="20739" y="309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626173" y="1703304"/>
            <a:ext cx="33324" cy="74955"/>
          </a:xfrm>
          <a:custGeom>
            <a:avLst/>
            <a:gdLst/>
            <a:ahLst/>
            <a:cxnLst/>
            <a:rect l="l" t="t" r="r" b="b"/>
            <a:pathLst>
              <a:path w="33324" h="74955">
                <a:moveTo>
                  <a:pt x="19507" y="1587"/>
                </a:moveTo>
                <a:lnTo>
                  <a:pt x="11442" y="0"/>
                </a:lnTo>
                <a:lnTo>
                  <a:pt x="5905" y="21094"/>
                </a:lnTo>
                <a:lnTo>
                  <a:pt x="8204" y="26644"/>
                </a:lnTo>
                <a:lnTo>
                  <a:pt x="8204" y="39598"/>
                </a:lnTo>
                <a:lnTo>
                  <a:pt x="0" y="74955"/>
                </a:lnTo>
                <a:lnTo>
                  <a:pt x="10718" y="72148"/>
                </a:lnTo>
                <a:lnTo>
                  <a:pt x="22821" y="63004"/>
                </a:lnTo>
                <a:lnTo>
                  <a:pt x="27571" y="56159"/>
                </a:lnTo>
                <a:lnTo>
                  <a:pt x="33324" y="33769"/>
                </a:lnTo>
                <a:lnTo>
                  <a:pt x="33261" y="25412"/>
                </a:lnTo>
                <a:lnTo>
                  <a:pt x="27000" y="10375"/>
                </a:lnTo>
                <a:lnTo>
                  <a:pt x="19507" y="158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630637" y="1842625"/>
            <a:ext cx="66382" cy="29235"/>
          </a:xfrm>
          <a:custGeom>
            <a:avLst/>
            <a:gdLst/>
            <a:ahLst/>
            <a:cxnLst/>
            <a:rect l="l" t="t" r="r" b="b"/>
            <a:pathLst>
              <a:path w="66382" h="29235">
                <a:moveTo>
                  <a:pt x="49237" y="24485"/>
                </a:moveTo>
                <a:lnTo>
                  <a:pt x="24980" y="13754"/>
                </a:lnTo>
                <a:lnTo>
                  <a:pt x="8559" y="6057"/>
                </a:lnTo>
                <a:lnTo>
                  <a:pt x="8280" y="4902"/>
                </a:lnTo>
                <a:lnTo>
                  <a:pt x="15036" y="4978"/>
                </a:lnTo>
                <a:lnTo>
                  <a:pt x="47510" y="16205"/>
                </a:lnTo>
                <a:lnTo>
                  <a:pt x="58826" y="25133"/>
                </a:lnTo>
                <a:lnTo>
                  <a:pt x="54216" y="25781"/>
                </a:lnTo>
                <a:lnTo>
                  <a:pt x="55511" y="27368"/>
                </a:lnTo>
                <a:lnTo>
                  <a:pt x="59258" y="28016"/>
                </a:lnTo>
                <a:lnTo>
                  <a:pt x="60553" y="28587"/>
                </a:lnTo>
                <a:lnTo>
                  <a:pt x="64223" y="29235"/>
                </a:lnTo>
                <a:lnTo>
                  <a:pt x="66382" y="27368"/>
                </a:lnTo>
                <a:lnTo>
                  <a:pt x="60121" y="22466"/>
                </a:lnTo>
                <a:lnTo>
                  <a:pt x="58534" y="18580"/>
                </a:lnTo>
                <a:lnTo>
                  <a:pt x="57734" y="16205"/>
                </a:lnTo>
                <a:lnTo>
                  <a:pt x="34988" y="8788"/>
                </a:lnTo>
                <a:lnTo>
                  <a:pt x="12661" y="0"/>
                </a:lnTo>
                <a:lnTo>
                  <a:pt x="787" y="1295"/>
                </a:lnTo>
                <a:lnTo>
                  <a:pt x="0" y="3238"/>
                </a:lnTo>
                <a:lnTo>
                  <a:pt x="4165" y="7061"/>
                </a:lnTo>
                <a:lnTo>
                  <a:pt x="19151" y="14262"/>
                </a:lnTo>
                <a:lnTo>
                  <a:pt x="22021" y="15773"/>
                </a:lnTo>
                <a:lnTo>
                  <a:pt x="25057" y="16129"/>
                </a:lnTo>
                <a:lnTo>
                  <a:pt x="27927" y="18072"/>
                </a:lnTo>
                <a:lnTo>
                  <a:pt x="30810" y="19519"/>
                </a:lnTo>
                <a:lnTo>
                  <a:pt x="33769" y="19951"/>
                </a:lnTo>
                <a:lnTo>
                  <a:pt x="36639" y="21818"/>
                </a:lnTo>
                <a:lnTo>
                  <a:pt x="39522" y="23253"/>
                </a:lnTo>
                <a:lnTo>
                  <a:pt x="45351" y="24993"/>
                </a:lnTo>
                <a:lnTo>
                  <a:pt x="49237" y="2448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717391" y="1854365"/>
            <a:ext cx="11366" cy="3886"/>
          </a:xfrm>
          <a:custGeom>
            <a:avLst/>
            <a:gdLst/>
            <a:ahLst/>
            <a:cxnLst/>
            <a:rect l="l" t="t" r="r" b="b"/>
            <a:pathLst>
              <a:path w="11366" h="3886">
                <a:moveTo>
                  <a:pt x="0" y="647"/>
                </a:moveTo>
                <a:lnTo>
                  <a:pt x="3251" y="2082"/>
                </a:lnTo>
                <a:lnTo>
                  <a:pt x="11087" y="3886"/>
                </a:lnTo>
                <a:lnTo>
                  <a:pt x="11366" y="3022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729918" y="1858114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47"/>
                </a:moveTo>
                <a:lnTo>
                  <a:pt x="3162" y="2082"/>
                </a:lnTo>
                <a:lnTo>
                  <a:pt x="7353" y="2654"/>
                </a:lnTo>
                <a:lnTo>
                  <a:pt x="7569" y="1727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738628" y="1860628"/>
            <a:ext cx="7632" cy="2667"/>
          </a:xfrm>
          <a:custGeom>
            <a:avLst/>
            <a:gdLst/>
            <a:ahLst/>
            <a:cxnLst/>
            <a:rect l="l" t="t" r="r" b="b"/>
            <a:pathLst>
              <a:path w="7632" h="2667">
                <a:moveTo>
                  <a:pt x="0" y="647"/>
                </a:moveTo>
                <a:lnTo>
                  <a:pt x="3251" y="2082"/>
                </a:lnTo>
                <a:lnTo>
                  <a:pt x="7416" y="2667"/>
                </a:lnTo>
                <a:lnTo>
                  <a:pt x="7632" y="1727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747417" y="1863065"/>
            <a:ext cx="7556" cy="2679"/>
          </a:xfrm>
          <a:custGeom>
            <a:avLst/>
            <a:gdLst/>
            <a:ahLst/>
            <a:cxnLst/>
            <a:rect l="l" t="t" r="r" b="b"/>
            <a:pathLst>
              <a:path w="7556" h="2679">
                <a:moveTo>
                  <a:pt x="0" y="736"/>
                </a:moveTo>
                <a:lnTo>
                  <a:pt x="3238" y="2171"/>
                </a:lnTo>
                <a:lnTo>
                  <a:pt x="7340" y="2679"/>
                </a:lnTo>
                <a:lnTo>
                  <a:pt x="7556" y="1816"/>
                </a:lnTo>
                <a:lnTo>
                  <a:pt x="251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756195" y="1865600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47"/>
                </a:moveTo>
                <a:lnTo>
                  <a:pt x="3175" y="2159"/>
                </a:lnTo>
                <a:lnTo>
                  <a:pt x="7353" y="2654"/>
                </a:lnTo>
                <a:lnTo>
                  <a:pt x="7569" y="1803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764917" y="1868115"/>
            <a:ext cx="11087" cy="3962"/>
          </a:xfrm>
          <a:custGeom>
            <a:avLst/>
            <a:gdLst/>
            <a:ahLst/>
            <a:cxnLst/>
            <a:rect l="l" t="t" r="r" b="b"/>
            <a:pathLst>
              <a:path w="11087" h="3962">
                <a:moveTo>
                  <a:pt x="0" y="647"/>
                </a:moveTo>
                <a:lnTo>
                  <a:pt x="3238" y="2082"/>
                </a:lnTo>
                <a:lnTo>
                  <a:pt x="11087" y="3962"/>
                </a:lnTo>
                <a:lnTo>
                  <a:pt x="10007" y="1866"/>
                </a:lnTo>
                <a:lnTo>
                  <a:pt x="2578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777444" y="1871927"/>
            <a:ext cx="7620" cy="2590"/>
          </a:xfrm>
          <a:custGeom>
            <a:avLst/>
            <a:gdLst/>
            <a:ahLst/>
            <a:cxnLst/>
            <a:rect l="l" t="t" r="r" b="b"/>
            <a:pathLst>
              <a:path w="7619" h="2590">
                <a:moveTo>
                  <a:pt x="0" y="584"/>
                </a:moveTo>
                <a:lnTo>
                  <a:pt x="3238" y="2095"/>
                </a:lnTo>
                <a:lnTo>
                  <a:pt x="7340" y="2590"/>
                </a:lnTo>
                <a:lnTo>
                  <a:pt x="7620" y="1663"/>
                </a:lnTo>
                <a:lnTo>
                  <a:pt x="2514" y="0"/>
                </a:lnTo>
                <a:lnTo>
                  <a:pt x="0" y="58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786222" y="1874391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34"/>
                </a:moveTo>
                <a:lnTo>
                  <a:pt x="3251" y="2070"/>
                </a:lnTo>
                <a:lnTo>
                  <a:pt x="7353" y="2654"/>
                </a:lnTo>
                <a:lnTo>
                  <a:pt x="7569" y="1714"/>
                </a:lnTo>
                <a:lnTo>
                  <a:pt x="2527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794932" y="1876905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647"/>
                </a:moveTo>
                <a:lnTo>
                  <a:pt x="3251" y="2082"/>
                </a:lnTo>
                <a:lnTo>
                  <a:pt x="7416" y="2654"/>
                </a:lnTo>
                <a:lnTo>
                  <a:pt x="7632" y="1727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803721" y="1879343"/>
            <a:ext cx="7556" cy="2959"/>
          </a:xfrm>
          <a:custGeom>
            <a:avLst/>
            <a:gdLst/>
            <a:ahLst/>
            <a:cxnLst/>
            <a:rect l="l" t="t" r="r" b="b"/>
            <a:pathLst>
              <a:path w="7556" h="2959">
                <a:moveTo>
                  <a:pt x="0" y="723"/>
                </a:moveTo>
                <a:lnTo>
                  <a:pt x="7416" y="2959"/>
                </a:lnTo>
                <a:lnTo>
                  <a:pt x="7556" y="1879"/>
                </a:lnTo>
                <a:lnTo>
                  <a:pt x="2527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811139" y="1881877"/>
            <a:ext cx="8928" cy="2654"/>
          </a:xfrm>
          <a:custGeom>
            <a:avLst/>
            <a:gdLst/>
            <a:ahLst/>
            <a:cxnLst/>
            <a:rect l="l" t="t" r="r" b="b"/>
            <a:pathLst>
              <a:path w="8928" h="2654">
                <a:moveTo>
                  <a:pt x="0" y="419"/>
                </a:moveTo>
                <a:lnTo>
                  <a:pt x="8712" y="2654"/>
                </a:lnTo>
                <a:lnTo>
                  <a:pt x="8928" y="1790"/>
                </a:lnTo>
                <a:lnTo>
                  <a:pt x="3949" y="0"/>
                </a:lnTo>
                <a:lnTo>
                  <a:pt x="0" y="4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821221" y="1884391"/>
            <a:ext cx="11366" cy="3886"/>
          </a:xfrm>
          <a:custGeom>
            <a:avLst/>
            <a:gdLst/>
            <a:ahLst/>
            <a:cxnLst/>
            <a:rect l="l" t="t" r="r" b="b"/>
            <a:pathLst>
              <a:path w="11366" h="3886">
                <a:moveTo>
                  <a:pt x="0" y="647"/>
                </a:moveTo>
                <a:lnTo>
                  <a:pt x="3302" y="2082"/>
                </a:lnTo>
                <a:lnTo>
                  <a:pt x="11150" y="3886"/>
                </a:lnTo>
                <a:lnTo>
                  <a:pt x="11366" y="3022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833748" y="1888142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634"/>
                </a:moveTo>
                <a:lnTo>
                  <a:pt x="3238" y="2158"/>
                </a:lnTo>
                <a:lnTo>
                  <a:pt x="7416" y="2654"/>
                </a:lnTo>
                <a:lnTo>
                  <a:pt x="7620" y="1714"/>
                </a:lnTo>
                <a:lnTo>
                  <a:pt x="2514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842526" y="1890655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47"/>
                </a:moveTo>
                <a:lnTo>
                  <a:pt x="3251" y="2082"/>
                </a:lnTo>
                <a:lnTo>
                  <a:pt x="7353" y="2654"/>
                </a:lnTo>
                <a:lnTo>
                  <a:pt x="7569" y="1727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851236" y="1893182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634"/>
                </a:moveTo>
                <a:lnTo>
                  <a:pt x="3251" y="2070"/>
                </a:lnTo>
                <a:lnTo>
                  <a:pt x="7416" y="2654"/>
                </a:lnTo>
                <a:lnTo>
                  <a:pt x="7632" y="1727"/>
                </a:lnTo>
                <a:lnTo>
                  <a:pt x="2590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860026" y="1895628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634"/>
                </a:moveTo>
                <a:lnTo>
                  <a:pt x="3238" y="2158"/>
                </a:lnTo>
                <a:lnTo>
                  <a:pt x="7416" y="2654"/>
                </a:lnTo>
                <a:lnTo>
                  <a:pt x="7632" y="1790"/>
                </a:lnTo>
                <a:lnTo>
                  <a:pt x="2514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868804" y="1898141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647"/>
                </a:moveTo>
                <a:lnTo>
                  <a:pt x="3162" y="2159"/>
                </a:lnTo>
                <a:lnTo>
                  <a:pt x="7353" y="2654"/>
                </a:lnTo>
                <a:lnTo>
                  <a:pt x="7632" y="1803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881262" y="1901883"/>
            <a:ext cx="7632" cy="2667"/>
          </a:xfrm>
          <a:custGeom>
            <a:avLst/>
            <a:gdLst/>
            <a:ahLst/>
            <a:cxnLst/>
            <a:rect l="l" t="t" r="r" b="b"/>
            <a:pathLst>
              <a:path w="7632" h="2667">
                <a:moveTo>
                  <a:pt x="0" y="723"/>
                </a:moveTo>
                <a:lnTo>
                  <a:pt x="3251" y="2159"/>
                </a:lnTo>
                <a:lnTo>
                  <a:pt x="7416" y="2667"/>
                </a:lnTo>
                <a:lnTo>
                  <a:pt x="7632" y="1803"/>
                </a:lnTo>
                <a:lnTo>
                  <a:pt x="2590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890052" y="1904405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647"/>
                </a:moveTo>
                <a:lnTo>
                  <a:pt x="3238" y="2082"/>
                </a:lnTo>
                <a:lnTo>
                  <a:pt x="7416" y="2654"/>
                </a:lnTo>
                <a:lnTo>
                  <a:pt x="7620" y="1727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898830" y="1906932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34"/>
                </a:moveTo>
                <a:lnTo>
                  <a:pt x="3251" y="2070"/>
                </a:lnTo>
                <a:lnTo>
                  <a:pt x="7353" y="2654"/>
                </a:lnTo>
                <a:lnTo>
                  <a:pt x="7569" y="1727"/>
                </a:lnTo>
                <a:lnTo>
                  <a:pt x="2527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907620" y="1909370"/>
            <a:ext cx="7556" cy="2730"/>
          </a:xfrm>
          <a:custGeom>
            <a:avLst/>
            <a:gdLst/>
            <a:ahLst/>
            <a:cxnLst/>
            <a:rect l="l" t="t" r="r" b="b"/>
            <a:pathLst>
              <a:path w="7556" h="2730">
                <a:moveTo>
                  <a:pt x="0" y="723"/>
                </a:moveTo>
                <a:lnTo>
                  <a:pt x="3162" y="2159"/>
                </a:lnTo>
                <a:lnTo>
                  <a:pt x="7340" y="2730"/>
                </a:lnTo>
                <a:lnTo>
                  <a:pt x="7556" y="1803"/>
                </a:lnTo>
                <a:lnTo>
                  <a:pt x="251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916330" y="1911892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647"/>
                </a:moveTo>
                <a:lnTo>
                  <a:pt x="3238" y="2159"/>
                </a:lnTo>
                <a:lnTo>
                  <a:pt x="7416" y="2654"/>
                </a:lnTo>
                <a:lnTo>
                  <a:pt x="7632" y="1803"/>
                </a:lnTo>
                <a:lnTo>
                  <a:pt x="251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928857" y="1915633"/>
            <a:ext cx="7632" cy="2667"/>
          </a:xfrm>
          <a:custGeom>
            <a:avLst/>
            <a:gdLst/>
            <a:ahLst/>
            <a:cxnLst/>
            <a:rect l="l" t="t" r="r" b="b"/>
            <a:pathLst>
              <a:path w="7632" h="2667">
                <a:moveTo>
                  <a:pt x="0" y="723"/>
                </a:moveTo>
                <a:lnTo>
                  <a:pt x="3238" y="2159"/>
                </a:lnTo>
                <a:lnTo>
                  <a:pt x="7340" y="2667"/>
                </a:lnTo>
                <a:lnTo>
                  <a:pt x="7632" y="1803"/>
                </a:lnTo>
                <a:lnTo>
                  <a:pt x="251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937635" y="1918155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47"/>
                </a:moveTo>
                <a:lnTo>
                  <a:pt x="3175" y="2159"/>
                </a:lnTo>
                <a:lnTo>
                  <a:pt x="7353" y="2654"/>
                </a:lnTo>
                <a:lnTo>
                  <a:pt x="7569" y="1803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946356" y="1920681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647"/>
                </a:moveTo>
                <a:lnTo>
                  <a:pt x="3238" y="2082"/>
                </a:lnTo>
                <a:lnTo>
                  <a:pt x="7416" y="2654"/>
                </a:lnTo>
                <a:lnTo>
                  <a:pt x="7620" y="1727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955135" y="1923196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47"/>
                </a:moveTo>
                <a:lnTo>
                  <a:pt x="3251" y="2082"/>
                </a:lnTo>
                <a:lnTo>
                  <a:pt x="7353" y="2654"/>
                </a:lnTo>
                <a:lnTo>
                  <a:pt x="7569" y="1727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963924" y="1925633"/>
            <a:ext cx="16344" cy="5194"/>
          </a:xfrm>
          <a:custGeom>
            <a:avLst/>
            <a:gdLst/>
            <a:ahLst/>
            <a:cxnLst/>
            <a:rect l="l" t="t" r="r" b="b"/>
            <a:pathLst>
              <a:path w="16344" h="5194">
                <a:moveTo>
                  <a:pt x="0" y="736"/>
                </a:moveTo>
                <a:lnTo>
                  <a:pt x="3162" y="2171"/>
                </a:lnTo>
                <a:lnTo>
                  <a:pt x="16129" y="5194"/>
                </a:lnTo>
                <a:lnTo>
                  <a:pt x="16344" y="4330"/>
                </a:lnTo>
                <a:lnTo>
                  <a:pt x="251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985161" y="1931910"/>
            <a:ext cx="7632" cy="2667"/>
          </a:xfrm>
          <a:custGeom>
            <a:avLst/>
            <a:gdLst/>
            <a:ahLst/>
            <a:cxnLst/>
            <a:rect l="l" t="t" r="r" b="b"/>
            <a:pathLst>
              <a:path w="7632" h="2667">
                <a:moveTo>
                  <a:pt x="0" y="723"/>
                </a:moveTo>
                <a:lnTo>
                  <a:pt x="3238" y="2159"/>
                </a:lnTo>
                <a:lnTo>
                  <a:pt x="7340" y="2667"/>
                </a:lnTo>
                <a:lnTo>
                  <a:pt x="7632" y="1803"/>
                </a:lnTo>
                <a:lnTo>
                  <a:pt x="251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993939" y="1934432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47"/>
                </a:moveTo>
                <a:lnTo>
                  <a:pt x="3251" y="2159"/>
                </a:lnTo>
                <a:lnTo>
                  <a:pt x="7353" y="2654"/>
                </a:lnTo>
                <a:lnTo>
                  <a:pt x="7569" y="1727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002661" y="1936946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647"/>
                </a:moveTo>
                <a:lnTo>
                  <a:pt x="3238" y="2082"/>
                </a:lnTo>
                <a:lnTo>
                  <a:pt x="7416" y="2654"/>
                </a:lnTo>
                <a:lnTo>
                  <a:pt x="7620" y="1739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011439" y="1939472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647"/>
                </a:moveTo>
                <a:lnTo>
                  <a:pt x="3251" y="2082"/>
                </a:lnTo>
                <a:lnTo>
                  <a:pt x="7353" y="2654"/>
                </a:lnTo>
                <a:lnTo>
                  <a:pt x="7632" y="1727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020228" y="1941918"/>
            <a:ext cx="16344" cy="5181"/>
          </a:xfrm>
          <a:custGeom>
            <a:avLst/>
            <a:gdLst/>
            <a:ahLst/>
            <a:cxnLst/>
            <a:rect l="l" t="t" r="r" b="b"/>
            <a:pathLst>
              <a:path w="16344" h="5181">
                <a:moveTo>
                  <a:pt x="0" y="647"/>
                </a:moveTo>
                <a:lnTo>
                  <a:pt x="3162" y="2159"/>
                </a:lnTo>
                <a:lnTo>
                  <a:pt x="16129" y="5181"/>
                </a:lnTo>
                <a:lnTo>
                  <a:pt x="16344" y="4318"/>
                </a:lnTo>
                <a:lnTo>
                  <a:pt x="251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041465" y="1948174"/>
            <a:ext cx="7632" cy="2667"/>
          </a:xfrm>
          <a:custGeom>
            <a:avLst/>
            <a:gdLst/>
            <a:ahLst/>
            <a:cxnLst/>
            <a:rect l="l" t="t" r="r" b="b"/>
            <a:pathLst>
              <a:path w="7632" h="2667">
                <a:moveTo>
                  <a:pt x="0" y="723"/>
                </a:moveTo>
                <a:lnTo>
                  <a:pt x="3238" y="2159"/>
                </a:lnTo>
                <a:lnTo>
                  <a:pt x="7416" y="2667"/>
                </a:lnTo>
                <a:lnTo>
                  <a:pt x="7632" y="1816"/>
                </a:lnTo>
                <a:lnTo>
                  <a:pt x="251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050244" y="1950709"/>
            <a:ext cx="7569" cy="2654"/>
          </a:xfrm>
          <a:custGeom>
            <a:avLst/>
            <a:gdLst/>
            <a:ahLst/>
            <a:cxnLst/>
            <a:rect l="l" t="t" r="r" b="b"/>
            <a:pathLst>
              <a:path w="7569" h="2654">
                <a:moveTo>
                  <a:pt x="0" y="634"/>
                </a:moveTo>
                <a:lnTo>
                  <a:pt x="3251" y="2070"/>
                </a:lnTo>
                <a:lnTo>
                  <a:pt x="7353" y="2654"/>
                </a:lnTo>
                <a:lnTo>
                  <a:pt x="7569" y="1727"/>
                </a:lnTo>
                <a:lnTo>
                  <a:pt x="2527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058965" y="1953223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647"/>
                </a:moveTo>
                <a:lnTo>
                  <a:pt x="3238" y="2082"/>
                </a:lnTo>
                <a:lnTo>
                  <a:pt x="7416" y="2654"/>
                </a:lnTo>
                <a:lnTo>
                  <a:pt x="7620" y="1727"/>
                </a:lnTo>
                <a:lnTo>
                  <a:pt x="259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067743" y="1955661"/>
            <a:ext cx="25196" cy="7708"/>
          </a:xfrm>
          <a:custGeom>
            <a:avLst/>
            <a:gdLst/>
            <a:ahLst/>
            <a:cxnLst/>
            <a:rect l="l" t="t" r="r" b="b"/>
            <a:pathLst>
              <a:path w="25196" h="7708">
                <a:moveTo>
                  <a:pt x="0" y="723"/>
                </a:moveTo>
                <a:lnTo>
                  <a:pt x="12026" y="4622"/>
                </a:lnTo>
                <a:lnTo>
                  <a:pt x="24917" y="7708"/>
                </a:lnTo>
                <a:lnTo>
                  <a:pt x="25196" y="6845"/>
                </a:lnTo>
                <a:lnTo>
                  <a:pt x="13677" y="2743"/>
                </a:lnTo>
                <a:lnTo>
                  <a:pt x="9931" y="2032"/>
                </a:lnTo>
                <a:lnTo>
                  <a:pt x="2527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115337" y="1970723"/>
            <a:ext cx="6337" cy="2654"/>
          </a:xfrm>
          <a:custGeom>
            <a:avLst/>
            <a:gdLst/>
            <a:ahLst/>
            <a:cxnLst/>
            <a:rect l="l" t="t" r="r" b="b"/>
            <a:pathLst>
              <a:path w="6337" h="2654">
                <a:moveTo>
                  <a:pt x="0" y="634"/>
                </a:moveTo>
                <a:lnTo>
                  <a:pt x="6108" y="2654"/>
                </a:lnTo>
                <a:lnTo>
                  <a:pt x="6337" y="1790"/>
                </a:lnTo>
                <a:lnTo>
                  <a:pt x="2451" y="0"/>
                </a:lnTo>
                <a:lnTo>
                  <a:pt x="0" y="6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161917" y="2036457"/>
            <a:ext cx="22542" cy="40894"/>
          </a:xfrm>
          <a:custGeom>
            <a:avLst/>
            <a:gdLst/>
            <a:ahLst/>
            <a:cxnLst/>
            <a:rect l="l" t="t" r="r" b="b"/>
            <a:pathLst>
              <a:path w="22542" h="40893">
                <a:moveTo>
                  <a:pt x="6629" y="15252"/>
                </a:moveTo>
                <a:lnTo>
                  <a:pt x="8432" y="23469"/>
                </a:lnTo>
                <a:lnTo>
                  <a:pt x="9143" y="23964"/>
                </a:lnTo>
                <a:lnTo>
                  <a:pt x="9728" y="27216"/>
                </a:lnTo>
                <a:lnTo>
                  <a:pt x="10947" y="27216"/>
                </a:lnTo>
                <a:lnTo>
                  <a:pt x="10439" y="17564"/>
                </a:lnTo>
                <a:lnTo>
                  <a:pt x="16776" y="31381"/>
                </a:lnTo>
                <a:lnTo>
                  <a:pt x="22250" y="40893"/>
                </a:lnTo>
                <a:lnTo>
                  <a:pt x="22542" y="37147"/>
                </a:lnTo>
                <a:lnTo>
                  <a:pt x="20955" y="34404"/>
                </a:lnTo>
                <a:lnTo>
                  <a:pt x="20167" y="34188"/>
                </a:lnTo>
                <a:lnTo>
                  <a:pt x="20015" y="30949"/>
                </a:lnTo>
                <a:lnTo>
                  <a:pt x="18503" y="28079"/>
                </a:lnTo>
                <a:lnTo>
                  <a:pt x="16636" y="26568"/>
                </a:lnTo>
                <a:lnTo>
                  <a:pt x="15989" y="22174"/>
                </a:lnTo>
                <a:lnTo>
                  <a:pt x="14185" y="20231"/>
                </a:lnTo>
                <a:lnTo>
                  <a:pt x="10947" y="10934"/>
                </a:lnTo>
                <a:lnTo>
                  <a:pt x="3098" y="3809"/>
                </a:lnTo>
                <a:lnTo>
                  <a:pt x="507" y="0"/>
                </a:lnTo>
                <a:lnTo>
                  <a:pt x="0" y="139"/>
                </a:lnTo>
                <a:lnTo>
                  <a:pt x="5981" y="14681"/>
                </a:lnTo>
                <a:lnTo>
                  <a:pt x="6629" y="1525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184171" y="2077344"/>
            <a:ext cx="1219" cy="7556"/>
          </a:xfrm>
          <a:custGeom>
            <a:avLst/>
            <a:gdLst/>
            <a:ahLst/>
            <a:cxnLst/>
            <a:rect l="l" t="t" r="r" b="b"/>
            <a:pathLst>
              <a:path w="1219" h="7556">
                <a:moveTo>
                  <a:pt x="431" y="7137"/>
                </a:moveTo>
                <a:lnTo>
                  <a:pt x="1219" y="7556"/>
                </a:lnTo>
                <a:lnTo>
                  <a:pt x="1219" y="76"/>
                </a:lnTo>
                <a:lnTo>
                  <a:pt x="0" y="0"/>
                </a:lnTo>
                <a:lnTo>
                  <a:pt x="431" y="713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186832" y="2096208"/>
            <a:ext cx="1295" cy="10007"/>
          </a:xfrm>
          <a:custGeom>
            <a:avLst/>
            <a:gdLst/>
            <a:ahLst/>
            <a:cxnLst/>
            <a:rect l="l" t="t" r="r" b="b"/>
            <a:pathLst>
              <a:path w="1295" h="10007">
                <a:moveTo>
                  <a:pt x="0" y="0"/>
                </a:moveTo>
                <a:lnTo>
                  <a:pt x="279" y="9575"/>
                </a:lnTo>
                <a:lnTo>
                  <a:pt x="1003" y="10007"/>
                </a:lnTo>
                <a:lnTo>
                  <a:pt x="1295" y="1219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187838" y="2106221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0"/>
                </a:moveTo>
                <a:lnTo>
                  <a:pt x="76" y="5041"/>
                </a:lnTo>
                <a:lnTo>
                  <a:pt x="1219" y="4965"/>
                </a:lnTo>
                <a:lnTo>
                  <a:pt x="1587" y="1295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186610" y="2111264"/>
            <a:ext cx="1600" cy="8712"/>
          </a:xfrm>
          <a:custGeom>
            <a:avLst/>
            <a:gdLst/>
            <a:ahLst/>
            <a:cxnLst/>
            <a:rect l="l" t="t" r="r" b="b"/>
            <a:pathLst>
              <a:path w="1600" h="8712">
                <a:moveTo>
                  <a:pt x="507" y="431"/>
                </a:moveTo>
                <a:lnTo>
                  <a:pt x="0" y="8712"/>
                </a:lnTo>
                <a:lnTo>
                  <a:pt x="1600" y="7480"/>
                </a:lnTo>
                <a:lnTo>
                  <a:pt x="1308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185387" y="2119974"/>
            <a:ext cx="1511" cy="7480"/>
          </a:xfrm>
          <a:custGeom>
            <a:avLst/>
            <a:gdLst/>
            <a:ahLst/>
            <a:cxnLst/>
            <a:rect l="l" t="t" r="r" b="b"/>
            <a:pathLst>
              <a:path w="1511" h="7480">
                <a:moveTo>
                  <a:pt x="507" y="431"/>
                </a:moveTo>
                <a:lnTo>
                  <a:pt x="0" y="7480"/>
                </a:lnTo>
                <a:lnTo>
                  <a:pt x="1511" y="6261"/>
                </a:lnTo>
                <a:lnTo>
                  <a:pt x="1231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184095" y="2127453"/>
            <a:ext cx="1587" cy="8801"/>
          </a:xfrm>
          <a:custGeom>
            <a:avLst/>
            <a:gdLst/>
            <a:ahLst/>
            <a:cxnLst/>
            <a:rect l="l" t="t" r="r" b="b"/>
            <a:pathLst>
              <a:path w="1587" h="8801">
                <a:moveTo>
                  <a:pt x="507" y="507"/>
                </a:moveTo>
                <a:lnTo>
                  <a:pt x="0" y="8801"/>
                </a:lnTo>
                <a:lnTo>
                  <a:pt x="1587" y="7569"/>
                </a:lnTo>
                <a:lnTo>
                  <a:pt x="1295" y="0"/>
                </a:lnTo>
                <a:lnTo>
                  <a:pt x="507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174305" y="2134944"/>
            <a:ext cx="1155" cy="3822"/>
          </a:xfrm>
          <a:custGeom>
            <a:avLst/>
            <a:gdLst/>
            <a:ahLst/>
            <a:cxnLst/>
            <a:rect l="l" t="t" r="r" b="b"/>
            <a:pathLst>
              <a:path w="1155" h="3822">
                <a:moveTo>
                  <a:pt x="0" y="0"/>
                </a:moveTo>
                <a:lnTo>
                  <a:pt x="152" y="3746"/>
                </a:lnTo>
                <a:lnTo>
                  <a:pt x="1155" y="3822"/>
                </a:lnTo>
                <a:lnTo>
                  <a:pt x="787" y="0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182872" y="2136250"/>
            <a:ext cx="1587" cy="6261"/>
          </a:xfrm>
          <a:custGeom>
            <a:avLst/>
            <a:gdLst/>
            <a:ahLst/>
            <a:cxnLst/>
            <a:rect l="l" t="t" r="r" b="b"/>
            <a:pathLst>
              <a:path w="1587" h="6261">
                <a:moveTo>
                  <a:pt x="507" y="431"/>
                </a:moveTo>
                <a:lnTo>
                  <a:pt x="0" y="6261"/>
                </a:lnTo>
                <a:lnTo>
                  <a:pt x="1587" y="5041"/>
                </a:lnTo>
                <a:lnTo>
                  <a:pt x="1231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172796" y="2139916"/>
            <a:ext cx="1435" cy="3886"/>
          </a:xfrm>
          <a:custGeom>
            <a:avLst/>
            <a:gdLst/>
            <a:ahLst/>
            <a:cxnLst/>
            <a:rect l="l" t="t" r="r" b="b"/>
            <a:pathLst>
              <a:path w="1435" h="3886">
                <a:moveTo>
                  <a:pt x="0" y="0"/>
                </a:moveTo>
                <a:lnTo>
                  <a:pt x="139" y="3822"/>
                </a:lnTo>
                <a:lnTo>
                  <a:pt x="1435" y="3886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181574" y="2142515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30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171207" y="2143738"/>
            <a:ext cx="1727" cy="3809"/>
          </a:xfrm>
          <a:custGeom>
            <a:avLst/>
            <a:gdLst/>
            <a:ahLst/>
            <a:cxnLst/>
            <a:rect l="l" t="t" r="r" b="b"/>
            <a:pathLst>
              <a:path w="1727" h="3810">
                <a:moveTo>
                  <a:pt x="0" y="1219"/>
                </a:moveTo>
                <a:lnTo>
                  <a:pt x="723" y="3810"/>
                </a:lnTo>
                <a:lnTo>
                  <a:pt x="1727" y="3810"/>
                </a:lnTo>
                <a:lnTo>
                  <a:pt x="172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180351" y="2146251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746"/>
                </a:moveTo>
                <a:lnTo>
                  <a:pt x="1308" y="3746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179128" y="2149996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5041"/>
                </a:moveTo>
                <a:lnTo>
                  <a:pt x="1511" y="3746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168980" y="2152380"/>
            <a:ext cx="1435" cy="3949"/>
          </a:xfrm>
          <a:custGeom>
            <a:avLst/>
            <a:gdLst/>
            <a:ahLst/>
            <a:cxnLst/>
            <a:rect l="l" t="t" r="r" b="b"/>
            <a:pathLst>
              <a:path w="1435" h="3949">
                <a:moveTo>
                  <a:pt x="215" y="3949"/>
                </a:moveTo>
                <a:lnTo>
                  <a:pt x="1435" y="3949"/>
                </a:lnTo>
                <a:lnTo>
                  <a:pt x="1155" y="127"/>
                </a:lnTo>
                <a:lnTo>
                  <a:pt x="0" y="0"/>
                </a:lnTo>
                <a:lnTo>
                  <a:pt x="215" y="394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177837" y="2155042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3733"/>
                </a:lnTo>
                <a:lnTo>
                  <a:pt x="1295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167538" y="2156329"/>
            <a:ext cx="1663" cy="3746"/>
          </a:xfrm>
          <a:custGeom>
            <a:avLst/>
            <a:gdLst/>
            <a:ahLst/>
            <a:cxnLst/>
            <a:rect l="l" t="t" r="r" b="b"/>
            <a:pathLst>
              <a:path w="1663" h="3746">
                <a:moveTo>
                  <a:pt x="0" y="1155"/>
                </a:moveTo>
                <a:lnTo>
                  <a:pt x="1663" y="3746"/>
                </a:lnTo>
                <a:lnTo>
                  <a:pt x="1663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176614" y="2158779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0" y="3746"/>
                </a:moveTo>
                <a:lnTo>
                  <a:pt x="1219" y="3746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166532" y="2161222"/>
            <a:ext cx="1651" cy="3822"/>
          </a:xfrm>
          <a:custGeom>
            <a:avLst/>
            <a:gdLst/>
            <a:ahLst/>
            <a:cxnLst/>
            <a:rect l="l" t="t" r="r" b="b"/>
            <a:pathLst>
              <a:path w="1650" h="3822">
                <a:moveTo>
                  <a:pt x="0" y="0"/>
                </a:moveTo>
                <a:lnTo>
                  <a:pt x="63" y="3822"/>
                </a:lnTo>
                <a:lnTo>
                  <a:pt x="1651" y="2590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175311" y="2162524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5041"/>
                </a:moveTo>
                <a:lnTo>
                  <a:pt x="1587" y="3746"/>
                </a:lnTo>
                <a:lnTo>
                  <a:pt x="1308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165012" y="2165043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1663" y="381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174088" y="2167564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670"/>
                </a:moveTo>
                <a:lnTo>
                  <a:pt x="1295" y="3746"/>
                </a:lnTo>
                <a:lnTo>
                  <a:pt x="1219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172867" y="2171230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431" y="507"/>
                </a:moveTo>
                <a:lnTo>
                  <a:pt x="0" y="5041"/>
                </a:lnTo>
                <a:lnTo>
                  <a:pt x="1511" y="3822"/>
                </a:lnTo>
                <a:lnTo>
                  <a:pt x="1219" y="0"/>
                </a:lnTo>
                <a:lnTo>
                  <a:pt x="431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162716" y="2173679"/>
            <a:ext cx="1435" cy="3898"/>
          </a:xfrm>
          <a:custGeom>
            <a:avLst/>
            <a:gdLst/>
            <a:ahLst/>
            <a:cxnLst/>
            <a:rect l="l" t="t" r="r" b="b"/>
            <a:pathLst>
              <a:path w="1435" h="3898">
                <a:moveTo>
                  <a:pt x="215" y="3898"/>
                </a:moveTo>
                <a:lnTo>
                  <a:pt x="1435" y="3898"/>
                </a:lnTo>
                <a:lnTo>
                  <a:pt x="1155" y="152"/>
                </a:lnTo>
                <a:lnTo>
                  <a:pt x="0" y="0"/>
                </a:lnTo>
                <a:lnTo>
                  <a:pt x="215" y="389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171573" y="2176278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161275" y="2177582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1663" y="3810"/>
                </a:lnTo>
                <a:lnTo>
                  <a:pt x="1663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170339" y="2180028"/>
            <a:ext cx="1308" cy="3810"/>
          </a:xfrm>
          <a:custGeom>
            <a:avLst/>
            <a:gdLst/>
            <a:ahLst/>
            <a:cxnLst/>
            <a:rect l="l" t="t" r="r" b="b"/>
            <a:pathLst>
              <a:path w="1308" h="3810">
                <a:moveTo>
                  <a:pt x="0" y="3733"/>
                </a:moveTo>
                <a:lnTo>
                  <a:pt x="1308" y="3809"/>
                </a:lnTo>
                <a:lnTo>
                  <a:pt x="1231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160274" y="2182465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63" y="3822"/>
                </a:moveTo>
                <a:lnTo>
                  <a:pt x="1003" y="76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158749" y="2186292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167824" y="2183765"/>
            <a:ext cx="2806" cy="8851"/>
          </a:xfrm>
          <a:custGeom>
            <a:avLst/>
            <a:gdLst/>
            <a:ahLst/>
            <a:cxnLst/>
            <a:rect l="l" t="t" r="r" b="b"/>
            <a:pathLst>
              <a:path w="2806" h="8851">
                <a:moveTo>
                  <a:pt x="0" y="3746"/>
                </a:moveTo>
                <a:lnTo>
                  <a:pt x="63" y="8851"/>
                </a:lnTo>
                <a:lnTo>
                  <a:pt x="1295" y="8788"/>
                </a:lnTo>
                <a:lnTo>
                  <a:pt x="2374" y="5181"/>
                </a:lnTo>
                <a:lnTo>
                  <a:pt x="2806" y="3746"/>
                </a:lnTo>
                <a:lnTo>
                  <a:pt x="2514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166527" y="2192618"/>
            <a:ext cx="1371" cy="3670"/>
          </a:xfrm>
          <a:custGeom>
            <a:avLst/>
            <a:gdLst/>
            <a:ahLst/>
            <a:cxnLst/>
            <a:rect l="l" t="t" r="r" b="b"/>
            <a:pathLst>
              <a:path w="1371" h="3670">
                <a:moveTo>
                  <a:pt x="507" y="368"/>
                </a:moveTo>
                <a:lnTo>
                  <a:pt x="0" y="3670"/>
                </a:lnTo>
                <a:lnTo>
                  <a:pt x="1295" y="3670"/>
                </a:lnTo>
                <a:lnTo>
                  <a:pt x="1371" y="0"/>
                </a:lnTo>
                <a:lnTo>
                  <a:pt x="507" y="36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156525" y="2194929"/>
            <a:ext cx="1003" cy="3886"/>
          </a:xfrm>
          <a:custGeom>
            <a:avLst/>
            <a:gdLst/>
            <a:ahLst/>
            <a:cxnLst/>
            <a:rect l="l" t="t" r="r" b="b"/>
            <a:pathLst>
              <a:path w="1003" h="3886">
                <a:moveTo>
                  <a:pt x="63" y="3886"/>
                </a:moveTo>
                <a:lnTo>
                  <a:pt x="1003" y="139"/>
                </a:lnTo>
                <a:lnTo>
                  <a:pt x="0" y="0"/>
                </a:lnTo>
                <a:lnTo>
                  <a:pt x="63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165309" y="2196288"/>
            <a:ext cx="1574" cy="5041"/>
          </a:xfrm>
          <a:custGeom>
            <a:avLst/>
            <a:gdLst/>
            <a:ahLst/>
            <a:cxnLst/>
            <a:rect l="l" t="t" r="r" b="b"/>
            <a:pathLst>
              <a:path w="1574" h="5041">
                <a:moveTo>
                  <a:pt x="0" y="5041"/>
                </a:moveTo>
                <a:lnTo>
                  <a:pt x="1574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155011" y="2198819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164075" y="2201332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746"/>
                </a:moveTo>
                <a:lnTo>
                  <a:pt x="1308" y="3746"/>
                </a:lnTo>
                <a:lnTo>
                  <a:pt x="1231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162854" y="2205081"/>
            <a:ext cx="1511" cy="4953"/>
          </a:xfrm>
          <a:custGeom>
            <a:avLst/>
            <a:gdLst/>
            <a:ahLst/>
            <a:cxnLst/>
            <a:rect l="l" t="t" r="r" b="b"/>
            <a:pathLst>
              <a:path w="1511" h="4952">
                <a:moveTo>
                  <a:pt x="431" y="431"/>
                </a:moveTo>
                <a:lnTo>
                  <a:pt x="0" y="4952"/>
                </a:lnTo>
                <a:lnTo>
                  <a:pt x="1511" y="3733"/>
                </a:lnTo>
                <a:lnTo>
                  <a:pt x="1219" y="0"/>
                </a:lnTo>
                <a:lnTo>
                  <a:pt x="431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152703" y="2207444"/>
            <a:ext cx="1435" cy="3962"/>
          </a:xfrm>
          <a:custGeom>
            <a:avLst/>
            <a:gdLst/>
            <a:ahLst/>
            <a:cxnLst/>
            <a:rect l="l" t="t" r="r" b="b"/>
            <a:pathLst>
              <a:path w="1435" h="3962">
                <a:moveTo>
                  <a:pt x="215" y="3898"/>
                </a:moveTo>
                <a:lnTo>
                  <a:pt x="1435" y="3962"/>
                </a:lnTo>
                <a:lnTo>
                  <a:pt x="1155" y="152"/>
                </a:lnTo>
                <a:lnTo>
                  <a:pt x="0" y="0"/>
                </a:lnTo>
                <a:lnTo>
                  <a:pt x="215" y="389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161560" y="2210042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151262" y="2211346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160337" y="2213783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3822"/>
                </a:lnTo>
                <a:lnTo>
                  <a:pt x="121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150261" y="2216230"/>
            <a:ext cx="1651" cy="3822"/>
          </a:xfrm>
          <a:custGeom>
            <a:avLst/>
            <a:gdLst/>
            <a:ahLst/>
            <a:cxnLst/>
            <a:rect l="l" t="t" r="r" b="b"/>
            <a:pathLst>
              <a:path w="1650" h="3822">
                <a:moveTo>
                  <a:pt x="63" y="3822"/>
                </a:moveTo>
                <a:lnTo>
                  <a:pt x="1650" y="2667"/>
                </a:lnTo>
                <a:lnTo>
                  <a:pt x="1003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159114" y="2217601"/>
            <a:ext cx="1511" cy="4965"/>
          </a:xfrm>
          <a:custGeom>
            <a:avLst/>
            <a:gdLst/>
            <a:ahLst/>
            <a:cxnLst/>
            <a:rect l="l" t="t" r="r" b="b"/>
            <a:pathLst>
              <a:path w="1511" h="4965">
                <a:moveTo>
                  <a:pt x="0" y="4965"/>
                </a:moveTo>
                <a:lnTo>
                  <a:pt x="1511" y="3746"/>
                </a:lnTo>
                <a:lnTo>
                  <a:pt x="1219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148747" y="2220048"/>
            <a:ext cx="1663" cy="3886"/>
          </a:xfrm>
          <a:custGeom>
            <a:avLst/>
            <a:gdLst/>
            <a:ahLst/>
            <a:cxnLst/>
            <a:rect l="l" t="t" r="r" b="b"/>
            <a:pathLst>
              <a:path w="1663" h="3886">
                <a:moveTo>
                  <a:pt x="0" y="1295"/>
                </a:moveTo>
                <a:lnTo>
                  <a:pt x="1663" y="3886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157811" y="2222582"/>
            <a:ext cx="1308" cy="3797"/>
          </a:xfrm>
          <a:custGeom>
            <a:avLst/>
            <a:gdLst/>
            <a:ahLst/>
            <a:cxnLst/>
            <a:rect l="l" t="t" r="r" b="b"/>
            <a:pathLst>
              <a:path w="1308" h="3797">
                <a:moveTo>
                  <a:pt x="0" y="3733"/>
                </a:moveTo>
                <a:lnTo>
                  <a:pt x="1308" y="3797"/>
                </a:lnTo>
                <a:lnTo>
                  <a:pt x="130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156520" y="2226318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146440" y="2228697"/>
            <a:ext cx="1435" cy="3962"/>
          </a:xfrm>
          <a:custGeom>
            <a:avLst/>
            <a:gdLst/>
            <a:ahLst/>
            <a:cxnLst/>
            <a:rect l="l" t="t" r="r" b="b"/>
            <a:pathLst>
              <a:path w="1435" h="3962">
                <a:moveTo>
                  <a:pt x="215" y="3962"/>
                </a:moveTo>
                <a:lnTo>
                  <a:pt x="1435" y="3962"/>
                </a:lnTo>
                <a:lnTo>
                  <a:pt x="1155" y="139"/>
                </a:lnTo>
                <a:lnTo>
                  <a:pt x="0" y="0"/>
                </a:lnTo>
                <a:lnTo>
                  <a:pt x="215" y="396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155297" y="2230064"/>
            <a:ext cx="1574" cy="5041"/>
          </a:xfrm>
          <a:custGeom>
            <a:avLst/>
            <a:gdLst/>
            <a:ahLst/>
            <a:cxnLst/>
            <a:rect l="l" t="t" r="r" b="b"/>
            <a:pathLst>
              <a:path w="1574" h="5041">
                <a:moveTo>
                  <a:pt x="0" y="5041"/>
                </a:moveTo>
                <a:lnTo>
                  <a:pt x="1574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144998" y="2232652"/>
            <a:ext cx="1663" cy="3746"/>
          </a:xfrm>
          <a:custGeom>
            <a:avLst/>
            <a:gdLst/>
            <a:ahLst/>
            <a:cxnLst/>
            <a:rect l="l" t="t" r="r" b="b"/>
            <a:pathLst>
              <a:path w="1663" h="3746">
                <a:moveTo>
                  <a:pt x="0" y="1219"/>
                </a:moveTo>
                <a:lnTo>
                  <a:pt x="1663" y="3746"/>
                </a:lnTo>
                <a:lnTo>
                  <a:pt x="1663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154074" y="2235109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152853" y="2238838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431" y="507"/>
                </a:moveTo>
                <a:lnTo>
                  <a:pt x="0" y="5041"/>
                </a:lnTo>
                <a:lnTo>
                  <a:pt x="1511" y="3759"/>
                </a:lnTo>
                <a:lnTo>
                  <a:pt x="1219" y="0"/>
                </a:lnTo>
                <a:lnTo>
                  <a:pt x="431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142484" y="2241373"/>
            <a:ext cx="1663" cy="3797"/>
          </a:xfrm>
          <a:custGeom>
            <a:avLst/>
            <a:gdLst/>
            <a:ahLst/>
            <a:cxnLst/>
            <a:rect l="l" t="t" r="r" b="b"/>
            <a:pathLst>
              <a:path w="1663" h="3797">
                <a:moveTo>
                  <a:pt x="0" y="1219"/>
                </a:moveTo>
                <a:lnTo>
                  <a:pt x="1663" y="3797"/>
                </a:lnTo>
                <a:lnTo>
                  <a:pt x="1358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151548" y="2243888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30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150325" y="2247637"/>
            <a:ext cx="1231" cy="3733"/>
          </a:xfrm>
          <a:custGeom>
            <a:avLst/>
            <a:gdLst/>
            <a:ahLst/>
            <a:cxnLst/>
            <a:rect l="l" t="t" r="r" b="b"/>
            <a:pathLst>
              <a:path w="1231" h="3733">
                <a:moveTo>
                  <a:pt x="0" y="3733"/>
                </a:moveTo>
                <a:lnTo>
                  <a:pt x="1231" y="3733"/>
                </a:lnTo>
                <a:lnTo>
                  <a:pt x="1231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140247" y="2249999"/>
            <a:ext cx="1016" cy="3886"/>
          </a:xfrm>
          <a:custGeom>
            <a:avLst/>
            <a:gdLst/>
            <a:ahLst/>
            <a:cxnLst/>
            <a:rect l="l" t="t" r="r" b="b"/>
            <a:pathLst>
              <a:path w="1016" h="3886">
                <a:moveTo>
                  <a:pt x="76" y="3886"/>
                </a:moveTo>
                <a:lnTo>
                  <a:pt x="1016" y="152"/>
                </a:lnTo>
                <a:lnTo>
                  <a:pt x="0" y="0"/>
                </a:lnTo>
                <a:lnTo>
                  <a:pt x="76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149102" y="2251364"/>
            <a:ext cx="1511" cy="4978"/>
          </a:xfrm>
          <a:custGeom>
            <a:avLst/>
            <a:gdLst/>
            <a:ahLst/>
            <a:cxnLst/>
            <a:rect l="l" t="t" r="r" b="b"/>
            <a:pathLst>
              <a:path w="1511" h="4978">
                <a:moveTo>
                  <a:pt x="0" y="4978"/>
                </a:moveTo>
                <a:lnTo>
                  <a:pt x="1511" y="3759"/>
                </a:lnTo>
                <a:lnTo>
                  <a:pt x="1219" y="0"/>
                </a:lnTo>
                <a:lnTo>
                  <a:pt x="0" y="497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138735" y="2253900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147810" y="2256346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33"/>
                </a:moveTo>
                <a:lnTo>
                  <a:pt x="1295" y="3809"/>
                </a:lnTo>
                <a:lnTo>
                  <a:pt x="1295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146518" y="2260088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809"/>
                </a:moveTo>
                <a:lnTo>
                  <a:pt x="1295" y="3809"/>
                </a:lnTo>
                <a:lnTo>
                  <a:pt x="1295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136440" y="2262538"/>
            <a:ext cx="1435" cy="3886"/>
          </a:xfrm>
          <a:custGeom>
            <a:avLst/>
            <a:gdLst/>
            <a:ahLst/>
            <a:cxnLst/>
            <a:rect l="l" t="t" r="r" b="b"/>
            <a:pathLst>
              <a:path w="1435" h="3886">
                <a:moveTo>
                  <a:pt x="203" y="3886"/>
                </a:moveTo>
                <a:lnTo>
                  <a:pt x="1435" y="3886"/>
                </a:lnTo>
                <a:lnTo>
                  <a:pt x="1142" y="139"/>
                </a:lnTo>
                <a:lnTo>
                  <a:pt x="0" y="0"/>
                </a:lnTo>
                <a:lnTo>
                  <a:pt x="203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145284" y="2263891"/>
            <a:ext cx="1587" cy="4978"/>
          </a:xfrm>
          <a:custGeom>
            <a:avLst/>
            <a:gdLst/>
            <a:ahLst/>
            <a:cxnLst/>
            <a:rect l="l" t="t" r="r" b="b"/>
            <a:pathLst>
              <a:path w="1587" h="4978">
                <a:moveTo>
                  <a:pt x="0" y="4978"/>
                </a:moveTo>
                <a:lnTo>
                  <a:pt x="1587" y="3759"/>
                </a:lnTo>
                <a:lnTo>
                  <a:pt x="1231" y="0"/>
                </a:lnTo>
                <a:lnTo>
                  <a:pt x="0" y="497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134997" y="2266428"/>
            <a:ext cx="1651" cy="3733"/>
          </a:xfrm>
          <a:custGeom>
            <a:avLst/>
            <a:gdLst/>
            <a:ahLst/>
            <a:cxnLst/>
            <a:rect l="l" t="t" r="r" b="b"/>
            <a:pathLst>
              <a:path w="1650" h="3733">
                <a:moveTo>
                  <a:pt x="0" y="1219"/>
                </a:moveTo>
                <a:lnTo>
                  <a:pt x="1651" y="3733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144061" y="2268874"/>
            <a:ext cx="1308" cy="3810"/>
          </a:xfrm>
          <a:custGeom>
            <a:avLst/>
            <a:gdLst/>
            <a:ahLst/>
            <a:cxnLst/>
            <a:rect l="l" t="t" r="r" b="b"/>
            <a:pathLst>
              <a:path w="1308" h="3810">
                <a:moveTo>
                  <a:pt x="0" y="3733"/>
                </a:moveTo>
                <a:lnTo>
                  <a:pt x="1308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133984" y="2271311"/>
            <a:ext cx="1016" cy="3822"/>
          </a:xfrm>
          <a:custGeom>
            <a:avLst/>
            <a:gdLst/>
            <a:ahLst/>
            <a:cxnLst/>
            <a:rect l="l" t="t" r="r" b="b"/>
            <a:pathLst>
              <a:path w="1016" h="3822">
                <a:moveTo>
                  <a:pt x="76" y="3822"/>
                </a:moveTo>
                <a:lnTo>
                  <a:pt x="1016" y="76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142841" y="2272614"/>
            <a:ext cx="1511" cy="5029"/>
          </a:xfrm>
          <a:custGeom>
            <a:avLst/>
            <a:gdLst/>
            <a:ahLst/>
            <a:cxnLst/>
            <a:rect l="l" t="t" r="r" b="b"/>
            <a:pathLst>
              <a:path w="1511" h="5029">
                <a:moveTo>
                  <a:pt x="431" y="507"/>
                </a:moveTo>
                <a:lnTo>
                  <a:pt x="0" y="5029"/>
                </a:lnTo>
                <a:lnTo>
                  <a:pt x="1511" y="3809"/>
                </a:lnTo>
                <a:lnTo>
                  <a:pt x="1219" y="0"/>
                </a:lnTo>
                <a:lnTo>
                  <a:pt x="431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132471" y="2275137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1663" y="381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141546" y="2277651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132968" y="2282477"/>
            <a:ext cx="55079" cy="19939"/>
          </a:xfrm>
          <a:custGeom>
            <a:avLst/>
            <a:gdLst/>
            <a:ahLst/>
            <a:cxnLst/>
            <a:rect l="l" t="t" r="r" b="b"/>
            <a:pathLst>
              <a:path w="55079" h="19938">
                <a:moveTo>
                  <a:pt x="55079" y="18719"/>
                </a:moveTo>
                <a:lnTo>
                  <a:pt x="21310" y="0"/>
                </a:lnTo>
                <a:lnTo>
                  <a:pt x="0" y="2946"/>
                </a:lnTo>
                <a:lnTo>
                  <a:pt x="863" y="4254"/>
                </a:lnTo>
                <a:lnTo>
                  <a:pt x="18795" y="12954"/>
                </a:lnTo>
                <a:lnTo>
                  <a:pt x="23545" y="13169"/>
                </a:lnTo>
                <a:lnTo>
                  <a:pt x="22745" y="15341"/>
                </a:lnTo>
                <a:lnTo>
                  <a:pt x="26352" y="17500"/>
                </a:lnTo>
                <a:lnTo>
                  <a:pt x="28003" y="14325"/>
                </a:lnTo>
                <a:lnTo>
                  <a:pt x="34201" y="16421"/>
                </a:lnTo>
                <a:lnTo>
                  <a:pt x="39954" y="18072"/>
                </a:lnTo>
                <a:lnTo>
                  <a:pt x="43776" y="19939"/>
                </a:lnTo>
                <a:lnTo>
                  <a:pt x="55079" y="187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140323" y="2281401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3733"/>
                </a:moveTo>
                <a:lnTo>
                  <a:pt x="1219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130247" y="2283774"/>
            <a:ext cx="1003" cy="3886"/>
          </a:xfrm>
          <a:custGeom>
            <a:avLst/>
            <a:gdLst/>
            <a:ahLst/>
            <a:cxnLst/>
            <a:rect l="l" t="t" r="r" b="b"/>
            <a:pathLst>
              <a:path w="1003" h="3886">
                <a:moveTo>
                  <a:pt x="63" y="3886"/>
                </a:moveTo>
                <a:lnTo>
                  <a:pt x="1003" y="152"/>
                </a:lnTo>
                <a:lnTo>
                  <a:pt x="0" y="0"/>
                </a:lnTo>
                <a:lnTo>
                  <a:pt x="63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139020" y="2285146"/>
            <a:ext cx="1587" cy="5029"/>
          </a:xfrm>
          <a:custGeom>
            <a:avLst/>
            <a:gdLst/>
            <a:ahLst/>
            <a:cxnLst/>
            <a:rect l="l" t="t" r="r" b="b"/>
            <a:pathLst>
              <a:path w="1587" h="5029">
                <a:moveTo>
                  <a:pt x="0" y="5029"/>
                </a:moveTo>
                <a:lnTo>
                  <a:pt x="1587" y="3733"/>
                </a:lnTo>
                <a:lnTo>
                  <a:pt x="1308" y="0"/>
                </a:lnTo>
                <a:lnTo>
                  <a:pt x="0" y="502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128733" y="2287664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1663" y="381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137797" y="2290191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136506" y="2293927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126207" y="2296438"/>
            <a:ext cx="1663" cy="3822"/>
          </a:xfrm>
          <a:custGeom>
            <a:avLst/>
            <a:gdLst/>
            <a:ahLst/>
            <a:cxnLst/>
            <a:rect l="l" t="t" r="r" b="b"/>
            <a:pathLst>
              <a:path w="1663" h="3822">
                <a:moveTo>
                  <a:pt x="0" y="1155"/>
                </a:moveTo>
                <a:lnTo>
                  <a:pt x="723" y="3746"/>
                </a:lnTo>
                <a:lnTo>
                  <a:pt x="1663" y="3822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135283" y="2297673"/>
            <a:ext cx="1587" cy="5029"/>
          </a:xfrm>
          <a:custGeom>
            <a:avLst/>
            <a:gdLst/>
            <a:ahLst/>
            <a:cxnLst/>
            <a:rect l="l" t="t" r="r" b="b"/>
            <a:pathLst>
              <a:path w="1587" h="5029">
                <a:moveTo>
                  <a:pt x="0" y="5029"/>
                </a:moveTo>
                <a:lnTo>
                  <a:pt x="1587" y="3733"/>
                </a:lnTo>
                <a:lnTo>
                  <a:pt x="1219" y="0"/>
                </a:lnTo>
                <a:lnTo>
                  <a:pt x="0" y="502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134060" y="2302713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670"/>
                </a:moveTo>
                <a:lnTo>
                  <a:pt x="1295" y="3733"/>
                </a:lnTo>
                <a:lnTo>
                  <a:pt x="1219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123984" y="2305088"/>
            <a:ext cx="1003" cy="3810"/>
          </a:xfrm>
          <a:custGeom>
            <a:avLst/>
            <a:gdLst/>
            <a:ahLst/>
            <a:cxnLst/>
            <a:rect l="l" t="t" r="r" b="b"/>
            <a:pathLst>
              <a:path w="1003" h="3810">
                <a:moveTo>
                  <a:pt x="63" y="3809"/>
                </a:moveTo>
                <a:lnTo>
                  <a:pt x="1003" y="139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132841" y="2306378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419" y="507"/>
                </a:moveTo>
                <a:lnTo>
                  <a:pt x="0" y="5041"/>
                </a:lnTo>
                <a:lnTo>
                  <a:pt x="1511" y="3809"/>
                </a:lnTo>
                <a:lnTo>
                  <a:pt x="1219" y="0"/>
                </a:lnTo>
                <a:lnTo>
                  <a:pt x="419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122470" y="2308893"/>
            <a:ext cx="1651" cy="3822"/>
          </a:xfrm>
          <a:custGeom>
            <a:avLst/>
            <a:gdLst/>
            <a:ahLst/>
            <a:cxnLst/>
            <a:rect l="l" t="t" r="r" b="b"/>
            <a:pathLst>
              <a:path w="1650" h="3822">
                <a:moveTo>
                  <a:pt x="0" y="1308"/>
                </a:moveTo>
                <a:lnTo>
                  <a:pt x="1651" y="3822"/>
                </a:lnTo>
                <a:lnTo>
                  <a:pt x="1574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131534" y="2311427"/>
            <a:ext cx="1308" cy="3810"/>
          </a:xfrm>
          <a:custGeom>
            <a:avLst/>
            <a:gdLst/>
            <a:ahLst/>
            <a:cxnLst/>
            <a:rect l="l" t="t" r="r" b="b"/>
            <a:pathLst>
              <a:path w="1308" h="3810">
                <a:moveTo>
                  <a:pt x="0" y="3733"/>
                </a:moveTo>
                <a:lnTo>
                  <a:pt x="1308" y="3809"/>
                </a:lnTo>
                <a:lnTo>
                  <a:pt x="130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130242" y="2315164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120162" y="2317542"/>
            <a:ext cx="1435" cy="3962"/>
          </a:xfrm>
          <a:custGeom>
            <a:avLst/>
            <a:gdLst/>
            <a:ahLst/>
            <a:cxnLst/>
            <a:rect l="l" t="t" r="r" b="b"/>
            <a:pathLst>
              <a:path w="1435" h="3962">
                <a:moveTo>
                  <a:pt x="215" y="3962"/>
                </a:moveTo>
                <a:lnTo>
                  <a:pt x="1435" y="3962"/>
                </a:lnTo>
                <a:lnTo>
                  <a:pt x="1155" y="139"/>
                </a:lnTo>
                <a:lnTo>
                  <a:pt x="0" y="0"/>
                </a:lnTo>
                <a:lnTo>
                  <a:pt x="215" y="396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129019" y="2318909"/>
            <a:ext cx="1574" cy="5041"/>
          </a:xfrm>
          <a:custGeom>
            <a:avLst/>
            <a:gdLst/>
            <a:ahLst/>
            <a:cxnLst/>
            <a:rect l="l" t="t" r="r" b="b"/>
            <a:pathLst>
              <a:path w="1574" h="5041">
                <a:moveTo>
                  <a:pt x="0" y="5041"/>
                </a:moveTo>
                <a:lnTo>
                  <a:pt x="1574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118721" y="2321509"/>
            <a:ext cx="1651" cy="3733"/>
          </a:xfrm>
          <a:custGeom>
            <a:avLst/>
            <a:gdLst/>
            <a:ahLst/>
            <a:cxnLst/>
            <a:rect l="l" t="t" r="r" b="b"/>
            <a:pathLst>
              <a:path w="1650" h="3733">
                <a:moveTo>
                  <a:pt x="0" y="1219"/>
                </a:moveTo>
                <a:lnTo>
                  <a:pt x="1651" y="3733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127796" y="2323955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999485" y="2329421"/>
            <a:ext cx="65798" cy="89636"/>
          </a:xfrm>
          <a:custGeom>
            <a:avLst/>
            <a:gdLst/>
            <a:ahLst/>
            <a:cxnLst/>
            <a:rect l="l" t="t" r="r" b="b"/>
            <a:pathLst>
              <a:path w="65798" h="89636">
                <a:moveTo>
                  <a:pt x="12090" y="8496"/>
                </a:moveTo>
                <a:lnTo>
                  <a:pt x="9931" y="11087"/>
                </a:lnTo>
                <a:lnTo>
                  <a:pt x="3454" y="23685"/>
                </a:lnTo>
                <a:lnTo>
                  <a:pt x="0" y="41325"/>
                </a:lnTo>
                <a:lnTo>
                  <a:pt x="2870" y="61341"/>
                </a:lnTo>
                <a:lnTo>
                  <a:pt x="8128" y="73660"/>
                </a:lnTo>
                <a:lnTo>
                  <a:pt x="18072" y="86182"/>
                </a:lnTo>
                <a:lnTo>
                  <a:pt x="24625" y="89636"/>
                </a:lnTo>
                <a:lnTo>
                  <a:pt x="21882" y="84747"/>
                </a:lnTo>
                <a:lnTo>
                  <a:pt x="19291" y="84162"/>
                </a:lnTo>
                <a:lnTo>
                  <a:pt x="15113" y="77470"/>
                </a:lnTo>
                <a:lnTo>
                  <a:pt x="15481" y="69913"/>
                </a:lnTo>
                <a:lnTo>
                  <a:pt x="14173" y="74307"/>
                </a:lnTo>
                <a:lnTo>
                  <a:pt x="11366" y="58534"/>
                </a:lnTo>
                <a:lnTo>
                  <a:pt x="12814" y="56159"/>
                </a:lnTo>
                <a:lnTo>
                  <a:pt x="15328" y="46799"/>
                </a:lnTo>
                <a:lnTo>
                  <a:pt x="15405" y="43700"/>
                </a:lnTo>
                <a:lnTo>
                  <a:pt x="24193" y="50038"/>
                </a:lnTo>
                <a:lnTo>
                  <a:pt x="24193" y="56667"/>
                </a:lnTo>
                <a:lnTo>
                  <a:pt x="22961" y="62928"/>
                </a:lnTo>
                <a:lnTo>
                  <a:pt x="21310" y="80416"/>
                </a:lnTo>
                <a:lnTo>
                  <a:pt x="28003" y="83947"/>
                </a:lnTo>
                <a:lnTo>
                  <a:pt x="30454" y="84315"/>
                </a:lnTo>
                <a:lnTo>
                  <a:pt x="31165" y="77254"/>
                </a:lnTo>
                <a:lnTo>
                  <a:pt x="33616" y="63360"/>
                </a:lnTo>
                <a:lnTo>
                  <a:pt x="35496" y="56159"/>
                </a:lnTo>
                <a:lnTo>
                  <a:pt x="44996" y="60769"/>
                </a:lnTo>
                <a:lnTo>
                  <a:pt x="48018" y="61201"/>
                </a:lnTo>
                <a:lnTo>
                  <a:pt x="57518" y="65811"/>
                </a:lnTo>
                <a:lnTo>
                  <a:pt x="61772" y="67678"/>
                </a:lnTo>
                <a:lnTo>
                  <a:pt x="64147" y="67970"/>
                </a:lnTo>
                <a:lnTo>
                  <a:pt x="65798" y="62141"/>
                </a:lnTo>
                <a:lnTo>
                  <a:pt x="53060" y="54940"/>
                </a:lnTo>
                <a:lnTo>
                  <a:pt x="40462" y="55435"/>
                </a:lnTo>
                <a:lnTo>
                  <a:pt x="40678" y="48666"/>
                </a:lnTo>
                <a:lnTo>
                  <a:pt x="17995" y="36220"/>
                </a:lnTo>
                <a:lnTo>
                  <a:pt x="18072" y="30746"/>
                </a:lnTo>
                <a:lnTo>
                  <a:pt x="19151" y="27355"/>
                </a:lnTo>
                <a:lnTo>
                  <a:pt x="19291" y="21742"/>
                </a:lnTo>
                <a:lnTo>
                  <a:pt x="20510" y="20447"/>
                </a:lnTo>
                <a:lnTo>
                  <a:pt x="22606" y="8636"/>
                </a:lnTo>
                <a:lnTo>
                  <a:pt x="25552" y="6337"/>
                </a:lnTo>
                <a:lnTo>
                  <a:pt x="25336" y="3746"/>
                </a:lnTo>
                <a:lnTo>
                  <a:pt x="26924" y="647"/>
                </a:lnTo>
                <a:lnTo>
                  <a:pt x="25704" y="0"/>
                </a:lnTo>
                <a:lnTo>
                  <a:pt x="20447" y="1587"/>
                </a:lnTo>
                <a:lnTo>
                  <a:pt x="12090" y="849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126493" y="2327691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746"/>
                </a:moveTo>
                <a:lnTo>
                  <a:pt x="1308" y="3746"/>
                </a:lnTo>
                <a:lnTo>
                  <a:pt x="1308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116195" y="2330218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125270" y="2331436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5041"/>
                </a:moveTo>
                <a:lnTo>
                  <a:pt x="1587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231901" y="2334963"/>
            <a:ext cx="55003" cy="19367"/>
          </a:xfrm>
          <a:custGeom>
            <a:avLst/>
            <a:gdLst/>
            <a:ahLst/>
            <a:cxnLst/>
            <a:rect l="l" t="t" r="r" b="b"/>
            <a:pathLst>
              <a:path w="55003" h="19367">
                <a:moveTo>
                  <a:pt x="16268" y="11734"/>
                </a:moveTo>
                <a:lnTo>
                  <a:pt x="19646" y="11734"/>
                </a:lnTo>
                <a:lnTo>
                  <a:pt x="22390" y="15125"/>
                </a:lnTo>
                <a:lnTo>
                  <a:pt x="26136" y="17424"/>
                </a:lnTo>
                <a:lnTo>
                  <a:pt x="26708" y="14401"/>
                </a:lnTo>
                <a:lnTo>
                  <a:pt x="29438" y="14262"/>
                </a:lnTo>
                <a:lnTo>
                  <a:pt x="32537" y="15481"/>
                </a:lnTo>
                <a:lnTo>
                  <a:pt x="39954" y="17995"/>
                </a:lnTo>
                <a:lnTo>
                  <a:pt x="44996" y="19367"/>
                </a:lnTo>
                <a:lnTo>
                  <a:pt x="55003" y="18072"/>
                </a:lnTo>
                <a:lnTo>
                  <a:pt x="21158" y="0"/>
                </a:lnTo>
                <a:lnTo>
                  <a:pt x="0" y="3098"/>
                </a:lnTo>
                <a:lnTo>
                  <a:pt x="1943" y="4470"/>
                </a:lnTo>
                <a:lnTo>
                  <a:pt x="16268" y="1173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124047" y="2336482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113971" y="2338856"/>
            <a:ext cx="1003" cy="3886"/>
          </a:xfrm>
          <a:custGeom>
            <a:avLst/>
            <a:gdLst/>
            <a:ahLst/>
            <a:cxnLst/>
            <a:rect l="l" t="t" r="r" b="b"/>
            <a:pathLst>
              <a:path w="1003" h="3886">
                <a:moveTo>
                  <a:pt x="63" y="3886"/>
                </a:moveTo>
                <a:lnTo>
                  <a:pt x="1003" y="139"/>
                </a:lnTo>
                <a:lnTo>
                  <a:pt x="0" y="0"/>
                </a:lnTo>
                <a:lnTo>
                  <a:pt x="63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122827" y="2340231"/>
            <a:ext cx="1511" cy="4953"/>
          </a:xfrm>
          <a:custGeom>
            <a:avLst/>
            <a:gdLst/>
            <a:ahLst/>
            <a:cxnLst/>
            <a:rect l="l" t="t" r="r" b="b"/>
            <a:pathLst>
              <a:path w="1511" h="4952">
                <a:moveTo>
                  <a:pt x="431" y="419"/>
                </a:moveTo>
                <a:lnTo>
                  <a:pt x="0" y="4953"/>
                </a:lnTo>
                <a:lnTo>
                  <a:pt x="1511" y="3733"/>
                </a:lnTo>
                <a:lnTo>
                  <a:pt x="1219" y="0"/>
                </a:lnTo>
                <a:lnTo>
                  <a:pt x="431" y="4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112457" y="2342746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1663" y="381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121533" y="2345190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120229" y="2348932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3822"/>
                </a:lnTo>
                <a:lnTo>
                  <a:pt x="1308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109931" y="2351455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736" y="3810"/>
                </a:lnTo>
                <a:lnTo>
                  <a:pt x="1663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119006" y="2352749"/>
            <a:ext cx="1587" cy="4965"/>
          </a:xfrm>
          <a:custGeom>
            <a:avLst/>
            <a:gdLst/>
            <a:ahLst/>
            <a:cxnLst/>
            <a:rect l="l" t="t" r="r" b="b"/>
            <a:pathLst>
              <a:path w="1587" h="4965">
                <a:moveTo>
                  <a:pt x="0" y="4965"/>
                </a:moveTo>
                <a:lnTo>
                  <a:pt x="1587" y="3746"/>
                </a:lnTo>
                <a:lnTo>
                  <a:pt x="1219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117783" y="2357718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116774" y="236144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52" y="520"/>
                </a:moveTo>
                <a:lnTo>
                  <a:pt x="0" y="3683"/>
                </a:lnTo>
                <a:lnTo>
                  <a:pt x="1079" y="3822"/>
                </a:lnTo>
                <a:lnTo>
                  <a:pt x="1016" y="0"/>
                </a:lnTo>
                <a:lnTo>
                  <a:pt x="152" y="52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106193" y="2363983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115269" y="2366504"/>
            <a:ext cx="1574" cy="3822"/>
          </a:xfrm>
          <a:custGeom>
            <a:avLst/>
            <a:gdLst/>
            <a:ahLst/>
            <a:cxnLst/>
            <a:rect l="l" t="t" r="r" b="b"/>
            <a:pathLst>
              <a:path w="1574" h="3822">
                <a:moveTo>
                  <a:pt x="0" y="3670"/>
                </a:moveTo>
                <a:lnTo>
                  <a:pt x="1079" y="3822"/>
                </a:lnTo>
                <a:lnTo>
                  <a:pt x="1574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114034" y="2370169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3822"/>
                </a:lnTo>
                <a:lnTo>
                  <a:pt x="1231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103970" y="2372620"/>
            <a:ext cx="1003" cy="3886"/>
          </a:xfrm>
          <a:custGeom>
            <a:avLst/>
            <a:gdLst/>
            <a:ahLst/>
            <a:cxnLst/>
            <a:rect l="l" t="t" r="r" b="b"/>
            <a:pathLst>
              <a:path w="1003" h="3886">
                <a:moveTo>
                  <a:pt x="63" y="3886"/>
                </a:moveTo>
                <a:lnTo>
                  <a:pt x="1003" y="152"/>
                </a:lnTo>
                <a:lnTo>
                  <a:pt x="0" y="0"/>
                </a:lnTo>
                <a:lnTo>
                  <a:pt x="63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113025" y="2373995"/>
            <a:ext cx="1016" cy="3733"/>
          </a:xfrm>
          <a:custGeom>
            <a:avLst/>
            <a:gdLst/>
            <a:ahLst/>
            <a:cxnLst/>
            <a:rect l="l" t="t" r="r" b="b"/>
            <a:pathLst>
              <a:path w="1016" h="3733">
                <a:moveTo>
                  <a:pt x="152" y="419"/>
                </a:moveTo>
                <a:lnTo>
                  <a:pt x="0" y="3670"/>
                </a:lnTo>
                <a:lnTo>
                  <a:pt x="1016" y="3733"/>
                </a:lnTo>
                <a:lnTo>
                  <a:pt x="1016" y="0"/>
                </a:lnTo>
                <a:lnTo>
                  <a:pt x="152" y="4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102444" y="2376510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111520" y="2378947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3822"/>
                </a:lnTo>
                <a:lnTo>
                  <a:pt x="1003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098762" y="2380538"/>
            <a:ext cx="64236" cy="91008"/>
          </a:xfrm>
          <a:custGeom>
            <a:avLst/>
            <a:gdLst/>
            <a:ahLst/>
            <a:cxnLst/>
            <a:rect l="l" t="t" r="r" b="b"/>
            <a:pathLst>
              <a:path w="64236" h="91008">
                <a:moveTo>
                  <a:pt x="1231" y="61493"/>
                </a:moveTo>
                <a:lnTo>
                  <a:pt x="6197" y="74015"/>
                </a:lnTo>
                <a:lnTo>
                  <a:pt x="12598" y="82651"/>
                </a:lnTo>
                <a:lnTo>
                  <a:pt x="20015" y="88988"/>
                </a:lnTo>
                <a:lnTo>
                  <a:pt x="24269" y="91008"/>
                </a:lnTo>
                <a:lnTo>
                  <a:pt x="22758" y="87414"/>
                </a:lnTo>
                <a:lnTo>
                  <a:pt x="18935" y="86474"/>
                </a:lnTo>
                <a:lnTo>
                  <a:pt x="13690" y="79133"/>
                </a:lnTo>
                <a:lnTo>
                  <a:pt x="12534" y="67678"/>
                </a:lnTo>
                <a:lnTo>
                  <a:pt x="9651" y="61341"/>
                </a:lnTo>
                <a:lnTo>
                  <a:pt x="11163" y="58826"/>
                </a:lnTo>
                <a:lnTo>
                  <a:pt x="15049" y="45072"/>
                </a:lnTo>
                <a:lnTo>
                  <a:pt x="23837" y="51549"/>
                </a:lnTo>
                <a:lnTo>
                  <a:pt x="21323" y="66890"/>
                </a:lnTo>
                <a:lnTo>
                  <a:pt x="20891" y="81864"/>
                </a:lnTo>
                <a:lnTo>
                  <a:pt x="28879" y="85534"/>
                </a:lnTo>
                <a:lnTo>
                  <a:pt x="30683" y="78625"/>
                </a:lnTo>
                <a:lnTo>
                  <a:pt x="32194" y="65163"/>
                </a:lnTo>
                <a:lnTo>
                  <a:pt x="32905" y="64516"/>
                </a:lnTo>
                <a:lnTo>
                  <a:pt x="33845" y="57962"/>
                </a:lnTo>
                <a:lnTo>
                  <a:pt x="36296" y="57531"/>
                </a:lnTo>
                <a:lnTo>
                  <a:pt x="43129" y="61201"/>
                </a:lnTo>
                <a:lnTo>
                  <a:pt x="56743" y="66967"/>
                </a:lnTo>
                <a:lnTo>
                  <a:pt x="58902" y="67754"/>
                </a:lnTo>
                <a:lnTo>
                  <a:pt x="63436" y="67830"/>
                </a:lnTo>
                <a:lnTo>
                  <a:pt x="64236" y="62636"/>
                </a:lnTo>
                <a:lnTo>
                  <a:pt x="50114" y="55079"/>
                </a:lnTo>
                <a:lnTo>
                  <a:pt x="38303" y="55587"/>
                </a:lnTo>
                <a:lnTo>
                  <a:pt x="38887" y="48958"/>
                </a:lnTo>
                <a:lnTo>
                  <a:pt x="15849" y="36791"/>
                </a:lnTo>
                <a:lnTo>
                  <a:pt x="16281" y="33045"/>
                </a:lnTo>
                <a:lnTo>
                  <a:pt x="16852" y="32181"/>
                </a:lnTo>
                <a:lnTo>
                  <a:pt x="17500" y="26784"/>
                </a:lnTo>
                <a:lnTo>
                  <a:pt x="18872" y="24409"/>
                </a:lnTo>
                <a:lnTo>
                  <a:pt x="22186" y="7556"/>
                </a:lnTo>
                <a:lnTo>
                  <a:pt x="25133" y="5334"/>
                </a:lnTo>
                <a:lnTo>
                  <a:pt x="24917" y="2667"/>
                </a:lnTo>
                <a:lnTo>
                  <a:pt x="26720" y="0"/>
                </a:lnTo>
                <a:lnTo>
                  <a:pt x="24701" y="76"/>
                </a:lnTo>
                <a:lnTo>
                  <a:pt x="19659" y="2667"/>
                </a:lnTo>
                <a:lnTo>
                  <a:pt x="11671" y="8648"/>
                </a:lnTo>
                <a:lnTo>
                  <a:pt x="10236" y="10655"/>
                </a:lnTo>
                <a:lnTo>
                  <a:pt x="1663" y="24980"/>
                </a:lnTo>
                <a:lnTo>
                  <a:pt x="0" y="35572"/>
                </a:lnTo>
                <a:lnTo>
                  <a:pt x="0" y="52705"/>
                </a:lnTo>
                <a:lnTo>
                  <a:pt x="1231" y="6149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110223" y="2382772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507" y="431"/>
                </a:moveTo>
                <a:lnTo>
                  <a:pt x="0" y="3746"/>
                </a:lnTo>
                <a:lnTo>
                  <a:pt x="1295" y="3746"/>
                </a:lnTo>
                <a:lnTo>
                  <a:pt x="1295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330387" y="2386657"/>
            <a:ext cx="54076" cy="19659"/>
          </a:xfrm>
          <a:custGeom>
            <a:avLst/>
            <a:gdLst/>
            <a:ahLst/>
            <a:cxnLst/>
            <a:rect l="l" t="t" r="r" b="b"/>
            <a:pathLst>
              <a:path w="54076" h="19659">
                <a:moveTo>
                  <a:pt x="54076" y="18364"/>
                </a:moveTo>
                <a:lnTo>
                  <a:pt x="20231" y="0"/>
                </a:lnTo>
                <a:lnTo>
                  <a:pt x="0" y="3606"/>
                </a:lnTo>
                <a:lnTo>
                  <a:pt x="2374" y="5334"/>
                </a:lnTo>
                <a:lnTo>
                  <a:pt x="16560" y="12674"/>
                </a:lnTo>
                <a:lnTo>
                  <a:pt x="22606" y="12814"/>
                </a:lnTo>
                <a:lnTo>
                  <a:pt x="21678" y="15125"/>
                </a:lnTo>
                <a:lnTo>
                  <a:pt x="25057" y="17208"/>
                </a:lnTo>
                <a:lnTo>
                  <a:pt x="25704" y="15341"/>
                </a:lnTo>
                <a:lnTo>
                  <a:pt x="31330" y="15201"/>
                </a:lnTo>
                <a:lnTo>
                  <a:pt x="32905" y="16205"/>
                </a:lnTo>
                <a:lnTo>
                  <a:pt x="39458" y="18656"/>
                </a:lnTo>
                <a:lnTo>
                  <a:pt x="42989" y="19659"/>
                </a:lnTo>
                <a:lnTo>
                  <a:pt x="50838" y="19088"/>
                </a:lnTo>
                <a:lnTo>
                  <a:pt x="54076" y="1836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099930" y="2385218"/>
            <a:ext cx="1651" cy="3898"/>
          </a:xfrm>
          <a:custGeom>
            <a:avLst/>
            <a:gdLst/>
            <a:ahLst/>
            <a:cxnLst/>
            <a:rect l="l" t="t" r="r" b="b"/>
            <a:pathLst>
              <a:path w="1650" h="3898">
                <a:moveTo>
                  <a:pt x="0" y="1231"/>
                </a:moveTo>
                <a:lnTo>
                  <a:pt x="723" y="3809"/>
                </a:lnTo>
                <a:lnTo>
                  <a:pt x="1651" y="3898"/>
                </a:lnTo>
                <a:lnTo>
                  <a:pt x="1371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109005" y="2386514"/>
            <a:ext cx="1574" cy="4965"/>
          </a:xfrm>
          <a:custGeom>
            <a:avLst/>
            <a:gdLst/>
            <a:ahLst/>
            <a:cxnLst/>
            <a:rect l="l" t="t" r="r" b="b"/>
            <a:pathLst>
              <a:path w="1574" h="4965">
                <a:moveTo>
                  <a:pt x="0" y="4965"/>
                </a:moveTo>
                <a:lnTo>
                  <a:pt x="1574" y="3746"/>
                </a:lnTo>
                <a:lnTo>
                  <a:pt x="1219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107771" y="2391495"/>
            <a:ext cx="1308" cy="3797"/>
          </a:xfrm>
          <a:custGeom>
            <a:avLst/>
            <a:gdLst/>
            <a:ahLst/>
            <a:cxnLst/>
            <a:rect l="l" t="t" r="r" b="b"/>
            <a:pathLst>
              <a:path w="1308" h="3797">
                <a:moveTo>
                  <a:pt x="0" y="3733"/>
                </a:moveTo>
                <a:lnTo>
                  <a:pt x="1308" y="3797"/>
                </a:lnTo>
                <a:lnTo>
                  <a:pt x="1231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106761" y="2395223"/>
            <a:ext cx="1092" cy="3822"/>
          </a:xfrm>
          <a:custGeom>
            <a:avLst/>
            <a:gdLst/>
            <a:ahLst/>
            <a:cxnLst/>
            <a:rect l="l" t="t" r="r" b="b"/>
            <a:pathLst>
              <a:path w="1092" h="3822">
                <a:moveTo>
                  <a:pt x="152" y="507"/>
                </a:moveTo>
                <a:lnTo>
                  <a:pt x="0" y="3746"/>
                </a:lnTo>
                <a:lnTo>
                  <a:pt x="1092" y="3822"/>
                </a:lnTo>
                <a:lnTo>
                  <a:pt x="1016" y="0"/>
                </a:lnTo>
                <a:lnTo>
                  <a:pt x="152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096181" y="2397747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723" y="3810"/>
                </a:lnTo>
                <a:lnTo>
                  <a:pt x="1663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105256" y="2400272"/>
            <a:ext cx="1587" cy="3810"/>
          </a:xfrm>
          <a:custGeom>
            <a:avLst/>
            <a:gdLst/>
            <a:ahLst/>
            <a:cxnLst/>
            <a:rect l="l" t="t" r="r" b="b"/>
            <a:pathLst>
              <a:path w="1587" h="3810">
                <a:moveTo>
                  <a:pt x="0" y="3746"/>
                </a:moveTo>
                <a:lnTo>
                  <a:pt x="1092" y="3809"/>
                </a:lnTo>
                <a:lnTo>
                  <a:pt x="1587" y="2438"/>
                </a:lnTo>
                <a:lnTo>
                  <a:pt x="1003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104033" y="2404022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33"/>
                </a:moveTo>
                <a:lnTo>
                  <a:pt x="1295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093666" y="2406536"/>
            <a:ext cx="1727" cy="3809"/>
          </a:xfrm>
          <a:custGeom>
            <a:avLst/>
            <a:gdLst/>
            <a:ahLst/>
            <a:cxnLst/>
            <a:rect l="l" t="t" r="r" b="b"/>
            <a:pathLst>
              <a:path w="1727" h="3810">
                <a:moveTo>
                  <a:pt x="0" y="1219"/>
                </a:moveTo>
                <a:lnTo>
                  <a:pt x="1727" y="3810"/>
                </a:lnTo>
                <a:lnTo>
                  <a:pt x="1358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103025" y="2407751"/>
            <a:ext cx="1003" cy="3746"/>
          </a:xfrm>
          <a:custGeom>
            <a:avLst/>
            <a:gdLst/>
            <a:ahLst/>
            <a:cxnLst/>
            <a:rect l="l" t="t" r="r" b="b"/>
            <a:pathLst>
              <a:path w="1003" h="3746">
                <a:moveTo>
                  <a:pt x="139" y="507"/>
                </a:moveTo>
                <a:lnTo>
                  <a:pt x="0" y="3670"/>
                </a:lnTo>
                <a:lnTo>
                  <a:pt x="1003" y="3746"/>
                </a:lnTo>
                <a:lnTo>
                  <a:pt x="1003" y="0"/>
                </a:lnTo>
                <a:lnTo>
                  <a:pt x="139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101507" y="2412800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016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100210" y="2416536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507" y="431"/>
                </a:moveTo>
                <a:lnTo>
                  <a:pt x="0" y="3746"/>
                </a:lnTo>
                <a:lnTo>
                  <a:pt x="1295" y="3746"/>
                </a:lnTo>
                <a:lnTo>
                  <a:pt x="1295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089917" y="2419064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098993" y="2420282"/>
            <a:ext cx="1574" cy="5041"/>
          </a:xfrm>
          <a:custGeom>
            <a:avLst/>
            <a:gdLst/>
            <a:ahLst/>
            <a:cxnLst/>
            <a:rect l="l" t="t" r="r" b="b"/>
            <a:pathLst>
              <a:path w="1574" h="5041">
                <a:moveTo>
                  <a:pt x="0" y="5041"/>
                </a:moveTo>
                <a:lnTo>
                  <a:pt x="1574" y="3746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097770" y="2425326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096478" y="2429071"/>
            <a:ext cx="1358" cy="3822"/>
          </a:xfrm>
          <a:custGeom>
            <a:avLst/>
            <a:gdLst/>
            <a:ahLst/>
            <a:cxnLst/>
            <a:rect l="l" t="t" r="r" b="b"/>
            <a:pathLst>
              <a:path w="1358" h="3822">
                <a:moveTo>
                  <a:pt x="0" y="3670"/>
                </a:moveTo>
                <a:lnTo>
                  <a:pt x="1358" y="3822"/>
                </a:lnTo>
                <a:lnTo>
                  <a:pt x="1295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086180" y="2431586"/>
            <a:ext cx="1651" cy="3822"/>
          </a:xfrm>
          <a:custGeom>
            <a:avLst/>
            <a:gdLst/>
            <a:ahLst/>
            <a:cxnLst/>
            <a:rect l="l" t="t" r="r" b="b"/>
            <a:pathLst>
              <a:path w="1650" h="3822">
                <a:moveTo>
                  <a:pt x="0" y="1155"/>
                </a:moveTo>
                <a:lnTo>
                  <a:pt x="723" y="3746"/>
                </a:lnTo>
                <a:lnTo>
                  <a:pt x="1651" y="3822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195973" y="2431882"/>
            <a:ext cx="65582" cy="91071"/>
          </a:xfrm>
          <a:custGeom>
            <a:avLst/>
            <a:gdLst/>
            <a:ahLst/>
            <a:cxnLst/>
            <a:rect l="l" t="t" r="r" b="b"/>
            <a:pathLst>
              <a:path w="65582" h="91071">
                <a:moveTo>
                  <a:pt x="3086" y="25984"/>
                </a:moveTo>
                <a:lnTo>
                  <a:pt x="0" y="41389"/>
                </a:lnTo>
                <a:lnTo>
                  <a:pt x="1574" y="60261"/>
                </a:lnTo>
                <a:lnTo>
                  <a:pt x="7988" y="76390"/>
                </a:lnTo>
                <a:lnTo>
                  <a:pt x="16776" y="87617"/>
                </a:lnTo>
                <a:lnTo>
                  <a:pt x="23037" y="91071"/>
                </a:lnTo>
                <a:lnTo>
                  <a:pt x="16484" y="82499"/>
                </a:lnTo>
                <a:lnTo>
                  <a:pt x="14681" y="79844"/>
                </a:lnTo>
                <a:lnTo>
                  <a:pt x="13817" y="79476"/>
                </a:lnTo>
                <a:lnTo>
                  <a:pt x="13030" y="66382"/>
                </a:lnTo>
                <a:lnTo>
                  <a:pt x="11798" y="65087"/>
                </a:lnTo>
                <a:lnTo>
                  <a:pt x="11582" y="59245"/>
                </a:lnTo>
                <a:lnTo>
                  <a:pt x="15405" y="50101"/>
                </a:lnTo>
                <a:lnTo>
                  <a:pt x="15405" y="46291"/>
                </a:lnTo>
                <a:lnTo>
                  <a:pt x="24333" y="52628"/>
                </a:lnTo>
                <a:lnTo>
                  <a:pt x="21666" y="70548"/>
                </a:lnTo>
                <a:lnTo>
                  <a:pt x="21666" y="82651"/>
                </a:lnTo>
                <a:lnTo>
                  <a:pt x="30594" y="86829"/>
                </a:lnTo>
                <a:lnTo>
                  <a:pt x="31026" y="78473"/>
                </a:lnTo>
                <a:lnTo>
                  <a:pt x="33616" y="64719"/>
                </a:lnTo>
                <a:lnTo>
                  <a:pt x="34048" y="60401"/>
                </a:lnTo>
                <a:lnTo>
                  <a:pt x="35128" y="58813"/>
                </a:lnTo>
                <a:lnTo>
                  <a:pt x="37934" y="58750"/>
                </a:lnTo>
                <a:lnTo>
                  <a:pt x="44996" y="62128"/>
                </a:lnTo>
                <a:lnTo>
                  <a:pt x="58394" y="68173"/>
                </a:lnTo>
                <a:lnTo>
                  <a:pt x="64223" y="69405"/>
                </a:lnTo>
                <a:lnTo>
                  <a:pt x="65582" y="63347"/>
                </a:lnTo>
                <a:lnTo>
                  <a:pt x="51765" y="56375"/>
                </a:lnTo>
                <a:lnTo>
                  <a:pt x="38735" y="56438"/>
                </a:lnTo>
                <a:lnTo>
                  <a:pt x="40525" y="50177"/>
                </a:lnTo>
                <a:lnTo>
                  <a:pt x="16624" y="37579"/>
                </a:lnTo>
                <a:lnTo>
                  <a:pt x="17424" y="33401"/>
                </a:lnTo>
                <a:lnTo>
                  <a:pt x="17780" y="30454"/>
                </a:lnTo>
                <a:lnTo>
                  <a:pt x="19291" y="28079"/>
                </a:lnTo>
                <a:lnTo>
                  <a:pt x="19215" y="21958"/>
                </a:lnTo>
                <a:lnTo>
                  <a:pt x="20447" y="20586"/>
                </a:lnTo>
                <a:lnTo>
                  <a:pt x="21666" y="11734"/>
                </a:lnTo>
                <a:lnTo>
                  <a:pt x="25336" y="6184"/>
                </a:lnTo>
                <a:lnTo>
                  <a:pt x="26708" y="4025"/>
                </a:lnTo>
                <a:lnTo>
                  <a:pt x="28359" y="0"/>
                </a:lnTo>
                <a:lnTo>
                  <a:pt x="18783" y="3810"/>
                </a:lnTo>
                <a:lnTo>
                  <a:pt x="12090" y="9931"/>
                </a:lnTo>
                <a:lnTo>
                  <a:pt x="9931" y="12446"/>
                </a:lnTo>
                <a:lnTo>
                  <a:pt x="3086" y="2598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095244" y="2432747"/>
            <a:ext cx="1587" cy="5105"/>
          </a:xfrm>
          <a:custGeom>
            <a:avLst/>
            <a:gdLst/>
            <a:ahLst/>
            <a:cxnLst/>
            <a:rect l="l" t="t" r="r" b="b"/>
            <a:pathLst>
              <a:path w="1587" h="5105">
                <a:moveTo>
                  <a:pt x="0" y="63"/>
                </a:moveTo>
                <a:lnTo>
                  <a:pt x="0" y="5105"/>
                </a:lnTo>
                <a:lnTo>
                  <a:pt x="1587" y="3809"/>
                </a:lnTo>
                <a:lnTo>
                  <a:pt x="1231" y="0"/>
                </a:lnTo>
                <a:lnTo>
                  <a:pt x="0" y="6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427018" y="2439008"/>
            <a:ext cx="56375" cy="19862"/>
          </a:xfrm>
          <a:custGeom>
            <a:avLst/>
            <a:gdLst/>
            <a:ahLst/>
            <a:cxnLst/>
            <a:rect l="l" t="t" r="r" b="b"/>
            <a:pathLst>
              <a:path w="56375" h="19862">
                <a:moveTo>
                  <a:pt x="56375" y="18643"/>
                </a:moveTo>
                <a:lnTo>
                  <a:pt x="22313" y="0"/>
                </a:lnTo>
                <a:lnTo>
                  <a:pt x="0" y="2806"/>
                </a:lnTo>
                <a:lnTo>
                  <a:pt x="18795" y="12814"/>
                </a:lnTo>
                <a:lnTo>
                  <a:pt x="23469" y="13030"/>
                </a:lnTo>
                <a:lnTo>
                  <a:pt x="23621" y="15049"/>
                </a:lnTo>
                <a:lnTo>
                  <a:pt x="26276" y="16624"/>
                </a:lnTo>
                <a:lnTo>
                  <a:pt x="28155" y="14249"/>
                </a:lnTo>
                <a:lnTo>
                  <a:pt x="33769" y="15481"/>
                </a:lnTo>
                <a:lnTo>
                  <a:pt x="41325" y="18567"/>
                </a:lnTo>
                <a:lnTo>
                  <a:pt x="45211" y="19862"/>
                </a:lnTo>
                <a:lnTo>
                  <a:pt x="56375" y="1864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094020" y="2437850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670"/>
                </a:moveTo>
                <a:lnTo>
                  <a:pt x="1308" y="3746"/>
                </a:lnTo>
                <a:lnTo>
                  <a:pt x="1231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083653" y="2440301"/>
            <a:ext cx="1727" cy="3809"/>
          </a:xfrm>
          <a:custGeom>
            <a:avLst/>
            <a:gdLst/>
            <a:ahLst/>
            <a:cxnLst/>
            <a:rect l="l" t="t" r="r" b="b"/>
            <a:pathLst>
              <a:path w="1727" h="3810">
                <a:moveTo>
                  <a:pt x="0" y="1219"/>
                </a:moveTo>
                <a:lnTo>
                  <a:pt x="723" y="3810"/>
                </a:lnTo>
                <a:lnTo>
                  <a:pt x="1727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093011" y="2441515"/>
            <a:ext cx="1016" cy="3822"/>
          </a:xfrm>
          <a:custGeom>
            <a:avLst/>
            <a:gdLst/>
            <a:ahLst/>
            <a:cxnLst/>
            <a:rect l="l" t="t" r="r" b="b"/>
            <a:pathLst>
              <a:path w="1016" h="3822">
                <a:moveTo>
                  <a:pt x="152" y="507"/>
                </a:moveTo>
                <a:lnTo>
                  <a:pt x="0" y="3682"/>
                </a:lnTo>
                <a:lnTo>
                  <a:pt x="1016" y="3822"/>
                </a:lnTo>
                <a:lnTo>
                  <a:pt x="1016" y="0"/>
                </a:lnTo>
                <a:lnTo>
                  <a:pt x="152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091506" y="2446563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1003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090498" y="2450304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39" y="507"/>
                </a:moveTo>
                <a:lnTo>
                  <a:pt x="0" y="3670"/>
                </a:lnTo>
                <a:lnTo>
                  <a:pt x="1079" y="3822"/>
                </a:lnTo>
                <a:lnTo>
                  <a:pt x="1003" y="0"/>
                </a:lnTo>
                <a:lnTo>
                  <a:pt x="139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079916" y="2452828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358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088980" y="2455349"/>
            <a:ext cx="1587" cy="3822"/>
          </a:xfrm>
          <a:custGeom>
            <a:avLst/>
            <a:gdLst/>
            <a:ahLst/>
            <a:cxnLst/>
            <a:rect l="l" t="t" r="r" b="b"/>
            <a:pathLst>
              <a:path w="1587" h="3822">
                <a:moveTo>
                  <a:pt x="0" y="3670"/>
                </a:moveTo>
                <a:lnTo>
                  <a:pt x="1092" y="3822"/>
                </a:lnTo>
                <a:lnTo>
                  <a:pt x="1587" y="2451"/>
                </a:lnTo>
                <a:lnTo>
                  <a:pt x="1016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087757" y="2459014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3822"/>
                </a:lnTo>
                <a:lnTo>
                  <a:pt x="1231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077390" y="2461613"/>
            <a:ext cx="1371" cy="3746"/>
          </a:xfrm>
          <a:custGeom>
            <a:avLst/>
            <a:gdLst/>
            <a:ahLst/>
            <a:cxnLst/>
            <a:rect l="l" t="t" r="r" b="b"/>
            <a:pathLst>
              <a:path w="1371" h="3746">
                <a:moveTo>
                  <a:pt x="0" y="1155"/>
                </a:moveTo>
                <a:lnTo>
                  <a:pt x="647" y="3746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086747" y="2462839"/>
            <a:ext cx="1092" cy="3810"/>
          </a:xfrm>
          <a:custGeom>
            <a:avLst/>
            <a:gdLst/>
            <a:ahLst/>
            <a:cxnLst/>
            <a:rect l="l" t="t" r="r" b="b"/>
            <a:pathLst>
              <a:path w="1092" h="3810">
                <a:moveTo>
                  <a:pt x="152" y="431"/>
                </a:moveTo>
                <a:lnTo>
                  <a:pt x="0" y="3670"/>
                </a:lnTo>
                <a:lnTo>
                  <a:pt x="1092" y="3809"/>
                </a:lnTo>
                <a:lnTo>
                  <a:pt x="1003" y="0"/>
                </a:lnTo>
                <a:lnTo>
                  <a:pt x="152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737402" y="2468098"/>
            <a:ext cx="107429" cy="23964"/>
          </a:xfrm>
          <a:custGeom>
            <a:avLst/>
            <a:gdLst/>
            <a:ahLst/>
            <a:cxnLst/>
            <a:rect l="l" t="t" r="r" b="b"/>
            <a:pathLst>
              <a:path w="107429" h="23964">
                <a:moveTo>
                  <a:pt x="107429" y="21310"/>
                </a:moveTo>
                <a:lnTo>
                  <a:pt x="106133" y="20154"/>
                </a:lnTo>
                <a:lnTo>
                  <a:pt x="80937" y="13957"/>
                </a:lnTo>
                <a:lnTo>
                  <a:pt x="47091" y="8991"/>
                </a:lnTo>
                <a:lnTo>
                  <a:pt x="31254" y="4749"/>
                </a:lnTo>
                <a:lnTo>
                  <a:pt x="12534" y="1003"/>
                </a:lnTo>
                <a:lnTo>
                  <a:pt x="0" y="0"/>
                </a:lnTo>
                <a:lnTo>
                  <a:pt x="4978" y="2514"/>
                </a:lnTo>
                <a:lnTo>
                  <a:pt x="9588" y="2654"/>
                </a:lnTo>
                <a:lnTo>
                  <a:pt x="42049" y="10223"/>
                </a:lnTo>
                <a:lnTo>
                  <a:pt x="65963" y="15252"/>
                </a:lnTo>
                <a:lnTo>
                  <a:pt x="61633" y="16548"/>
                </a:lnTo>
                <a:lnTo>
                  <a:pt x="35001" y="18783"/>
                </a:lnTo>
                <a:lnTo>
                  <a:pt x="42557" y="22529"/>
                </a:lnTo>
                <a:lnTo>
                  <a:pt x="60921" y="23964"/>
                </a:lnTo>
                <a:lnTo>
                  <a:pt x="84251" y="23964"/>
                </a:lnTo>
                <a:lnTo>
                  <a:pt x="107429" y="2131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085242" y="2467876"/>
            <a:ext cx="1574" cy="3822"/>
          </a:xfrm>
          <a:custGeom>
            <a:avLst/>
            <a:gdLst/>
            <a:ahLst/>
            <a:cxnLst/>
            <a:rect l="l" t="t" r="r" b="b"/>
            <a:pathLst>
              <a:path w="1574" h="3822">
                <a:moveTo>
                  <a:pt x="0" y="3670"/>
                </a:moveTo>
                <a:lnTo>
                  <a:pt x="1079" y="3822"/>
                </a:lnTo>
                <a:lnTo>
                  <a:pt x="1574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084019" y="2471541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3822"/>
                </a:lnTo>
                <a:lnTo>
                  <a:pt x="121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073652" y="2474140"/>
            <a:ext cx="1663" cy="3746"/>
          </a:xfrm>
          <a:custGeom>
            <a:avLst/>
            <a:gdLst/>
            <a:ahLst/>
            <a:cxnLst/>
            <a:rect l="l" t="t" r="r" b="b"/>
            <a:pathLst>
              <a:path w="1663" h="3746">
                <a:moveTo>
                  <a:pt x="0" y="1155"/>
                </a:moveTo>
                <a:lnTo>
                  <a:pt x="723" y="3746"/>
                </a:lnTo>
                <a:lnTo>
                  <a:pt x="1663" y="3746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083011" y="2475367"/>
            <a:ext cx="1003" cy="3733"/>
          </a:xfrm>
          <a:custGeom>
            <a:avLst/>
            <a:gdLst/>
            <a:ahLst/>
            <a:cxnLst/>
            <a:rect l="l" t="t" r="r" b="b"/>
            <a:pathLst>
              <a:path w="1003" h="3733">
                <a:moveTo>
                  <a:pt x="139" y="431"/>
                </a:moveTo>
                <a:lnTo>
                  <a:pt x="0" y="3670"/>
                </a:lnTo>
                <a:lnTo>
                  <a:pt x="1003" y="3733"/>
                </a:lnTo>
                <a:lnTo>
                  <a:pt x="1003" y="0"/>
                </a:lnTo>
                <a:lnTo>
                  <a:pt x="139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081493" y="2480340"/>
            <a:ext cx="1308" cy="3797"/>
          </a:xfrm>
          <a:custGeom>
            <a:avLst/>
            <a:gdLst/>
            <a:ahLst/>
            <a:cxnLst/>
            <a:rect l="l" t="t" r="r" b="b"/>
            <a:pathLst>
              <a:path w="1308" h="3797">
                <a:moveTo>
                  <a:pt x="0" y="3733"/>
                </a:moveTo>
                <a:lnTo>
                  <a:pt x="1308" y="3797"/>
                </a:lnTo>
                <a:lnTo>
                  <a:pt x="1016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293960" y="2485736"/>
            <a:ext cx="65519" cy="89776"/>
          </a:xfrm>
          <a:custGeom>
            <a:avLst/>
            <a:gdLst/>
            <a:ahLst/>
            <a:cxnLst/>
            <a:rect l="l" t="t" r="r" b="b"/>
            <a:pathLst>
              <a:path w="65519" h="89776">
                <a:moveTo>
                  <a:pt x="33413" y="62712"/>
                </a:moveTo>
                <a:lnTo>
                  <a:pt x="33909" y="62204"/>
                </a:lnTo>
                <a:lnTo>
                  <a:pt x="34709" y="56222"/>
                </a:lnTo>
                <a:lnTo>
                  <a:pt x="36220" y="56159"/>
                </a:lnTo>
                <a:lnTo>
                  <a:pt x="44132" y="60109"/>
                </a:lnTo>
                <a:lnTo>
                  <a:pt x="45072" y="60109"/>
                </a:lnTo>
                <a:lnTo>
                  <a:pt x="57099" y="65951"/>
                </a:lnTo>
                <a:lnTo>
                  <a:pt x="63931" y="67957"/>
                </a:lnTo>
                <a:lnTo>
                  <a:pt x="65519" y="61341"/>
                </a:lnTo>
                <a:lnTo>
                  <a:pt x="50253" y="53924"/>
                </a:lnTo>
                <a:lnTo>
                  <a:pt x="39535" y="54279"/>
                </a:lnTo>
                <a:lnTo>
                  <a:pt x="40322" y="48806"/>
                </a:lnTo>
                <a:lnTo>
                  <a:pt x="17564" y="36283"/>
                </a:lnTo>
                <a:lnTo>
                  <a:pt x="17132" y="32613"/>
                </a:lnTo>
                <a:lnTo>
                  <a:pt x="17995" y="31826"/>
                </a:lnTo>
                <a:lnTo>
                  <a:pt x="18935" y="23101"/>
                </a:lnTo>
                <a:lnTo>
                  <a:pt x="20091" y="21805"/>
                </a:lnTo>
                <a:lnTo>
                  <a:pt x="22542" y="7912"/>
                </a:lnTo>
                <a:lnTo>
                  <a:pt x="26276" y="2870"/>
                </a:lnTo>
                <a:lnTo>
                  <a:pt x="26568" y="787"/>
                </a:lnTo>
                <a:lnTo>
                  <a:pt x="25133" y="0"/>
                </a:lnTo>
                <a:lnTo>
                  <a:pt x="20878" y="1295"/>
                </a:lnTo>
                <a:lnTo>
                  <a:pt x="12890" y="7340"/>
                </a:lnTo>
                <a:lnTo>
                  <a:pt x="10147" y="10579"/>
                </a:lnTo>
                <a:lnTo>
                  <a:pt x="3098" y="23761"/>
                </a:lnTo>
                <a:lnTo>
                  <a:pt x="0" y="41821"/>
                </a:lnTo>
                <a:lnTo>
                  <a:pt x="2451" y="60185"/>
                </a:lnTo>
                <a:lnTo>
                  <a:pt x="6261" y="70129"/>
                </a:lnTo>
                <a:lnTo>
                  <a:pt x="16344" y="85102"/>
                </a:lnTo>
                <a:lnTo>
                  <a:pt x="23901" y="89776"/>
                </a:lnTo>
                <a:lnTo>
                  <a:pt x="18859" y="82575"/>
                </a:lnTo>
                <a:lnTo>
                  <a:pt x="16268" y="81280"/>
                </a:lnTo>
                <a:lnTo>
                  <a:pt x="14757" y="77901"/>
                </a:lnTo>
                <a:lnTo>
                  <a:pt x="15125" y="70053"/>
                </a:lnTo>
                <a:lnTo>
                  <a:pt x="11010" y="61188"/>
                </a:lnTo>
                <a:lnTo>
                  <a:pt x="11950" y="57518"/>
                </a:lnTo>
                <a:lnTo>
                  <a:pt x="16344" y="44996"/>
                </a:lnTo>
                <a:lnTo>
                  <a:pt x="23977" y="49961"/>
                </a:lnTo>
                <a:lnTo>
                  <a:pt x="23837" y="58026"/>
                </a:lnTo>
                <a:lnTo>
                  <a:pt x="21310" y="75590"/>
                </a:lnTo>
                <a:lnTo>
                  <a:pt x="21234" y="80137"/>
                </a:lnTo>
                <a:lnTo>
                  <a:pt x="27571" y="84023"/>
                </a:lnTo>
                <a:lnTo>
                  <a:pt x="30099" y="84378"/>
                </a:lnTo>
                <a:lnTo>
                  <a:pt x="31902" y="77177"/>
                </a:lnTo>
                <a:lnTo>
                  <a:pt x="33413" y="6271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080484" y="2484069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52" y="507"/>
                </a:moveTo>
                <a:lnTo>
                  <a:pt x="0" y="3759"/>
                </a:lnTo>
                <a:lnTo>
                  <a:pt x="1079" y="3822"/>
                </a:lnTo>
                <a:lnTo>
                  <a:pt x="1016" y="0"/>
                </a:lnTo>
                <a:lnTo>
                  <a:pt x="152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069903" y="2486604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723" y="3810"/>
                </a:lnTo>
                <a:lnTo>
                  <a:pt x="1651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078979" y="2489117"/>
            <a:ext cx="1587" cy="3810"/>
          </a:xfrm>
          <a:custGeom>
            <a:avLst/>
            <a:gdLst/>
            <a:ahLst/>
            <a:cxnLst/>
            <a:rect l="l" t="t" r="r" b="b"/>
            <a:pathLst>
              <a:path w="1587" h="3810">
                <a:moveTo>
                  <a:pt x="0" y="3746"/>
                </a:moveTo>
                <a:lnTo>
                  <a:pt x="1079" y="3809"/>
                </a:lnTo>
                <a:lnTo>
                  <a:pt x="1587" y="2438"/>
                </a:lnTo>
                <a:lnTo>
                  <a:pt x="1003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077756" y="2492867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33"/>
                </a:moveTo>
                <a:lnTo>
                  <a:pt x="1295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067389" y="2495382"/>
            <a:ext cx="1727" cy="3809"/>
          </a:xfrm>
          <a:custGeom>
            <a:avLst/>
            <a:gdLst/>
            <a:ahLst/>
            <a:cxnLst/>
            <a:rect l="l" t="t" r="r" b="b"/>
            <a:pathLst>
              <a:path w="1727" h="3810">
                <a:moveTo>
                  <a:pt x="0" y="1219"/>
                </a:moveTo>
                <a:lnTo>
                  <a:pt x="1727" y="3810"/>
                </a:lnTo>
                <a:lnTo>
                  <a:pt x="1358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076747" y="249659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39" y="507"/>
                </a:moveTo>
                <a:lnTo>
                  <a:pt x="0" y="3670"/>
                </a:lnTo>
                <a:lnTo>
                  <a:pt x="1079" y="3822"/>
                </a:lnTo>
                <a:lnTo>
                  <a:pt x="1003" y="0"/>
                </a:lnTo>
                <a:lnTo>
                  <a:pt x="139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075230" y="2501640"/>
            <a:ext cx="1587" cy="3822"/>
          </a:xfrm>
          <a:custGeom>
            <a:avLst/>
            <a:gdLst/>
            <a:ahLst/>
            <a:cxnLst/>
            <a:rect l="l" t="t" r="r" b="b"/>
            <a:pathLst>
              <a:path w="1587" h="3822">
                <a:moveTo>
                  <a:pt x="0" y="3670"/>
                </a:moveTo>
                <a:lnTo>
                  <a:pt x="1079" y="3822"/>
                </a:lnTo>
                <a:lnTo>
                  <a:pt x="1587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074007" y="2505306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3822"/>
                </a:lnTo>
                <a:lnTo>
                  <a:pt x="121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063640" y="2507904"/>
            <a:ext cx="1663" cy="3822"/>
          </a:xfrm>
          <a:custGeom>
            <a:avLst/>
            <a:gdLst/>
            <a:ahLst/>
            <a:cxnLst/>
            <a:rect l="l" t="t" r="r" b="b"/>
            <a:pathLst>
              <a:path w="1663" h="3822">
                <a:moveTo>
                  <a:pt x="0" y="1155"/>
                </a:moveTo>
                <a:lnTo>
                  <a:pt x="723" y="3746"/>
                </a:lnTo>
                <a:lnTo>
                  <a:pt x="1663" y="3822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072998" y="2509131"/>
            <a:ext cx="1003" cy="3746"/>
          </a:xfrm>
          <a:custGeom>
            <a:avLst/>
            <a:gdLst/>
            <a:ahLst/>
            <a:cxnLst/>
            <a:rect l="l" t="t" r="r" b="b"/>
            <a:pathLst>
              <a:path w="1003" h="3746">
                <a:moveTo>
                  <a:pt x="139" y="431"/>
                </a:moveTo>
                <a:lnTo>
                  <a:pt x="0" y="3682"/>
                </a:lnTo>
                <a:lnTo>
                  <a:pt x="1003" y="3746"/>
                </a:lnTo>
                <a:lnTo>
                  <a:pt x="1003" y="0"/>
                </a:lnTo>
                <a:lnTo>
                  <a:pt x="139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071492" y="2514172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93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3070471" y="2517921"/>
            <a:ext cx="1092" cy="3733"/>
          </a:xfrm>
          <a:custGeom>
            <a:avLst/>
            <a:gdLst/>
            <a:ahLst/>
            <a:cxnLst/>
            <a:rect l="l" t="t" r="r" b="b"/>
            <a:pathLst>
              <a:path w="1092" h="3733">
                <a:moveTo>
                  <a:pt x="152" y="431"/>
                </a:moveTo>
                <a:lnTo>
                  <a:pt x="0" y="3670"/>
                </a:lnTo>
                <a:lnTo>
                  <a:pt x="1092" y="3733"/>
                </a:lnTo>
                <a:lnTo>
                  <a:pt x="1016" y="0"/>
                </a:lnTo>
                <a:lnTo>
                  <a:pt x="152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068966" y="2522957"/>
            <a:ext cx="1587" cy="3733"/>
          </a:xfrm>
          <a:custGeom>
            <a:avLst/>
            <a:gdLst/>
            <a:ahLst/>
            <a:cxnLst/>
            <a:rect l="l" t="t" r="r" b="b"/>
            <a:pathLst>
              <a:path w="1587" h="3733">
                <a:moveTo>
                  <a:pt x="0" y="3670"/>
                </a:moveTo>
                <a:lnTo>
                  <a:pt x="1092" y="3733"/>
                </a:lnTo>
                <a:lnTo>
                  <a:pt x="1587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067743" y="2526631"/>
            <a:ext cx="1308" cy="3810"/>
          </a:xfrm>
          <a:custGeom>
            <a:avLst/>
            <a:gdLst/>
            <a:ahLst/>
            <a:cxnLst/>
            <a:rect l="l" t="t" r="r" b="b"/>
            <a:pathLst>
              <a:path w="1308" h="3810">
                <a:moveTo>
                  <a:pt x="0" y="3733"/>
                </a:moveTo>
                <a:lnTo>
                  <a:pt x="1308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057376" y="2529159"/>
            <a:ext cx="1727" cy="3797"/>
          </a:xfrm>
          <a:custGeom>
            <a:avLst/>
            <a:gdLst/>
            <a:ahLst/>
            <a:cxnLst/>
            <a:rect l="l" t="t" r="r" b="b"/>
            <a:pathLst>
              <a:path w="1727" h="3797">
                <a:moveTo>
                  <a:pt x="0" y="1206"/>
                </a:moveTo>
                <a:lnTo>
                  <a:pt x="723" y="3797"/>
                </a:lnTo>
                <a:lnTo>
                  <a:pt x="1727" y="3797"/>
                </a:lnTo>
                <a:lnTo>
                  <a:pt x="1371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066733" y="2530372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152" y="507"/>
                </a:moveTo>
                <a:lnTo>
                  <a:pt x="0" y="3746"/>
                </a:lnTo>
                <a:lnTo>
                  <a:pt x="1079" y="3809"/>
                </a:lnTo>
                <a:lnTo>
                  <a:pt x="1016" y="0"/>
                </a:lnTo>
                <a:lnTo>
                  <a:pt x="152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065228" y="2535408"/>
            <a:ext cx="1574" cy="3810"/>
          </a:xfrm>
          <a:custGeom>
            <a:avLst/>
            <a:gdLst/>
            <a:ahLst/>
            <a:cxnLst/>
            <a:rect l="l" t="t" r="r" b="b"/>
            <a:pathLst>
              <a:path w="1574" h="3810">
                <a:moveTo>
                  <a:pt x="0" y="3746"/>
                </a:moveTo>
                <a:lnTo>
                  <a:pt x="1079" y="3809"/>
                </a:lnTo>
                <a:lnTo>
                  <a:pt x="1574" y="2527"/>
                </a:lnTo>
                <a:lnTo>
                  <a:pt x="1003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063925" y="2539157"/>
            <a:ext cx="1371" cy="3810"/>
          </a:xfrm>
          <a:custGeom>
            <a:avLst/>
            <a:gdLst/>
            <a:ahLst/>
            <a:cxnLst/>
            <a:rect l="l" t="t" r="r" b="b"/>
            <a:pathLst>
              <a:path w="1371" h="3810">
                <a:moveTo>
                  <a:pt x="0" y="3746"/>
                </a:moveTo>
                <a:lnTo>
                  <a:pt x="1371" y="3809"/>
                </a:lnTo>
                <a:lnTo>
                  <a:pt x="1308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053627" y="2541685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1651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3062984" y="2542899"/>
            <a:ext cx="1016" cy="3810"/>
          </a:xfrm>
          <a:custGeom>
            <a:avLst/>
            <a:gdLst/>
            <a:ahLst/>
            <a:cxnLst/>
            <a:rect l="l" t="t" r="r" b="b"/>
            <a:pathLst>
              <a:path w="1016" h="3810">
                <a:moveTo>
                  <a:pt x="152" y="507"/>
                </a:moveTo>
                <a:lnTo>
                  <a:pt x="0" y="3746"/>
                </a:lnTo>
                <a:lnTo>
                  <a:pt x="1016" y="3809"/>
                </a:lnTo>
                <a:lnTo>
                  <a:pt x="939" y="0"/>
                </a:lnTo>
                <a:lnTo>
                  <a:pt x="152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061411" y="2547948"/>
            <a:ext cx="1651" cy="3810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3733"/>
                </a:moveTo>
                <a:lnTo>
                  <a:pt x="1079" y="3809"/>
                </a:lnTo>
                <a:lnTo>
                  <a:pt x="1651" y="2438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060470" y="2551685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152" y="431"/>
                </a:moveTo>
                <a:lnTo>
                  <a:pt x="0" y="3670"/>
                </a:lnTo>
                <a:lnTo>
                  <a:pt x="1079" y="3809"/>
                </a:lnTo>
                <a:lnTo>
                  <a:pt x="939" y="0"/>
                </a:lnTo>
                <a:lnTo>
                  <a:pt x="152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058965" y="2556722"/>
            <a:ext cx="1574" cy="3822"/>
          </a:xfrm>
          <a:custGeom>
            <a:avLst/>
            <a:gdLst/>
            <a:ahLst/>
            <a:cxnLst/>
            <a:rect l="l" t="t" r="r" b="b"/>
            <a:pathLst>
              <a:path w="1574" h="3822">
                <a:moveTo>
                  <a:pt x="0" y="3670"/>
                </a:moveTo>
                <a:lnTo>
                  <a:pt x="1079" y="3822"/>
                </a:lnTo>
                <a:lnTo>
                  <a:pt x="1574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057742" y="2560387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3822"/>
                </a:lnTo>
                <a:lnTo>
                  <a:pt x="121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047375" y="2562922"/>
            <a:ext cx="1651" cy="3809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1219"/>
                </a:moveTo>
                <a:lnTo>
                  <a:pt x="723" y="3810"/>
                </a:lnTo>
                <a:lnTo>
                  <a:pt x="1651" y="3810"/>
                </a:lnTo>
                <a:lnTo>
                  <a:pt x="1358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056721" y="2564212"/>
            <a:ext cx="1092" cy="3746"/>
          </a:xfrm>
          <a:custGeom>
            <a:avLst/>
            <a:gdLst/>
            <a:ahLst/>
            <a:cxnLst/>
            <a:rect l="l" t="t" r="r" b="b"/>
            <a:pathLst>
              <a:path w="1092" h="3746">
                <a:moveTo>
                  <a:pt x="152" y="431"/>
                </a:moveTo>
                <a:lnTo>
                  <a:pt x="0" y="3670"/>
                </a:lnTo>
                <a:lnTo>
                  <a:pt x="1092" y="3746"/>
                </a:lnTo>
                <a:lnTo>
                  <a:pt x="1016" y="0"/>
                </a:lnTo>
                <a:lnTo>
                  <a:pt x="152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055216" y="2569249"/>
            <a:ext cx="1587" cy="3746"/>
          </a:xfrm>
          <a:custGeom>
            <a:avLst/>
            <a:gdLst/>
            <a:ahLst/>
            <a:cxnLst/>
            <a:rect l="l" t="t" r="r" b="b"/>
            <a:pathLst>
              <a:path w="1587" h="3746">
                <a:moveTo>
                  <a:pt x="0" y="3670"/>
                </a:moveTo>
                <a:lnTo>
                  <a:pt x="1092" y="3746"/>
                </a:lnTo>
                <a:lnTo>
                  <a:pt x="1587" y="2451"/>
                </a:lnTo>
                <a:lnTo>
                  <a:pt x="939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054211" y="2572914"/>
            <a:ext cx="1066" cy="3898"/>
          </a:xfrm>
          <a:custGeom>
            <a:avLst/>
            <a:gdLst/>
            <a:ahLst/>
            <a:cxnLst/>
            <a:rect l="l" t="t" r="r" b="b"/>
            <a:pathLst>
              <a:path w="1066" h="3898">
                <a:moveTo>
                  <a:pt x="215" y="507"/>
                </a:moveTo>
                <a:lnTo>
                  <a:pt x="0" y="3682"/>
                </a:lnTo>
                <a:lnTo>
                  <a:pt x="1066" y="3898"/>
                </a:lnTo>
                <a:lnTo>
                  <a:pt x="1003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043626" y="2571487"/>
            <a:ext cx="2882" cy="7772"/>
          </a:xfrm>
          <a:custGeom>
            <a:avLst/>
            <a:gdLst/>
            <a:ahLst/>
            <a:cxnLst/>
            <a:rect l="l" t="t" r="r" b="b"/>
            <a:pathLst>
              <a:path w="2882" h="7772">
                <a:moveTo>
                  <a:pt x="0" y="5181"/>
                </a:moveTo>
                <a:lnTo>
                  <a:pt x="723" y="7772"/>
                </a:lnTo>
                <a:lnTo>
                  <a:pt x="1663" y="7772"/>
                </a:lnTo>
                <a:lnTo>
                  <a:pt x="2882" y="2730"/>
                </a:lnTo>
                <a:lnTo>
                  <a:pt x="1727" y="0"/>
                </a:lnTo>
                <a:lnTo>
                  <a:pt x="0" y="518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051398" y="2581713"/>
            <a:ext cx="1663" cy="3810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3733"/>
                </a:moveTo>
                <a:lnTo>
                  <a:pt x="1155" y="3809"/>
                </a:lnTo>
                <a:lnTo>
                  <a:pt x="1663" y="2438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050457" y="2585462"/>
            <a:ext cx="1092" cy="3797"/>
          </a:xfrm>
          <a:custGeom>
            <a:avLst/>
            <a:gdLst/>
            <a:ahLst/>
            <a:cxnLst/>
            <a:rect l="l" t="t" r="r" b="b"/>
            <a:pathLst>
              <a:path w="1092" h="3797">
                <a:moveTo>
                  <a:pt x="152" y="419"/>
                </a:moveTo>
                <a:lnTo>
                  <a:pt x="0" y="3670"/>
                </a:lnTo>
                <a:lnTo>
                  <a:pt x="1092" y="3797"/>
                </a:lnTo>
                <a:lnTo>
                  <a:pt x="939" y="0"/>
                </a:lnTo>
                <a:lnTo>
                  <a:pt x="152" y="4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048952" y="2590497"/>
            <a:ext cx="1587" cy="3810"/>
          </a:xfrm>
          <a:custGeom>
            <a:avLst/>
            <a:gdLst/>
            <a:ahLst/>
            <a:cxnLst/>
            <a:rect l="l" t="t" r="r" b="b"/>
            <a:pathLst>
              <a:path w="1587" h="3810">
                <a:moveTo>
                  <a:pt x="0" y="3670"/>
                </a:moveTo>
                <a:lnTo>
                  <a:pt x="1079" y="3809"/>
                </a:lnTo>
                <a:lnTo>
                  <a:pt x="1587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047729" y="2594164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809"/>
                </a:moveTo>
                <a:lnTo>
                  <a:pt x="1295" y="3809"/>
                </a:lnTo>
                <a:lnTo>
                  <a:pt x="1219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037362" y="2596749"/>
            <a:ext cx="1651" cy="3822"/>
          </a:xfrm>
          <a:custGeom>
            <a:avLst/>
            <a:gdLst/>
            <a:ahLst/>
            <a:cxnLst/>
            <a:rect l="l" t="t" r="r" b="b"/>
            <a:pathLst>
              <a:path w="1650" h="3822">
                <a:moveTo>
                  <a:pt x="0" y="1155"/>
                </a:moveTo>
                <a:lnTo>
                  <a:pt x="723" y="3746"/>
                </a:lnTo>
                <a:lnTo>
                  <a:pt x="1651" y="3822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046721" y="259797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39" y="431"/>
                </a:moveTo>
                <a:lnTo>
                  <a:pt x="0" y="3682"/>
                </a:lnTo>
                <a:lnTo>
                  <a:pt x="1079" y="3822"/>
                </a:lnTo>
                <a:lnTo>
                  <a:pt x="1003" y="0"/>
                </a:lnTo>
                <a:lnTo>
                  <a:pt x="139" y="4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045134" y="2603025"/>
            <a:ext cx="1651" cy="3822"/>
          </a:xfrm>
          <a:custGeom>
            <a:avLst/>
            <a:gdLst/>
            <a:ahLst/>
            <a:cxnLst/>
            <a:rect l="l" t="t" r="r" b="b"/>
            <a:pathLst>
              <a:path w="1650" h="3822">
                <a:moveTo>
                  <a:pt x="0" y="3670"/>
                </a:moveTo>
                <a:lnTo>
                  <a:pt x="1079" y="3822"/>
                </a:lnTo>
                <a:lnTo>
                  <a:pt x="1651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044198" y="2606690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215" y="507"/>
                </a:moveTo>
                <a:lnTo>
                  <a:pt x="0" y="3746"/>
                </a:lnTo>
                <a:lnTo>
                  <a:pt x="1079" y="3886"/>
                </a:lnTo>
                <a:lnTo>
                  <a:pt x="939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033613" y="2605327"/>
            <a:ext cx="2882" cy="7696"/>
          </a:xfrm>
          <a:custGeom>
            <a:avLst/>
            <a:gdLst/>
            <a:ahLst/>
            <a:cxnLst/>
            <a:rect l="l" t="t" r="r" b="b"/>
            <a:pathLst>
              <a:path w="2882" h="7696">
                <a:moveTo>
                  <a:pt x="0" y="5105"/>
                </a:moveTo>
                <a:lnTo>
                  <a:pt x="723" y="7696"/>
                </a:lnTo>
                <a:lnTo>
                  <a:pt x="1651" y="7696"/>
                </a:lnTo>
                <a:lnTo>
                  <a:pt x="2882" y="2654"/>
                </a:lnTo>
                <a:lnTo>
                  <a:pt x="1727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041397" y="2615476"/>
            <a:ext cx="1651" cy="3886"/>
          </a:xfrm>
          <a:custGeom>
            <a:avLst/>
            <a:gdLst/>
            <a:ahLst/>
            <a:cxnLst/>
            <a:rect l="l" t="t" r="r" b="b"/>
            <a:pathLst>
              <a:path w="1650" h="3886">
                <a:moveTo>
                  <a:pt x="0" y="3746"/>
                </a:moveTo>
                <a:lnTo>
                  <a:pt x="1079" y="3886"/>
                </a:lnTo>
                <a:lnTo>
                  <a:pt x="1651" y="2451"/>
                </a:lnTo>
                <a:lnTo>
                  <a:pt x="1003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040457" y="2619217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39" y="507"/>
                </a:moveTo>
                <a:lnTo>
                  <a:pt x="0" y="3746"/>
                </a:lnTo>
                <a:lnTo>
                  <a:pt x="1079" y="3822"/>
                </a:lnTo>
                <a:lnTo>
                  <a:pt x="939" y="0"/>
                </a:lnTo>
                <a:lnTo>
                  <a:pt x="139" y="50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038585" y="2624258"/>
            <a:ext cx="1943" cy="3822"/>
          </a:xfrm>
          <a:custGeom>
            <a:avLst/>
            <a:gdLst/>
            <a:ahLst/>
            <a:cxnLst/>
            <a:rect l="l" t="t" r="r" b="b"/>
            <a:pathLst>
              <a:path w="1943" h="3822">
                <a:moveTo>
                  <a:pt x="0" y="3822"/>
                </a:moveTo>
                <a:lnTo>
                  <a:pt x="1943" y="2603"/>
                </a:lnTo>
                <a:lnTo>
                  <a:pt x="129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463519" y="1495515"/>
            <a:ext cx="1435" cy="3886"/>
          </a:xfrm>
          <a:custGeom>
            <a:avLst/>
            <a:gdLst/>
            <a:ahLst/>
            <a:cxnLst/>
            <a:rect l="l" t="t" r="r" b="b"/>
            <a:pathLst>
              <a:path w="1435" h="3886">
                <a:moveTo>
                  <a:pt x="0" y="3670"/>
                </a:moveTo>
                <a:lnTo>
                  <a:pt x="939" y="3886"/>
                </a:lnTo>
                <a:lnTo>
                  <a:pt x="1435" y="2514"/>
                </a:lnTo>
                <a:lnTo>
                  <a:pt x="72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462079" y="1500555"/>
            <a:ext cx="1651" cy="5041"/>
          </a:xfrm>
          <a:custGeom>
            <a:avLst/>
            <a:gdLst/>
            <a:ahLst/>
            <a:cxnLst/>
            <a:rect l="l" t="t" r="r" b="b"/>
            <a:pathLst>
              <a:path w="1650" h="5041">
                <a:moveTo>
                  <a:pt x="0" y="5041"/>
                </a:moveTo>
                <a:lnTo>
                  <a:pt x="1651" y="2590"/>
                </a:lnTo>
                <a:lnTo>
                  <a:pt x="93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457255" y="1521867"/>
            <a:ext cx="1435" cy="3822"/>
          </a:xfrm>
          <a:custGeom>
            <a:avLst/>
            <a:gdLst/>
            <a:ahLst/>
            <a:cxnLst/>
            <a:rect l="l" t="t" r="r" b="b"/>
            <a:pathLst>
              <a:path w="1435" h="3822">
                <a:moveTo>
                  <a:pt x="0" y="3606"/>
                </a:moveTo>
                <a:lnTo>
                  <a:pt x="939" y="3822"/>
                </a:lnTo>
                <a:lnTo>
                  <a:pt x="1435" y="2451"/>
                </a:lnTo>
                <a:lnTo>
                  <a:pt x="787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456032" y="1526833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670"/>
                </a:moveTo>
                <a:lnTo>
                  <a:pt x="863" y="3822"/>
                </a:lnTo>
                <a:lnTo>
                  <a:pt x="1371" y="2527"/>
                </a:lnTo>
                <a:lnTo>
                  <a:pt x="72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454809" y="1531868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606"/>
                </a:moveTo>
                <a:lnTo>
                  <a:pt x="863" y="3822"/>
                </a:lnTo>
                <a:lnTo>
                  <a:pt x="1371" y="2451"/>
                </a:lnTo>
                <a:lnTo>
                  <a:pt x="72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453518" y="1536846"/>
            <a:ext cx="1358" cy="3886"/>
          </a:xfrm>
          <a:custGeom>
            <a:avLst/>
            <a:gdLst/>
            <a:ahLst/>
            <a:cxnLst/>
            <a:rect l="l" t="t" r="r" b="b"/>
            <a:pathLst>
              <a:path w="1358" h="3886">
                <a:moveTo>
                  <a:pt x="0" y="3670"/>
                </a:moveTo>
                <a:lnTo>
                  <a:pt x="863" y="3886"/>
                </a:lnTo>
                <a:lnTo>
                  <a:pt x="1358" y="2514"/>
                </a:lnTo>
                <a:lnTo>
                  <a:pt x="787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452283" y="1541881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606"/>
                </a:moveTo>
                <a:lnTo>
                  <a:pt x="863" y="3822"/>
                </a:lnTo>
                <a:lnTo>
                  <a:pt x="1371" y="2451"/>
                </a:lnTo>
                <a:lnTo>
                  <a:pt x="72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450992" y="1546846"/>
            <a:ext cx="1435" cy="3898"/>
          </a:xfrm>
          <a:custGeom>
            <a:avLst/>
            <a:gdLst/>
            <a:ahLst/>
            <a:cxnLst/>
            <a:rect l="l" t="t" r="r" b="b"/>
            <a:pathLst>
              <a:path w="1435" h="3898">
                <a:moveTo>
                  <a:pt x="0" y="3682"/>
                </a:moveTo>
                <a:lnTo>
                  <a:pt x="939" y="3898"/>
                </a:lnTo>
                <a:lnTo>
                  <a:pt x="1435" y="2527"/>
                </a:lnTo>
                <a:lnTo>
                  <a:pt x="787" y="0"/>
                </a:lnTo>
                <a:lnTo>
                  <a:pt x="0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449769" y="1551882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606"/>
                </a:moveTo>
                <a:lnTo>
                  <a:pt x="863" y="3822"/>
                </a:lnTo>
                <a:lnTo>
                  <a:pt x="1371" y="2451"/>
                </a:lnTo>
                <a:lnTo>
                  <a:pt x="72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449117" y="1556866"/>
            <a:ext cx="787" cy="4749"/>
          </a:xfrm>
          <a:custGeom>
            <a:avLst/>
            <a:gdLst/>
            <a:ahLst/>
            <a:cxnLst/>
            <a:rect l="l" t="t" r="r" b="b"/>
            <a:pathLst>
              <a:path w="787" h="4749">
                <a:moveTo>
                  <a:pt x="0" y="4749"/>
                </a:moveTo>
                <a:lnTo>
                  <a:pt x="787" y="2654"/>
                </a:lnTo>
                <a:lnTo>
                  <a:pt x="152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444796" y="1573136"/>
            <a:ext cx="1371" cy="3886"/>
          </a:xfrm>
          <a:custGeom>
            <a:avLst/>
            <a:gdLst/>
            <a:ahLst/>
            <a:cxnLst/>
            <a:rect l="l" t="t" r="r" b="b"/>
            <a:pathLst>
              <a:path w="1371" h="3886">
                <a:moveTo>
                  <a:pt x="0" y="3670"/>
                </a:moveTo>
                <a:lnTo>
                  <a:pt x="863" y="3886"/>
                </a:lnTo>
                <a:lnTo>
                  <a:pt x="1371" y="2514"/>
                </a:lnTo>
                <a:lnTo>
                  <a:pt x="72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443505" y="1578173"/>
            <a:ext cx="1358" cy="3810"/>
          </a:xfrm>
          <a:custGeom>
            <a:avLst/>
            <a:gdLst/>
            <a:ahLst/>
            <a:cxnLst/>
            <a:rect l="l" t="t" r="r" b="b"/>
            <a:pathLst>
              <a:path w="1358" h="3809">
                <a:moveTo>
                  <a:pt x="0" y="3594"/>
                </a:moveTo>
                <a:lnTo>
                  <a:pt x="939" y="3810"/>
                </a:lnTo>
                <a:lnTo>
                  <a:pt x="1358" y="2451"/>
                </a:lnTo>
                <a:lnTo>
                  <a:pt x="787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442933" y="1583212"/>
            <a:ext cx="635" cy="3378"/>
          </a:xfrm>
          <a:custGeom>
            <a:avLst/>
            <a:gdLst/>
            <a:ahLst/>
            <a:cxnLst/>
            <a:rect l="l" t="t" r="r" b="b"/>
            <a:pathLst>
              <a:path w="635" h="3378">
                <a:moveTo>
                  <a:pt x="0" y="3378"/>
                </a:moveTo>
                <a:lnTo>
                  <a:pt x="635" y="2590"/>
                </a:lnTo>
                <a:lnTo>
                  <a:pt x="63" y="0"/>
                </a:lnTo>
                <a:lnTo>
                  <a:pt x="0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712567" y="1584436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594"/>
                </a:moveTo>
                <a:lnTo>
                  <a:pt x="863" y="3822"/>
                </a:lnTo>
                <a:lnTo>
                  <a:pt x="1371" y="2451"/>
                </a:lnTo>
                <a:lnTo>
                  <a:pt x="723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711276" y="1589399"/>
            <a:ext cx="1435" cy="3822"/>
          </a:xfrm>
          <a:custGeom>
            <a:avLst/>
            <a:gdLst/>
            <a:ahLst/>
            <a:cxnLst/>
            <a:rect l="l" t="t" r="r" b="b"/>
            <a:pathLst>
              <a:path w="1435" h="3822">
                <a:moveTo>
                  <a:pt x="0" y="3682"/>
                </a:moveTo>
                <a:lnTo>
                  <a:pt x="939" y="3822"/>
                </a:lnTo>
                <a:lnTo>
                  <a:pt x="1435" y="2527"/>
                </a:lnTo>
                <a:lnTo>
                  <a:pt x="787" y="0"/>
                </a:lnTo>
                <a:lnTo>
                  <a:pt x="0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572172" y="1591923"/>
            <a:ext cx="1663" cy="4965"/>
          </a:xfrm>
          <a:custGeom>
            <a:avLst/>
            <a:gdLst/>
            <a:ahLst/>
            <a:cxnLst/>
            <a:rect l="l" t="t" r="r" b="b"/>
            <a:pathLst>
              <a:path w="1663" h="4965">
                <a:moveTo>
                  <a:pt x="0" y="4965"/>
                </a:moveTo>
                <a:lnTo>
                  <a:pt x="1663" y="3746"/>
                </a:lnTo>
                <a:lnTo>
                  <a:pt x="927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710053" y="1594449"/>
            <a:ext cx="1358" cy="3810"/>
          </a:xfrm>
          <a:custGeom>
            <a:avLst/>
            <a:gdLst/>
            <a:ahLst/>
            <a:cxnLst/>
            <a:rect l="l" t="t" r="r" b="b"/>
            <a:pathLst>
              <a:path w="1358" h="3809">
                <a:moveTo>
                  <a:pt x="0" y="3594"/>
                </a:moveTo>
                <a:lnTo>
                  <a:pt x="863" y="3810"/>
                </a:lnTo>
                <a:lnTo>
                  <a:pt x="1358" y="2438"/>
                </a:lnTo>
                <a:lnTo>
                  <a:pt x="723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570938" y="1596887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5041"/>
                </a:moveTo>
                <a:lnTo>
                  <a:pt x="1587" y="3822"/>
                </a:lnTo>
                <a:lnTo>
                  <a:pt x="1231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708829" y="1599413"/>
            <a:ext cx="1358" cy="3886"/>
          </a:xfrm>
          <a:custGeom>
            <a:avLst/>
            <a:gdLst/>
            <a:ahLst/>
            <a:cxnLst/>
            <a:rect l="l" t="t" r="r" b="b"/>
            <a:pathLst>
              <a:path w="1358" h="3886">
                <a:moveTo>
                  <a:pt x="0" y="3670"/>
                </a:moveTo>
                <a:lnTo>
                  <a:pt x="850" y="3886"/>
                </a:lnTo>
                <a:lnTo>
                  <a:pt x="1358" y="2514"/>
                </a:lnTo>
                <a:lnTo>
                  <a:pt x="72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569715" y="1601936"/>
            <a:ext cx="1587" cy="4965"/>
          </a:xfrm>
          <a:custGeom>
            <a:avLst/>
            <a:gdLst/>
            <a:ahLst/>
            <a:cxnLst/>
            <a:rect l="l" t="t" r="r" b="b"/>
            <a:pathLst>
              <a:path w="1587" h="4965">
                <a:moveTo>
                  <a:pt x="0" y="4965"/>
                </a:moveTo>
                <a:lnTo>
                  <a:pt x="1587" y="3746"/>
                </a:lnTo>
                <a:lnTo>
                  <a:pt x="1231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707526" y="1604449"/>
            <a:ext cx="1435" cy="3822"/>
          </a:xfrm>
          <a:custGeom>
            <a:avLst/>
            <a:gdLst/>
            <a:ahLst/>
            <a:cxnLst/>
            <a:rect l="l" t="t" r="r" b="b"/>
            <a:pathLst>
              <a:path w="1435" h="3822">
                <a:moveTo>
                  <a:pt x="0" y="3606"/>
                </a:moveTo>
                <a:lnTo>
                  <a:pt x="939" y="3822"/>
                </a:lnTo>
                <a:lnTo>
                  <a:pt x="1435" y="2451"/>
                </a:lnTo>
                <a:lnTo>
                  <a:pt x="800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568423" y="1606828"/>
            <a:ext cx="1295" cy="3886"/>
          </a:xfrm>
          <a:custGeom>
            <a:avLst/>
            <a:gdLst/>
            <a:ahLst/>
            <a:cxnLst/>
            <a:rect l="l" t="t" r="r" b="b"/>
            <a:pathLst>
              <a:path w="1295" h="3886">
                <a:moveTo>
                  <a:pt x="0" y="3822"/>
                </a:moveTo>
                <a:lnTo>
                  <a:pt x="1295" y="3886"/>
                </a:lnTo>
                <a:lnTo>
                  <a:pt x="1295" y="76"/>
                </a:lnTo>
                <a:lnTo>
                  <a:pt x="15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706303" y="1609426"/>
            <a:ext cx="1371" cy="3886"/>
          </a:xfrm>
          <a:custGeom>
            <a:avLst/>
            <a:gdLst/>
            <a:ahLst/>
            <a:cxnLst/>
            <a:rect l="l" t="t" r="r" b="b"/>
            <a:pathLst>
              <a:path w="1371" h="3886">
                <a:moveTo>
                  <a:pt x="0" y="3670"/>
                </a:moveTo>
                <a:lnTo>
                  <a:pt x="863" y="3886"/>
                </a:lnTo>
                <a:lnTo>
                  <a:pt x="1371" y="2514"/>
                </a:lnTo>
                <a:lnTo>
                  <a:pt x="72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567200" y="1610650"/>
            <a:ext cx="1295" cy="5105"/>
          </a:xfrm>
          <a:custGeom>
            <a:avLst/>
            <a:gdLst/>
            <a:ahLst/>
            <a:cxnLst/>
            <a:rect l="l" t="t" r="r" b="b"/>
            <a:pathLst>
              <a:path w="1295" h="5105">
                <a:moveTo>
                  <a:pt x="0" y="0"/>
                </a:moveTo>
                <a:lnTo>
                  <a:pt x="63" y="5105"/>
                </a:lnTo>
                <a:lnTo>
                  <a:pt x="1295" y="5029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705012" y="1614450"/>
            <a:ext cx="1435" cy="3822"/>
          </a:xfrm>
          <a:custGeom>
            <a:avLst/>
            <a:gdLst/>
            <a:ahLst/>
            <a:cxnLst/>
            <a:rect l="l" t="t" r="r" b="b"/>
            <a:pathLst>
              <a:path w="1435" h="3822">
                <a:moveTo>
                  <a:pt x="0" y="3606"/>
                </a:moveTo>
                <a:lnTo>
                  <a:pt x="939" y="3822"/>
                </a:lnTo>
                <a:lnTo>
                  <a:pt x="1435" y="2451"/>
                </a:lnTo>
                <a:lnTo>
                  <a:pt x="787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703572" y="1619503"/>
            <a:ext cx="1651" cy="4965"/>
          </a:xfrm>
          <a:custGeom>
            <a:avLst/>
            <a:gdLst/>
            <a:ahLst/>
            <a:cxnLst/>
            <a:rect l="l" t="t" r="r" b="b"/>
            <a:pathLst>
              <a:path w="1650" h="4965">
                <a:moveTo>
                  <a:pt x="0" y="4965"/>
                </a:moveTo>
                <a:lnTo>
                  <a:pt x="1651" y="2514"/>
                </a:lnTo>
                <a:lnTo>
                  <a:pt x="1003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700040" y="1635704"/>
            <a:ext cx="1371" cy="3886"/>
          </a:xfrm>
          <a:custGeom>
            <a:avLst/>
            <a:gdLst/>
            <a:ahLst/>
            <a:cxnLst/>
            <a:rect l="l" t="t" r="r" b="b"/>
            <a:pathLst>
              <a:path w="1371" h="3886">
                <a:moveTo>
                  <a:pt x="0" y="3670"/>
                </a:moveTo>
                <a:lnTo>
                  <a:pt x="863" y="3886"/>
                </a:lnTo>
                <a:lnTo>
                  <a:pt x="1371" y="2514"/>
                </a:lnTo>
                <a:lnTo>
                  <a:pt x="787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698817" y="1640740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594"/>
                </a:moveTo>
                <a:lnTo>
                  <a:pt x="863" y="3822"/>
                </a:lnTo>
                <a:lnTo>
                  <a:pt x="1371" y="2451"/>
                </a:lnTo>
                <a:lnTo>
                  <a:pt x="723" y="0"/>
                </a:lnTo>
                <a:lnTo>
                  <a:pt x="0" y="3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697525" y="1645704"/>
            <a:ext cx="1358" cy="3886"/>
          </a:xfrm>
          <a:custGeom>
            <a:avLst/>
            <a:gdLst/>
            <a:ahLst/>
            <a:cxnLst/>
            <a:rect l="l" t="t" r="r" b="b"/>
            <a:pathLst>
              <a:path w="1358" h="3886">
                <a:moveTo>
                  <a:pt x="0" y="3682"/>
                </a:moveTo>
                <a:lnTo>
                  <a:pt x="927" y="3886"/>
                </a:lnTo>
                <a:lnTo>
                  <a:pt x="1358" y="2527"/>
                </a:lnTo>
                <a:lnTo>
                  <a:pt x="787" y="0"/>
                </a:lnTo>
                <a:lnTo>
                  <a:pt x="0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427011" y="1645785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3670"/>
                </a:moveTo>
                <a:lnTo>
                  <a:pt x="1587" y="2451"/>
                </a:lnTo>
                <a:lnTo>
                  <a:pt x="1079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696291" y="1650740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3606"/>
                </a:moveTo>
                <a:lnTo>
                  <a:pt x="863" y="3822"/>
                </a:lnTo>
                <a:lnTo>
                  <a:pt x="1371" y="2451"/>
                </a:lnTo>
                <a:lnTo>
                  <a:pt x="72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424784" y="1653195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215" y="431"/>
                </a:moveTo>
                <a:lnTo>
                  <a:pt x="0" y="3746"/>
                </a:lnTo>
                <a:lnTo>
                  <a:pt x="1079" y="3809"/>
                </a:lnTo>
                <a:lnTo>
                  <a:pt x="1003" y="0"/>
                </a:lnTo>
                <a:lnTo>
                  <a:pt x="215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695719" y="1655792"/>
            <a:ext cx="647" cy="3378"/>
          </a:xfrm>
          <a:custGeom>
            <a:avLst/>
            <a:gdLst/>
            <a:ahLst/>
            <a:cxnLst/>
            <a:rect l="l" t="t" r="r" b="b"/>
            <a:pathLst>
              <a:path w="647" h="3378">
                <a:moveTo>
                  <a:pt x="0" y="3378"/>
                </a:moveTo>
                <a:lnTo>
                  <a:pt x="647" y="2590"/>
                </a:lnTo>
                <a:lnTo>
                  <a:pt x="63" y="0"/>
                </a:lnTo>
                <a:lnTo>
                  <a:pt x="0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423274" y="1658312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3670"/>
                </a:moveTo>
                <a:lnTo>
                  <a:pt x="1574" y="2374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419525" y="1670696"/>
            <a:ext cx="1587" cy="3886"/>
          </a:xfrm>
          <a:custGeom>
            <a:avLst/>
            <a:gdLst/>
            <a:ahLst/>
            <a:cxnLst/>
            <a:rect l="l" t="t" r="r" b="b"/>
            <a:pathLst>
              <a:path w="1587" h="3886">
                <a:moveTo>
                  <a:pt x="0" y="3733"/>
                </a:moveTo>
                <a:lnTo>
                  <a:pt x="1092" y="3886"/>
                </a:lnTo>
                <a:lnTo>
                  <a:pt x="1587" y="2514"/>
                </a:lnTo>
                <a:lnTo>
                  <a:pt x="93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418520" y="1674423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215" y="520"/>
                </a:moveTo>
                <a:lnTo>
                  <a:pt x="0" y="3759"/>
                </a:lnTo>
                <a:lnTo>
                  <a:pt x="1079" y="3822"/>
                </a:lnTo>
                <a:lnTo>
                  <a:pt x="1003" y="0"/>
                </a:lnTo>
                <a:lnTo>
                  <a:pt x="215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417010" y="1679549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3670"/>
                </a:moveTo>
                <a:lnTo>
                  <a:pt x="1574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414771" y="1686951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215" y="520"/>
                </a:moveTo>
                <a:lnTo>
                  <a:pt x="0" y="3759"/>
                </a:lnTo>
                <a:lnTo>
                  <a:pt x="1079" y="3822"/>
                </a:lnTo>
                <a:lnTo>
                  <a:pt x="1015" y="0"/>
                </a:lnTo>
                <a:lnTo>
                  <a:pt x="215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413261" y="1692076"/>
            <a:ext cx="1587" cy="3746"/>
          </a:xfrm>
          <a:custGeom>
            <a:avLst/>
            <a:gdLst/>
            <a:ahLst/>
            <a:cxnLst/>
            <a:rect l="l" t="t" r="r" b="b"/>
            <a:pathLst>
              <a:path w="1587" h="3746">
                <a:moveTo>
                  <a:pt x="0" y="3670"/>
                </a:moveTo>
                <a:lnTo>
                  <a:pt x="1079" y="3746"/>
                </a:lnTo>
                <a:lnTo>
                  <a:pt x="1587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412257" y="1695742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215" y="507"/>
                </a:moveTo>
                <a:lnTo>
                  <a:pt x="0" y="3670"/>
                </a:lnTo>
                <a:lnTo>
                  <a:pt x="1079" y="3822"/>
                </a:lnTo>
                <a:lnTo>
                  <a:pt x="1003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409524" y="1704451"/>
            <a:ext cx="1574" cy="3898"/>
          </a:xfrm>
          <a:custGeom>
            <a:avLst/>
            <a:gdLst/>
            <a:ahLst/>
            <a:cxnLst/>
            <a:rect l="l" t="t" r="r" b="b"/>
            <a:pathLst>
              <a:path w="1574" h="3898">
                <a:moveTo>
                  <a:pt x="0" y="3822"/>
                </a:moveTo>
                <a:lnTo>
                  <a:pt x="1079" y="3898"/>
                </a:lnTo>
                <a:lnTo>
                  <a:pt x="1574" y="2527"/>
                </a:lnTo>
                <a:lnTo>
                  <a:pt x="93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408508" y="1708277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215" y="431"/>
                </a:moveTo>
                <a:lnTo>
                  <a:pt x="0" y="3670"/>
                </a:lnTo>
                <a:lnTo>
                  <a:pt x="1079" y="3809"/>
                </a:lnTo>
                <a:lnTo>
                  <a:pt x="1015" y="0"/>
                </a:lnTo>
                <a:lnTo>
                  <a:pt x="215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406997" y="1713377"/>
            <a:ext cx="1587" cy="3606"/>
          </a:xfrm>
          <a:custGeom>
            <a:avLst/>
            <a:gdLst/>
            <a:ahLst/>
            <a:cxnLst/>
            <a:rect l="l" t="t" r="r" b="b"/>
            <a:pathLst>
              <a:path w="1587" h="3606">
                <a:moveTo>
                  <a:pt x="0" y="3606"/>
                </a:moveTo>
                <a:lnTo>
                  <a:pt x="1587" y="2387"/>
                </a:lnTo>
                <a:lnTo>
                  <a:pt x="100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679809" y="1718289"/>
            <a:ext cx="1574" cy="3810"/>
          </a:xfrm>
          <a:custGeom>
            <a:avLst/>
            <a:gdLst/>
            <a:ahLst/>
            <a:cxnLst/>
            <a:rect l="l" t="t" r="r" b="b"/>
            <a:pathLst>
              <a:path w="1574" h="3810">
                <a:moveTo>
                  <a:pt x="0" y="3746"/>
                </a:moveTo>
                <a:lnTo>
                  <a:pt x="1079" y="3809"/>
                </a:lnTo>
                <a:lnTo>
                  <a:pt x="1574" y="2514"/>
                </a:lnTo>
                <a:lnTo>
                  <a:pt x="107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404770" y="1720728"/>
            <a:ext cx="1066" cy="3886"/>
          </a:xfrm>
          <a:custGeom>
            <a:avLst/>
            <a:gdLst/>
            <a:ahLst/>
            <a:cxnLst/>
            <a:rect l="l" t="t" r="r" b="b"/>
            <a:pathLst>
              <a:path w="1066" h="3886">
                <a:moveTo>
                  <a:pt x="215" y="507"/>
                </a:moveTo>
                <a:lnTo>
                  <a:pt x="0" y="3746"/>
                </a:lnTo>
                <a:lnTo>
                  <a:pt x="1066" y="3886"/>
                </a:lnTo>
                <a:lnTo>
                  <a:pt x="1003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678804" y="1722039"/>
            <a:ext cx="1066" cy="3797"/>
          </a:xfrm>
          <a:custGeom>
            <a:avLst/>
            <a:gdLst/>
            <a:ahLst/>
            <a:cxnLst/>
            <a:rect l="l" t="t" r="r" b="b"/>
            <a:pathLst>
              <a:path w="1066" h="3797">
                <a:moveTo>
                  <a:pt x="215" y="419"/>
                </a:moveTo>
                <a:lnTo>
                  <a:pt x="0" y="3733"/>
                </a:lnTo>
                <a:lnTo>
                  <a:pt x="1066" y="3797"/>
                </a:lnTo>
                <a:lnTo>
                  <a:pt x="1003" y="0"/>
                </a:lnTo>
                <a:lnTo>
                  <a:pt x="215" y="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03260" y="1725841"/>
            <a:ext cx="1587" cy="3822"/>
          </a:xfrm>
          <a:custGeom>
            <a:avLst/>
            <a:gdLst/>
            <a:ahLst/>
            <a:cxnLst/>
            <a:rect l="l" t="t" r="r" b="b"/>
            <a:pathLst>
              <a:path w="1587" h="3822">
                <a:moveTo>
                  <a:pt x="0" y="3670"/>
                </a:moveTo>
                <a:lnTo>
                  <a:pt x="1079" y="3822"/>
                </a:lnTo>
                <a:lnTo>
                  <a:pt x="1587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677283" y="1727139"/>
            <a:ext cx="1587" cy="3606"/>
          </a:xfrm>
          <a:custGeom>
            <a:avLst/>
            <a:gdLst/>
            <a:ahLst/>
            <a:cxnLst/>
            <a:rect l="l" t="t" r="r" b="b"/>
            <a:pathLst>
              <a:path w="1587" h="3606">
                <a:moveTo>
                  <a:pt x="0" y="3606"/>
                </a:moveTo>
                <a:lnTo>
                  <a:pt x="1587" y="2387"/>
                </a:lnTo>
                <a:lnTo>
                  <a:pt x="1016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402257" y="1729505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203" y="520"/>
                </a:moveTo>
                <a:lnTo>
                  <a:pt x="0" y="3759"/>
                </a:lnTo>
                <a:lnTo>
                  <a:pt x="1066" y="3822"/>
                </a:lnTo>
                <a:lnTo>
                  <a:pt x="1003" y="0"/>
                </a:lnTo>
                <a:lnTo>
                  <a:pt x="203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675055" y="1734478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215" y="507"/>
                </a:moveTo>
                <a:lnTo>
                  <a:pt x="0" y="3759"/>
                </a:lnTo>
                <a:lnTo>
                  <a:pt x="1079" y="3886"/>
                </a:lnTo>
                <a:lnTo>
                  <a:pt x="1003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00734" y="1734630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3670"/>
                </a:moveTo>
                <a:lnTo>
                  <a:pt x="1587" y="2374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673545" y="1739604"/>
            <a:ext cx="1574" cy="3810"/>
          </a:xfrm>
          <a:custGeom>
            <a:avLst/>
            <a:gdLst/>
            <a:ahLst/>
            <a:cxnLst/>
            <a:rect l="l" t="t" r="r" b="b"/>
            <a:pathLst>
              <a:path w="1574" h="3810">
                <a:moveTo>
                  <a:pt x="0" y="3657"/>
                </a:moveTo>
                <a:lnTo>
                  <a:pt x="1079" y="3810"/>
                </a:lnTo>
                <a:lnTo>
                  <a:pt x="1574" y="2438"/>
                </a:lnTo>
                <a:lnTo>
                  <a:pt x="1003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420242" y="1553618"/>
            <a:ext cx="54076" cy="192163"/>
          </a:xfrm>
          <a:custGeom>
            <a:avLst/>
            <a:gdLst/>
            <a:ahLst/>
            <a:cxnLst/>
            <a:rect l="l" t="t" r="r" b="b"/>
            <a:pathLst>
              <a:path w="54076" h="192163">
                <a:moveTo>
                  <a:pt x="50190" y="12814"/>
                </a:moveTo>
                <a:lnTo>
                  <a:pt x="35140" y="69126"/>
                </a:lnTo>
                <a:lnTo>
                  <a:pt x="0" y="187998"/>
                </a:lnTo>
                <a:lnTo>
                  <a:pt x="152" y="192163"/>
                </a:lnTo>
                <a:lnTo>
                  <a:pt x="39395" y="60845"/>
                </a:lnTo>
                <a:lnTo>
                  <a:pt x="40538" y="55803"/>
                </a:lnTo>
                <a:lnTo>
                  <a:pt x="41910" y="52057"/>
                </a:lnTo>
                <a:lnTo>
                  <a:pt x="44361" y="43268"/>
                </a:lnTo>
                <a:lnTo>
                  <a:pt x="45656" y="39598"/>
                </a:lnTo>
                <a:lnTo>
                  <a:pt x="46875" y="34493"/>
                </a:lnTo>
                <a:lnTo>
                  <a:pt x="48895" y="23977"/>
                </a:lnTo>
                <a:lnTo>
                  <a:pt x="49542" y="23114"/>
                </a:lnTo>
                <a:lnTo>
                  <a:pt x="54076" y="0"/>
                </a:lnTo>
                <a:lnTo>
                  <a:pt x="52641" y="1295"/>
                </a:lnTo>
                <a:lnTo>
                  <a:pt x="50190" y="128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398506" y="1742053"/>
            <a:ext cx="1079" cy="3797"/>
          </a:xfrm>
          <a:custGeom>
            <a:avLst/>
            <a:gdLst/>
            <a:ahLst/>
            <a:cxnLst/>
            <a:rect l="l" t="t" r="r" b="b"/>
            <a:pathLst>
              <a:path w="1079" h="3797">
                <a:moveTo>
                  <a:pt x="215" y="419"/>
                </a:moveTo>
                <a:lnTo>
                  <a:pt x="0" y="3733"/>
                </a:lnTo>
                <a:lnTo>
                  <a:pt x="1079" y="3797"/>
                </a:lnTo>
                <a:lnTo>
                  <a:pt x="1003" y="0"/>
                </a:lnTo>
                <a:lnTo>
                  <a:pt x="215" y="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672541" y="1743255"/>
            <a:ext cx="1079" cy="3898"/>
          </a:xfrm>
          <a:custGeom>
            <a:avLst/>
            <a:gdLst/>
            <a:ahLst/>
            <a:cxnLst/>
            <a:rect l="l" t="t" r="r" b="b"/>
            <a:pathLst>
              <a:path w="1079" h="3898">
                <a:moveTo>
                  <a:pt x="215" y="520"/>
                </a:moveTo>
                <a:lnTo>
                  <a:pt x="0" y="3759"/>
                </a:lnTo>
                <a:lnTo>
                  <a:pt x="1079" y="3898"/>
                </a:lnTo>
                <a:lnTo>
                  <a:pt x="1003" y="0"/>
                </a:lnTo>
                <a:lnTo>
                  <a:pt x="215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396996" y="1747158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3670"/>
                </a:moveTo>
                <a:lnTo>
                  <a:pt x="1574" y="2374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669796" y="1752053"/>
            <a:ext cx="1587" cy="3886"/>
          </a:xfrm>
          <a:custGeom>
            <a:avLst/>
            <a:gdLst/>
            <a:ahLst/>
            <a:cxnLst/>
            <a:rect l="l" t="t" r="r" b="b"/>
            <a:pathLst>
              <a:path w="1587" h="3886">
                <a:moveTo>
                  <a:pt x="0" y="3746"/>
                </a:moveTo>
                <a:lnTo>
                  <a:pt x="1079" y="3886"/>
                </a:lnTo>
                <a:lnTo>
                  <a:pt x="1587" y="2438"/>
                </a:lnTo>
                <a:lnTo>
                  <a:pt x="93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668791" y="1755795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215" y="507"/>
                </a:moveTo>
                <a:lnTo>
                  <a:pt x="0" y="3746"/>
                </a:lnTo>
                <a:lnTo>
                  <a:pt x="1079" y="3822"/>
                </a:lnTo>
                <a:lnTo>
                  <a:pt x="1003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394470" y="1754499"/>
            <a:ext cx="1511" cy="4826"/>
          </a:xfrm>
          <a:custGeom>
            <a:avLst/>
            <a:gdLst/>
            <a:ahLst/>
            <a:cxnLst/>
            <a:rect l="l" t="t" r="r" b="b"/>
            <a:pathLst>
              <a:path w="1511" h="4825">
                <a:moveTo>
                  <a:pt x="0" y="431"/>
                </a:moveTo>
                <a:lnTo>
                  <a:pt x="939" y="4825"/>
                </a:lnTo>
                <a:lnTo>
                  <a:pt x="1511" y="4025"/>
                </a:lnTo>
                <a:lnTo>
                  <a:pt x="1219" y="0"/>
                </a:lnTo>
                <a:lnTo>
                  <a:pt x="0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667281" y="1760908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3670"/>
                </a:moveTo>
                <a:lnTo>
                  <a:pt x="1574" y="2374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665055" y="1768241"/>
            <a:ext cx="1066" cy="3898"/>
          </a:xfrm>
          <a:custGeom>
            <a:avLst/>
            <a:gdLst/>
            <a:ahLst/>
            <a:cxnLst/>
            <a:rect l="l" t="t" r="r" b="b"/>
            <a:pathLst>
              <a:path w="1066" h="3898">
                <a:moveTo>
                  <a:pt x="203" y="520"/>
                </a:moveTo>
                <a:lnTo>
                  <a:pt x="0" y="3822"/>
                </a:lnTo>
                <a:lnTo>
                  <a:pt x="1066" y="3898"/>
                </a:lnTo>
                <a:lnTo>
                  <a:pt x="939" y="0"/>
                </a:lnTo>
                <a:lnTo>
                  <a:pt x="203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663532" y="1773372"/>
            <a:ext cx="1587" cy="3810"/>
          </a:xfrm>
          <a:custGeom>
            <a:avLst/>
            <a:gdLst/>
            <a:ahLst/>
            <a:cxnLst/>
            <a:rect l="l" t="t" r="r" b="b"/>
            <a:pathLst>
              <a:path w="1587" h="3810">
                <a:moveTo>
                  <a:pt x="0" y="3733"/>
                </a:moveTo>
                <a:lnTo>
                  <a:pt x="1079" y="3809"/>
                </a:lnTo>
                <a:lnTo>
                  <a:pt x="1587" y="2438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662528" y="1777108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215" y="431"/>
                </a:moveTo>
                <a:lnTo>
                  <a:pt x="0" y="3670"/>
                </a:lnTo>
                <a:lnTo>
                  <a:pt x="1079" y="3809"/>
                </a:lnTo>
                <a:lnTo>
                  <a:pt x="1003" y="0"/>
                </a:lnTo>
                <a:lnTo>
                  <a:pt x="215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661018" y="1782208"/>
            <a:ext cx="1587" cy="3606"/>
          </a:xfrm>
          <a:custGeom>
            <a:avLst/>
            <a:gdLst/>
            <a:ahLst/>
            <a:cxnLst/>
            <a:rect l="l" t="t" r="r" b="b"/>
            <a:pathLst>
              <a:path w="1587" h="3606">
                <a:moveTo>
                  <a:pt x="0" y="3606"/>
                </a:moveTo>
                <a:lnTo>
                  <a:pt x="1587" y="2387"/>
                </a:lnTo>
                <a:lnTo>
                  <a:pt x="1003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658791" y="1789559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203" y="507"/>
                </a:moveTo>
                <a:lnTo>
                  <a:pt x="0" y="3759"/>
                </a:lnTo>
                <a:lnTo>
                  <a:pt x="1066" y="3822"/>
                </a:lnTo>
                <a:lnTo>
                  <a:pt x="1003" y="0"/>
                </a:lnTo>
                <a:lnTo>
                  <a:pt x="203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657269" y="1794672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3670"/>
                </a:moveTo>
                <a:lnTo>
                  <a:pt x="1587" y="2451"/>
                </a:lnTo>
                <a:lnTo>
                  <a:pt x="100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653531" y="1807135"/>
            <a:ext cx="1587" cy="3810"/>
          </a:xfrm>
          <a:custGeom>
            <a:avLst/>
            <a:gdLst/>
            <a:ahLst/>
            <a:cxnLst/>
            <a:rect l="l" t="t" r="r" b="b"/>
            <a:pathLst>
              <a:path w="1587" h="3810">
                <a:moveTo>
                  <a:pt x="0" y="3746"/>
                </a:moveTo>
                <a:lnTo>
                  <a:pt x="1079" y="3809"/>
                </a:lnTo>
                <a:lnTo>
                  <a:pt x="1587" y="2438"/>
                </a:lnTo>
                <a:lnTo>
                  <a:pt x="93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652528" y="1810885"/>
            <a:ext cx="1066" cy="3810"/>
          </a:xfrm>
          <a:custGeom>
            <a:avLst/>
            <a:gdLst/>
            <a:ahLst/>
            <a:cxnLst/>
            <a:rect l="l" t="t" r="r" b="b"/>
            <a:pathLst>
              <a:path w="1066" h="3810">
                <a:moveTo>
                  <a:pt x="203" y="419"/>
                </a:moveTo>
                <a:lnTo>
                  <a:pt x="0" y="3733"/>
                </a:lnTo>
                <a:lnTo>
                  <a:pt x="1066" y="3810"/>
                </a:lnTo>
                <a:lnTo>
                  <a:pt x="1003" y="0"/>
                </a:lnTo>
                <a:lnTo>
                  <a:pt x="203" y="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857938" y="2780935"/>
            <a:ext cx="22174" cy="34772"/>
          </a:xfrm>
          <a:custGeom>
            <a:avLst/>
            <a:gdLst/>
            <a:ahLst/>
            <a:cxnLst/>
            <a:rect l="l" t="t" r="r" b="b"/>
            <a:pathLst>
              <a:path w="22174" h="34772">
                <a:moveTo>
                  <a:pt x="22174" y="6261"/>
                </a:moveTo>
                <a:lnTo>
                  <a:pt x="10439" y="0"/>
                </a:lnTo>
                <a:lnTo>
                  <a:pt x="7988" y="495"/>
                </a:lnTo>
                <a:lnTo>
                  <a:pt x="0" y="28079"/>
                </a:lnTo>
                <a:lnTo>
                  <a:pt x="13462" y="34772"/>
                </a:lnTo>
                <a:lnTo>
                  <a:pt x="22174" y="62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907978" y="2807216"/>
            <a:ext cx="21958" cy="34988"/>
          </a:xfrm>
          <a:custGeom>
            <a:avLst/>
            <a:gdLst/>
            <a:ahLst/>
            <a:cxnLst/>
            <a:rect l="l" t="t" r="r" b="b"/>
            <a:pathLst>
              <a:path w="21958" h="34988">
                <a:moveTo>
                  <a:pt x="21958" y="6261"/>
                </a:moveTo>
                <a:lnTo>
                  <a:pt x="10363" y="0"/>
                </a:lnTo>
                <a:lnTo>
                  <a:pt x="7556" y="63"/>
                </a:lnTo>
                <a:lnTo>
                  <a:pt x="0" y="28003"/>
                </a:lnTo>
                <a:lnTo>
                  <a:pt x="12166" y="34988"/>
                </a:lnTo>
                <a:lnTo>
                  <a:pt x="13246" y="34556"/>
                </a:lnTo>
                <a:lnTo>
                  <a:pt x="21958" y="62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693628" y="1845645"/>
            <a:ext cx="4902" cy="1384"/>
          </a:xfrm>
          <a:custGeom>
            <a:avLst/>
            <a:gdLst/>
            <a:ahLst/>
            <a:cxnLst/>
            <a:rect l="l" t="t" r="r" b="b"/>
            <a:pathLst>
              <a:path w="4902" h="1384">
                <a:moveTo>
                  <a:pt x="0" y="292"/>
                </a:moveTo>
                <a:lnTo>
                  <a:pt x="431" y="1079"/>
                </a:lnTo>
                <a:lnTo>
                  <a:pt x="4902" y="1384"/>
                </a:lnTo>
                <a:lnTo>
                  <a:pt x="3822" y="0"/>
                </a:lnTo>
                <a:lnTo>
                  <a:pt x="0" y="292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699754" y="1858676"/>
            <a:ext cx="18859" cy="6350"/>
          </a:xfrm>
          <a:custGeom>
            <a:avLst/>
            <a:gdLst/>
            <a:ahLst/>
            <a:cxnLst/>
            <a:rect l="l" t="t" r="r" b="b"/>
            <a:pathLst>
              <a:path w="18859" h="6350">
                <a:moveTo>
                  <a:pt x="0" y="1308"/>
                </a:moveTo>
                <a:lnTo>
                  <a:pt x="7708" y="4470"/>
                </a:lnTo>
                <a:lnTo>
                  <a:pt x="12522" y="6349"/>
                </a:lnTo>
                <a:lnTo>
                  <a:pt x="18859" y="5981"/>
                </a:lnTo>
                <a:lnTo>
                  <a:pt x="7340" y="1015"/>
                </a:lnTo>
                <a:lnTo>
                  <a:pt x="3886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718614" y="1864654"/>
            <a:ext cx="16281" cy="5118"/>
          </a:xfrm>
          <a:custGeom>
            <a:avLst/>
            <a:gdLst/>
            <a:ahLst/>
            <a:cxnLst/>
            <a:rect l="l" t="t" r="r" b="b"/>
            <a:pathLst>
              <a:path w="16281" h="5118">
                <a:moveTo>
                  <a:pt x="1943" y="1879"/>
                </a:moveTo>
                <a:lnTo>
                  <a:pt x="16281" y="5118"/>
                </a:lnTo>
                <a:lnTo>
                  <a:pt x="16281" y="3822"/>
                </a:lnTo>
                <a:lnTo>
                  <a:pt x="12458" y="2882"/>
                </a:lnTo>
                <a:lnTo>
                  <a:pt x="7416" y="1092"/>
                </a:lnTo>
                <a:lnTo>
                  <a:pt x="3746" y="368"/>
                </a:lnTo>
                <a:lnTo>
                  <a:pt x="0" y="0"/>
                </a:lnTo>
                <a:lnTo>
                  <a:pt x="1943" y="187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774918" y="1869986"/>
            <a:ext cx="3822" cy="1219"/>
          </a:xfrm>
          <a:custGeom>
            <a:avLst/>
            <a:gdLst/>
            <a:ahLst/>
            <a:cxnLst/>
            <a:rect l="l" t="t" r="r" b="b"/>
            <a:pathLst>
              <a:path w="3822" h="1219">
                <a:moveTo>
                  <a:pt x="0" y="0"/>
                </a:moveTo>
                <a:lnTo>
                  <a:pt x="1219" y="1219"/>
                </a:lnTo>
                <a:lnTo>
                  <a:pt x="3822" y="723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734890" y="1869413"/>
            <a:ext cx="4965" cy="1574"/>
          </a:xfrm>
          <a:custGeom>
            <a:avLst/>
            <a:gdLst/>
            <a:ahLst/>
            <a:cxnLst/>
            <a:rect l="l" t="t" r="r" b="b"/>
            <a:pathLst>
              <a:path w="4965" h="1574">
                <a:moveTo>
                  <a:pt x="0" y="355"/>
                </a:moveTo>
                <a:lnTo>
                  <a:pt x="4965" y="1574"/>
                </a:lnTo>
                <a:lnTo>
                  <a:pt x="3733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739851" y="1870928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63"/>
                </a:moveTo>
                <a:lnTo>
                  <a:pt x="3746" y="1371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743600" y="1871863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431"/>
                </a:moveTo>
                <a:lnTo>
                  <a:pt x="5041" y="1650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748640" y="1873441"/>
            <a:ext cx="3746" cy="1371"/>
          </a:xfrm>
          <a:custGeom>
            <a:avLst/>
            <a:gdLst/>
            <a:ahLst/>
            <a:cxnLst/>
            <a:rect l="l" t="t" r="r" b="b"/>
            <a:pathLst>
              <a:path w="3746" h="1371">
                <a:moveTo>
                  <a:pt x="0" y="76"/>
                </a:moveTo>
                <a:lnTo>
                  <a:pt x="3746" y="1371"/>
                </a:lnTo>
                <a:lnTo>
                  <a:pt x="3746" y="0"/>
                </a:lnTo>
                <a:lnTo>
                  <a:pt x="0" y="7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752389" y="1874390"/>
            <a:ext cx="5041" cy="1638"/>
          </a:xfrm>
          <a:custGeom>
            <a:avLst/>
            <a:gdLst/>
            <a:ahLst/>
            <a:cxnLst/>
            <a:rect l="l" t="t" r="r" b="b"/>
            <a:pathLst>
              <a:path w="5041" h="1638">
                <a:moveTo>
                  <a:pt x="0" y="419"/>
                </a:moveTo>
                <a:lnTo>
                  <a:pt x="5041" y="1638"/>
                </a:lnTo>
                <a:lnTo>
                  <a:pt x="3810" y="0"/>
                </a:lnTo>
                <a:lnTo>
                  <a:pt x="0" y="4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757430" y="1876032"/>
            <a:ext cx="3733" cy="1219"/>
          </a:xfrm>
          <a:custGeom>
            <a:avLst/>
            <a:gdLst/>
            <a:ahLst/>
            <a:cxnLst/>
            <a:rect l="l" t="t" r="r" b="b"/>
            <a:pathLst>
              <a:path w="3733" h="1219">
                <a:moveTo>
                  <a:pt x="0" y="0"/>
                </a:moveTo>
                <a:lnTo>
                  <a:pt x="3670" y="1219"/>
                </a:lnTo>
                <a:lnTo>
                  <a:pt x="3733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761099" y="1876898"/>
            <a:ext cx="5105" cy="1587"/>
          </a:xfrm>
          <a:custGeom>
            <a:avLst/>
            <a:gdLst/>
            <a:ahLst/>
            <a:cxnLst/>
            <a:rect l="l" t="t" r="r" b="b"/>
            <a:pathLst>
              <a:path w="5105" h="1587">
                <a:moveTo>
                  <a:pt x="0" y="368"/>
                </a:moveTo>
                <a:lnTo>
                  <a:pt x="5105" y="1587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766208" y="1878493"/>
            <a:ext cx="8712" cy="2514"/>
          </a:xfrm>
          <a:custGeom>
            <a:avLst/>
            <a:gdLst/>
            <a:ahLst/>
            <a:cxnLst/>
            <a:rect l="l" t="t" r="r" b="b"/>
            <a:pathLst>
              <a:path w="8712" h="2514">
                <a:moveTo>
                  <a:pt x="1943" y="1790"/>
                </a:moveTo>
                <a:lnTo>
                  <a:pt x="8712" y="2514"/>
                </a:lnTo>
                <a:lnTo>
                  <a:pt x="7416" y="1003"/>
                </a:lnTo>
                <a:lnTo>
                  <a:pt x="3670" y="279"/>
                </a:lnTo>
                <a:lnTo>
                  <a:pt x="0" y="0"/>
                </a:lnTo>
                <a:lnTo>
                  <a:pt x="1943" y="179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774918" y="1881008"/>
            <a:ext cx="7480" cy="2527"/>
          </a:xfrm>
          <a:custGeom>
            <a:avLst/>
            <a:gdLst/>
            <a:ahLst/>
            <a:cxnLst/>
            <a:rect l="l" t="t" r="r" b="b"/>
            <a:pathLst>
              <a:path w="7480" h="2527">
                <a:moveTo>
                  <a:pt x="1943" y="1790"/>
                </a:moveTo>
                <a:lnTo>
                  <a:pt x="7480" y="2527"/>
                </a:lnTo>
                <a:lnTo>
                  <a:pt x="7480" y="1219"/>
                </a:lnTo>
                <a:lnTo>
                  <a:pt x="3746" y="215"/>
                </a:lnTo>
                <a:lnTo>
                  <a:pt x="0" y="0"/>
                </a:lnTo>
                <a:lnTo>
                  <a:pt x="1943" y="179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782404" y="1883163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55"/>
                </a:moveTo>
                <a:lnTo>
                  <a:pt x="5041" y="1587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787445" y="1884753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0" y="0"/>
                </a:moveTo>
                <a:lnTo>
                  <a:pt x="3670" y="1295"/>
                </a:lnTo>
                <a:lnTo>
                  <a:pt x="37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791114" y="1885689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355"/>
                </a:moveTo>
                <a:lnTo>
                  <a:pt x="5041" y="1574"/>
                </a:lnTo>
                <a:lnTo>
                  <a:pt x="3898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796155" y="1887204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3746" y="1358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799904" y="1888140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419"/>
                </a:moveTo>
                <a:lnTo>
                  <a:pt x="5041" y="1651"/>
                </a:lnTo>
                <a:lnTo>
                  <a:pt x="3822" y="0"/>
                </a:lnTo>
                <a:lnTo>
                  <a:pt x="0" y="4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804944" y="1889719"/>
            <a:ext cx="3746" cy="1371"/>
          </a:xfrm>
          <a:custGeom>
            <a:avLst/>
            <a:gdLst/>
            <a:ahLst/>
            <a:cxnLst/>
            <a:rect l="l" t="t" r="r" b="b"/>
            <a:pathLst>
              <a:path w="3746" h="1371">
                <a:moveTo>
                  <a:pt x="0" y="63"/>
                </a:moveTo>
                <a:lnTo>
                  <a:pt x="3746" y="1371"/>
                </a:lnTo>
                <a:lnTo>
                  <a:pt x="3746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808693" y="1890654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431"/>
                </a:moveTo>
                <a:lnTo>
                  <a:pt x="5041" y="1587"/>
                </a:lnTo>
                <a:lnTo>
                  <a:pt x="3810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813733" y="1892236"/>
            <a:ext cx="3670" cy="1295"/>
          </a:xfrm>
          <a:custGeom>
            <a:avLst/>
            <a:gdLst/>
            <a:ahLst/>
            <a:cxnLst/>
            <a:rect l="l" t="t" r="r" b="b"/>
            <a:pathLst>
              <a:path w="3670" h="1295">
                <a:moveTo>
                  <a:pt x="3670" y="1295"/>
                </a:moveTo>
                <a:lnTo>
                  <a:pt x="3670" y="355"/>
                </a:lnTo>
                <a:lnTo>
                  <a:pt x="0" y="0"/>
                </a:lnTo>
                <a:lnTo>
                  <a:pt x="3670" y="129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817403" y="1893176"/>
            <a:ext cx="5105" cy="1574"/>
          </a:xfrm>
          <a:custGeom>
            <a:avLst/>
            <a:gdLst/>
            <a:ahLst/>
            <a:cxnLst/>
            <a:rect l="l" t="t" r="r" b="b"/>
            <a:pathLst>
              <a:path w="5105" h="1574">
                <a:moveTo>
                  <a:pt x="0" y="355"/>
                </a:moveTo>
                <a:lnTo>
                  <a:pt x="5105" y="1574"/>
                </a:lnTo>
                <a:lnTo>
                  <a:pt x="3886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822512" y="1894757"/>
            <a:ext cx="8775" cy="2438"/>
          </a:xfrm>
          <a:custGeom>
            <a:avLst/>
            <a:gdLst/>
            <a:ahLst/>
            <a:cxnLst/>
            <a:rect l="l" t="t" r="r" b="b"/>
            <a:pathLst>
              <a:path w="8775" h="2438">
                <a:moveTo>
                  <a:pt x="1943" y="1803"/>
                </a:moveTo>
                <a:lnTo>
                  <a:pt x="8775" y="2438"/>
                </a:lnTo>
                <a:lnTo>
                  <a:pt x="7416" y="1003"/>
                </a:lnTo>
                <a:lnTo>
                  <a:pt x="3670" y="279"/>
                </a:lnTo>
                <a:lnTo>
                  <a:pt x="0" y="0"/>
                </a:lnTo>
                <a:lnTo>
                  <a:pt x="1943" y="180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831285" y="1897195"/>
            <a:ext cx="7429" cy="2603"/>
          </a:xfrm>
          <a:custGeom>
            <a:avLst/>
            <a:gdLst/>
            <a:ahLst/>
            <a:cxnLst/>
            <a:rect l="l" t="t" r="r" b="b"/>
            <a:pathLst>
              <a:path w="7429" h="2603">
                <a:moveTo>
                  <a:pt x="1879" y="1879"/>
                </a:moveTo>
                <a:lnTo>
                  <a:pt x="7429" y="2603"/>
                </a:lnTo>
                <a:lnTo>
                  <a:pt x="7429" y="1308"/>
                </a:lnTo>
                <a:lnTo>
                  <a:pt x="3682" y="304"/>
                </a:lnTo>
                <a:lnTo>
                  <a:pt x="0" y="0"/>
                </a:lnTo>
                <a:lnTo>
                  <a:pt x="1879" y="187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838709" y="1899439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355"/>
                </a:moveTo>
                <a:lnTo>
                  <a:pt x="5041" y="1574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843749" y="1901018"/>
            <a:ext cx="3746" cy="1308"/>
          </a:xfrm>
          <a:custGeom>
            <a:avLst/>
            <a:gdLst/>
            <a:ahLst/>
            <a:cxnLst/>
            <a:rect l="l" t="t" r="r" b="b"/>
            <a:pathLst>
              <a:path w="3746" h="1308">
                <a:moveTo>
                  <a:pt x="0" y="0"/>
                </a:moveTo>
                <a:lnTo>
                  <a:pt x="3670" y="1308"/>
                </a:lnTo>
                <a:lnTo>
                  <a:pt x="37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847418" y="1901889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431"/>
                </a:moveTo>
                <a:lnTo>
                  <a:pt x="5041" y="1650"/>
                </a:lnTo>
                <a:lnTo>
                  <a:pt x="3898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852459" y="1903468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76"/>
                </a:moveTo>
                <a:lnTo>
                  <a:pt x="3746" y="1371"/>
                </a:lnTo>
                <a:lnTo>
                  <a:pt x="3822" y="0"/>
                </a:lnTo>
                <a:lnTo>
                  <a:pt x="0" y="7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856208" y="1904404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431"/>
                </a:moveTo>
                <a:lnTo>
                  <a:pt x="5041" y="1650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861249" y="1905995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3746" y="1358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864998" y="1906995"/>
            <a:ext cx="5041" cy="1511"/>
          </a:xfrm>
          <a:custGeom>
            <a:avLst/>
            <a:gdLst/>
            <a:ahLst/>
            <a:cxnLst/>
            <a:rect l="l" t="t" r="r" b="b"/>
            <a:pathLst>
              <a:path w="5041" h="1511">
                <a:moveTo>
                  <a:pt x="0" y="355"/>
                </a:moveTo>
                <a:lnTo>
                  <a:pt x="5041" y="1511"/>
                </a:lnTo>
                <a:lnTo>
                  <a:pt x="3810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870037" y="1908500"/>
            <a:ext cx="3670" cy="1308"/>
          </a:xfrm>
          <a:custGeom>
            <a:avLst/>
            <a:gdLst/>
            <a:ahLst/>
            <a:cxnLst/>
            <a:rect l="l" t="t" r="r" b="b"/>
            <a:pathLst>
              <a:path w="3670" h="1308">
                <a:moveTo>
                  <a:pt x="3670" y="1308"/>
                </a:moveTo>
                <a:lnTo>
                  <a:pt x="3670" y="368"/>
                </a:lnTo>
                <a:lnTo>
                  <a:pt x="0" y="0"/>
                </a:lnTo>
                <a:lnTo>
                  <a:pt x="3670" y="130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873707" y="1909439"/>
            <a:ext cx="5105" cy="1587"/>
          </a:xfrm>
          <a:custGeom>
            <a:avLst/>
            <a:gdLst/>
            <a:ahLst/>
            <a:cxnLst/>
            <a:rect l="l" t="t" r="r" b="b"/>
            <a:pathLst>
              <a:path w="5105" h="1587">
                <a:moveTo>
                  <a:pt x="0" y="368"/>
                </a:moveTo>
                <a:lnTo>
                  <a:pt x="5105" y="1587"/>
                </a:lnTo>
                <a:lnTo>
                  <a:pt x="3886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878816" y="1911035"/>
            <a:ext cx="7493" cy="2222"/>
          </a:xfrm>
          <a:custGeom>
            <a:avLst/>
            <a:gdLst/>
            <a:ahLst/>
            <a:cxnLst/>
            <a:rect l="l" t="t" r="r" b="b"/>
            <a:pathLst>
              <a:path w="7493" h="2222">
                <a:moveTo>
                  <a:pt x="1943" y="1790"/>
                </a:moveTo>
                <a:lnTo>
                  <a:pt x="7416" y="2222"/>
                </a:lnTo>
                <a:lnTo>
                  <a:pt x="7492" y="1219"/>
                </a:lnTo>
                <a:lnTo>
                  <a:pt x="3670" y="215"/>
                </a:lnTo>
                <a:lnTo>
                  <a:pt x="0" y="0"/>
                </a:lnTo>
                <a:lnTo>
                  <a:pt x="1943" y="179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887595" y="1913768"/>
            <a:ext cx="7416" cy="2298"/>
          </a:xfrm>
          <a:custGeom>
            <a:avLst/>
            <a:gdLst/>
            <a:ahLst/>
            <a:cxnLst/>
            <a:rect l="l" t="t" r="r" b="b"/>
            <a:pathLst>
              <a:path w="7416" h="2298">
                <a:moveTo>
                  <a:pt x="0" y="63"/>
                </a:moveTo>
                <a:lnTo>
                  <a:pt x="1879" y="1498"/>
                </a:lnTo>
                <a:lnTo>
                  <a:pt x="7416" y="2298"/>
                </a:lnTo>
                <a:lnTo>
                  <a:pt x="7416" y="1003"/>
                </a:lnTo>
                <a:lnTo>
                  <a:pt x="368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895013" y="1915703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68"/>
                </a:moveTo>
                <a:lnTo>
                  <a:pt x="5041" y="1587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900053" y="1917294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0" y="0"/>
                </a:moveTo>
                <a:lnTo>
                  <a:pt x="3746" y="1295"/>
                </a:lnTo>
                <a:lnTo>
                  <a:pt x="37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903802" y="1918154"/>
            <a:ext cx="4965" cy="1651"/>
          </a:xfrm>
          <a:custGeom>
            <a:avLst/>
            <a:gdLst/>
            <a:ahLst/>
            <a:cxnLst/>
            <a:rect l="l" t="t" r="r" b="b"/>
            <a:pathLst>
              <a:path w="4965" h="1650">
                <a:moveTo>
                  <a:pt x="0" y="431"/>
                </a:moveTo>
                <a:lnTo>
                  <a:pt x="4965" y="1650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908763" y="1919745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63"/>
                </a:moveTo>
                <a:lnTo>
                  <a:pt x="3746" y="1371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912512" y="1920744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68"/>
                </a:moveTo>
                <a:lnTo>
                  <a:pt x="5041" y="1587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917555" y="1922339"/>
            <a:ext cx="3746" cy="1219"/>
          </a:xfrm>
          <a:custGeom>
            <a:avLst/>
            <a:gdLst/>
            <a:ahLst/>
            <a:cxnLst/>
            <a:rect l="l" t="t" r="r" b="b"/>
            <a:pathLst>
              <a:path w="3746" h="1219">
                <a:moveTo>
                  <a:pt x="3746" y="1219"/>
                </a:moveTo>
                <a:lnTo>
                  <a:pt x="3746" y="279"/>
                </a:lnTo>
                <a:lnTo>
                  <a:pt x="0" y="0"/>
                </a:lnTo>
                <a:lnTo>
                  <a:pt x="3746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921302" y="1923190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68"/>
                </a:moveTo>
                <a:lnTo>
                  <a:pt x="5041" y="1587"/>
                </a:lnTo>
                <a:lnTo>
                  <a:pt x="3810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926344" y="1924785"/>
            <a:ext cx="7467" cy="2311"/>
          </a:xfrm>
          <a:custGeom>
            <a:avLst/>
            <a:gdLst/>
            <a:ahLst/>
            <a:cxnLst/>
            <a:rect l="l" t="t" r="r" b="b"/>
            <a:pathLst>
              <a:path w="7467" h="2311">
                <a:moveTo>
                  <a:pt x="1930" y="1790"/>
                </a:moveTo>
                <a:lnTo>
                  <a:pt x="7404" y="2311"/>
                </a:lnTo>
                <a:lnTo>
                  <a:pt x="7467" y="1219"/>
                </a:lnTo>
                <a:lnTo>
                  <a:pt x="3733" y="279"/>
                </a:lnTo>
                <a:lnTo>
                  <a:pt x="0" y="0"/>
                </a:lnTo>
                <a:lnTo>
                  <a:pt x="1930" y="179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935121" y="1927517"/>
            <a:ext cx="7493" cy="2019"/>
          </a:xfrm>
          <a:custGeom>
            <a:avLst/>
            <a:gdLst/>
            <a:ahLst/>
            <a:cxnLst/>
            <a:rect l="l" t="t" r="r" b="b"/>
            <a:pathLst>
              <a:path w="7493" h="2019">
                <a:moveTo>
                  <a:pt x="0" y="76"/>
                </a:moveTo>
                <a:lnTo>
                  <a:pt x="1943" y="1511"/>
                </a:lnTo>
                <a:lnTo>
                  <a:pt x="7416" y="2019"/>
                </a:lnTo>
                <a:lnTo>
                  <a:pt x="7493" y="1015"/>
                </a:lnTo>
                <a:lnTo>
                  <a:pt x="3733" y="0"/>
                </a:lnTo>
                <a:lnTo>
                  <a:pt x="0" y="7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943899" y="1930044"/>
            <a:ext cx="7416" cy="2286"/>
          </a:xfrm>
          <a:custGeom>
            <a:avLst/>
            <a:gdLst/>
            <a:ahLst/>
            <a:cxnLst/>
            <a:rect l="l" t="t" r="r" b="b"/>
            <a:pathLst>
              <a:path w="7416" h="2286">
                <a:moveTo>
                  <a:pt x="0" y="63"/>
                </a:moveTo>
                <a:lnTo>
                  <a:pt x="1879" y="1498"/>
                </a:lnTo>
                <a:lnTo>
                  <a:pt x="7416" y="2285"/>
                </a:lnTo>
                <a:lnTo>
                  <a:pt x="7416" y="1003"/>
                </a:lnTo>
                <a:lnTo>
                  <a:pt x="368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951317" y="1931981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355"/>
                </a:moveTo>
                <a:lnTo>
                  <a:pt x="5041" y="1574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956358" y="1933494"/>
            <a:ext cx="3746" cy="1371"/>
          </a:xfrm>
          <a:custGeom>
            <a:avLst/>
            <a:gdLst/>
            <a:ahLst/>
            <a:cxnLst/>
            <a:rect l="l" t="t" r="r" b="b"/>
            <a:pathLst>
              <a:path w="3746" h="1371">
                <a:moveTo>
                  <a:pt x="0" y="76"/>
                </a:moveTo>
                <a:lnTo>
                  <a:pt x="3746" y="1371"/>
                </a:lnTo>
                <a:lnTo>
                  <a:pt x="3746" y="0"/>
                </a:lnTo>
                <a:lnTo>
                  <a:pt x="0" y="7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960107" y="1934430"/>
            <a:ext cx="4965" cy="1651"/>
          </a:xfrm>
          <a:custGeom>
            <a:avLst/>
            <a:gdLst/>
            <a:ahLst/>
            <a:cxnLst/>
            <a:rect l="l" t="t" r="r" b="b"/>
            <a:pathLst>
              <a:path w="4965" h="1650">
                <a:moveTo>
                  <a:pt x="0" y="431"/>
                </a:moveTo>
                <a:lnTo>
                  <a:pt x="4965" y="1650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965067" y="1936022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3746" y="1358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968816" y="1937021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355"/>
                </a:moveTo>
                <a:lnTo>
                  <a:pt x="5041" y="1574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973859" y="1938604"/>
            <a:ext cx="3746" cy="1219"/>
          </a:xfrm>
          <a:custGeom>
            <a:avLst/>
            <a:gdLst/>
            <a:ahLst/>
            <a:cxnLst/>
            <a:rect l="l" t="t" r="r" b="b"/>
            <a:pathLst>
              <a:path w="3746" h="1219">
                <a:moveTo>
                  <a:pt x="3746" y="1219"/>
                </a:moveTo>
                <a:lnTo>
                  <a:pt x="3746" y="292"/>
                </a:lnTo>
                <a:lnTo>
                  <a:pt x="0" y="0"/>
                </a:lnTo>
                <a:lnTo>
                  <a:pt x="3746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977606" y="1939467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55"/>
                </a:moveTo>
                <a:lnTo>
                  <a:pt x="5041" y="1587"/>
                </a:lnTo>
                <a:lnTo>
                  <a:pt x="3810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982648" y="1941061"/>
            <a:ext cx="7480" cy="2222"/>
          </a:xfrm>
          <a:custGeom>
            <a:avLst/>
            <a:gdLst/>
            <a:ahLst/>
            <a:cxnLst/>
            <a:rect l="l" t="t" r="r" b="b"/>
            <a:pathLst>
              <a:path w="7480" h="2222">
                <a:moveTo>
                  <a:pt x="1930" y="1790"/>
                </a:moveTo>
                <a:lnTo>
                  <a:pt x="7480" y="2222"/>
                </a:lnTo>
                <a:lnTo>
                  <a:pt x="7480" y="1219"/>
                </a:lnTo>
                <a:lnTo>
                  <a:pt x="3733" y="279"/>
                </a:lnTo>
                <a:lnTo>
                  <a:pt x="0" y="0"/>
                </a:lnTo>
                <a:lnTo>
                  <a:pt x="1930" y="179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991425" y="1943794"/>
            <a:ext cx="7480" cy="2286"/>
          </a:xfrm>
          <a:custGeom>
            <a:avLst/>
            <a:gdLst/>
            <a:ahLst/>
            <a:cxnLst/>
            <a:rect l="l" t="t" r="r" b="b"/>
            <a:pathLst>
              <a:path w="7480" h="2286">
                <a:moveTo>
                  <a:pt x="0" y="63"/>
                </a:moveTo>
                <a:lnTo>
                  <a:pt x="1943" y="1498"/>
                </a:lnTo>
                <a:lnTo>
                  <a:pt x="7480" y="2285"/>
                </a:lnTo>
                <a:lnTo>
                  <a:pt x="7480" y="1003"/>
                </a:lnTo>
                <a:lnTo>
                  <a:pt x="3733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998911" y="1945730"/>
            <a:ext cx="4965" cy="1587"/>
          </a:xfrm>
          <a:custGeom>
            <a:avLst/>
            <a:gdLst/>
            <a:ahLst/>
            <a:cxnLst/>
            <a:rect l="l" t="t" r="r" b="b"/>
            <a:pathLst>
              <a:path w="4965" h="1587">
                <a:moveTo>
                  <a:pt x="0" y="368"/>
                </a:moveTo>
                <a:lnTo>
                  <a:pt x="4965" y="1587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003884" y="1947310"/>
            <a:ext cx="3822" cy="1308"/>
          </a:xfrm>
          <a:custGeom>
            <a:avLst/>
            <a:gdLst/>
            <a:ahLst/>
            <a:cxnLst/>
            <a:rect l="l" t="t" r="r" b="b"/>
            <a:pathLst>
              <a:path w="3822" h="1308">
                <a:moveTo>
                  <a:pt x="0" y="0"/>
                </a:moveTo>
                <a:lnTo>
                  <a:pt x="3733" y="1308"/>
                </a:lnTo>
                <a:lnTo>
                  <a:pt x="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007621" y="1948257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355"/>
                </a:moveTo>
                <a:lnTo>
                  <a:pt x="5041" y="1574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012662" y="1949772"/>
            <a:ext cx="3746" cy="1358"/>
          </a:xfrm>
          <a:custGeom>
            <a:avLst/>
            <a:gdLst/>
            <a:ahLst/>
            <a:cxnLst/>
            <a:rect l="l" t="t" r="r" b="b"/>
            <a:pathLst>
              <a:path w="3746" h="1358">
                <a:moveTo>
                  <a:pt x="0" y="63"/>
                </a:moveTo>
                <a:lnTo>
                  <a:pt x="3746" y="1358"/>
                </a:lnTo>
                <a:lnTo>
                  <a:pt x="3746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016411" y="1950770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68"/>
                </a:moveTo>
                <a:lnTo>
                  <a:pt x="5041" y="1587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021450" y="1952358"/>
            <a:ext cx="3670" cy="1295"/>
          </a:xfrm>
          <a:custGeom>
            <a:avLst/>
            <a:gdLst/>
            <a:ahLst/>
            <a:cxnLst/>
            <a:rect l="l" t="t" r="r" b="b"/>
            <a:pathLst>
              <a:path w="3670" h="1295">
                <a:moveTo>
                  <a:pt x="3670" y="1295"/>
                </a:moveTo>
                <a:lnTo>
                  <a:pt x="3670" y="292"/>
                </a:lnTo>
                <a:lnTo>
                  <a:pt x="0" y="0"/>
                </a:lnTo>
                <a:lnTo>
                  <a:pt x="3670" y="129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025120" y="1953221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431"/>
                </a:moveTo>
                <a:lnTo>
                  <a:pt x="5041" y="1650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030164" y="1954880"/>
            <a:ext cx="3746" cy="1219"/>
          </a:xfrm>
          <a:custGeom>
            <a:avLst/>
            <a:gdLst/>
            <a:ahLst/>
            <a:cxnLst/>
            <a:rect l="l" t="t" r="r" b="b"/>
            <a:pathLst>
              <a:path w="3746" h="1219">
                <a:moveTo>
                  <a:pt x="3746" y="1219"/>
                </a:moveTo>
                <a:lnTo>
                  <a:pt x="3746" y="279"/>
                </a:lnTo>
                <a:lnTo>
                  <a:pt x="0" y="0"/>
                </a:lnTo>
                <a:lnTo>
                  <a:pt x="3746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033910" y="1956036"/>
            <a:ext cx="3810" cy="1066"/>
          </a:xfrm>
          <a:custGeom>
            <a:avLst/>
            <a:gdLst/>
            <a:ahLst/>
            <a:cxnLst/>
            <a:rect l="l" t="t" r="r" b="b"/>
            <a:pathLst>
              <a:path w="3810" h="1066">
                <a:moveTo>
                  <a:pt x="0" y="63"/>
                </a:moveTo>
                <a:lnTo>
                  <a:pt x="3670" y="1066"/>
                </a:lnTo>
                <a:lnTo>
                  <a:pt x="3810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077676" y="1957040"/>
            <a:ext cx="3962" cy="1371"/>
          </a:xfrm>
          <a:custGeom>
            <a:avLst/>
            <a:gdLst/>
            <a:ahLst/>
            <a:cxnLst/>
            <a:rect l="l" t="t" r="r" b="b"/>
            <a:pathLst>
              <a:path w="3962" h="1371">
                <a:moveTo>
                  <a:pt x="0" y="647"/>
                </a:moveTo>
                <a:lnTo>
                  <a:pt x="3746" y="1371"/>
                </a:lnTo>
                <a:lnTo>
                  <a:pt x="3962" y="431"/>
                </a:lnTo>
                <a:lnTo>
                  <a:pt x="2527" y="0"/>
                </a:lnTo>
                <a:lnTo>
                  <a:pt x="0" y="64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038951" y="1957544"/>
            <a:ext cx="7493" cy="2006"/>
          </a:xfrm>
          <a:custGeom>
            <a:avLst/>
            <a:gdLst/>
            <a:ahLst/>
            <a:cxnLst/>
            <a:rect l="l" t="t" r="r" b="b"/>
            <a:pathLst>
              <a:path w="7493" h="2006">
                <a:moveTo>
                  <a:pt x="0" y="63"/>
                </a:moveTo>
                <a:lnTo>
                  <a:pt x="1930" y="1498"/>
                </a:lnTo>
                <a:lnTo>
                  <a:pt x="7493" y="2006"/>
                </a:lnTo>
                <a:lnTo>
                  <a:pt x="7493" y="1003"/>
                </a:lnTo>
                <a:lnTo>
                  <a:pt x="3733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047729" y="1960071"/>
            <a:ext cx="7480" cy="2298"/>
          </a:xfrm>
          <a:custGeom>
            <a:avLst/>
            <a:gdLst/>
            <a:ahLst/>
            <a:cxnLst/>
            <a:rect l="l" t="t" r="r" b="b"/>
            <a:pathLst>
              <a:path w="7480" h="2298">
                <a:moveTo>
                  <a:pt x="0" y="63"/>
                </a:moveTo>
                <a:lnTo>
                  <a:pt x="1943" y="1498"/>
                </a:lnTo>
                <a:lnTo>
                  <a:pt x="7480" y="2298"/>
                </a:lnTo>
                <a:lnTo>
                  <a:pt x="7480" y="1003"/>
                </a:lnTo>
                <a:lnTo>
                  <a:pt x="3733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055216" y="1962007"/>
            <a:ext cx="4978" cy="1574"/>
          </a:xfrm>
          <a:custGeom>
            <a:avLst/>
            <a:gdLst/>
            <a:ahLst/>
            <a:cxnLst/>
            <a:rect l="l" t="t" r="r" b="b"/>
            <a:pathLst>
              <a:path w="4978" h="1574">
                <a:moveTo>
                  <a:pt x="0" y="355"/>
                </a:moveTo>
                <a:lnTo>
                  <a:pt x="4978" y="1574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060188" y="1963586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0"/>
                </a:moveTo>
                <a:lnTo>
                  <a:pt x="3733" y="1295"/>
                </a:lnTo>
                <a:lnTo>
                  <a:pt x="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063925" y="1964522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355"/>
                </a:moveTo>
                <a:lnTo>
                  <a:pt x="5041" y="1587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068968" y="1966108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3746" y="1295"/>
                </a:moveTo>
                <a:lnTo>
                  <a:pt x="3746" y="292"/>
                </a:lnTo>
                <a:lnTo>
                  <a:pt x="0" y="0"/>
                </a:lnTo>
                <a:lnTo>
                  <a:pt x="3746" y="129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072715" y="1967048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355"/>
                </a:moveTo>
                <a:lnTo>
                  <a:pt x="5041" y="1574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077754" y="1968630"/>
            <a:ext cx="3670" cy="1219"/>
          </a:xfrm>
          <a:custGeom>
            <a:avLst/>
            <a:gdLst/>
            <a:ahLst/>
            <a:cxnLst/>
            <a:rect l="l" t="t" r="r" b="b"/>
            <a:pathLst>
              <a:path w="3670" h="1219">
                <a:moveTo>
                  <a:pt x="3670" y="1219"/>
                </a:moveTo>
                <a:lnTo>
                  <a:pt x="3670" y="279"/>
                </a:lnTo>
                <a:lnTo>
                  <a:pt x="0" y="0"/>
                </a:lnTo>
                <a:lnTo>
                  <a:pt x="3670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081425" y="1969786"/>
            <a:ext cx="3886" cy="1155"/>
          </a:xfrm>
          <a:custGeom>
            <a:avLst/>
            <a:gdLst/>
            <a:ahLst/>
            <a:cxnLst/>
            <a:rect l="l" t="t" r="r" b="b"/>
            <a:pathLst>
              <a:path w="3886" h="1155">
                <a:moveTo>
                  <a:pt x="0" y="63"/>
                </a:moveTo>
                <a:lnTo>
                  <a:pt x="3746" y="1155"/>
                </a:lnTo>
                <a:lnTo>
                  <a:pt x="3886" y="0"/>
                </a:lnTo>
                <a:lnTo>
                  <a:pt x="0" y="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086465" y="1970714"/>
            <a:ext cx="3746" cy="1663"/>
          </a:xfrm>
          <a:custGeom>
            <a:avLst/>
            <a:gdLst/>
            <a:ahLst/>
            <a:cxnLst/>
            <a:rect l="l" t="t" r="r" b="b"/>
            <a:pathLst>
              <a:path w="3746" h="1663">
                <a:moveTo>
                  <a:pt x="0" y="723"/>
                </a:moveTo>
                <a:lnTo>
                  <a:pt x="3746" y="1663"/>
                </a:lnTo>
                <a:lnTo>
                  <a:pt x="3746" y="647"/>
                </a:lnTo>
                <a:lnTo>
                  <a:pt x="251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090214" y="1972299"/>
            <a:ext cx="3886" cy="1079"/>
          </a:xfrm>
          <a:custGeom>
            <a:avLst/>
            <a:gdLst/>
            <a:ahLst/>
            <a:cxnLst/>
            <a:rect l="l" t="t" r="r" b="b"/>
            <a:pathLst>
              <a:path w="3886" h="1079">
                <a:moveTo>
                  <a:pt x="0" y="76"/>
                </a:moveTo>
                <a:lnTo>
                  <a:pt x="508" y="863"/>
                </a:lnTo>
                <a:lnTo>
                  <a:pt x="3733" y="1079"/>
                </a:lnTo>
                <a:lnTo>
                  <a:pt x="3886" y="0"/>
                </a:lnTo>
                <a:lnTo>
                  <a:pt x="0" y="7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3098124" y="1974822"/>
            <a:ext cx="3378" cy="1295"/>
          </a:xfrm>
          <a:custGeom>
            <a:avLst/>
            <a:gdLst/>
            <a:ahLst/>
            <a:cxnLst/>
            <a:rect l="l" t="t" r="r" b="b"/>
            <a:pathLst>
              <a:path w="3378" h="1295">
                <a:moveTo>
                  <a:pt x="0" y="0"/>
                </a:moveTo>
                <a:lnTo>
                  <a:pt x="76" y="863"/>
                </a:lnTo>
                <a:lnTo>
                  <a:pt x="3378" y="1295"/>
                </a:lnTo>
                <a:lnTo>
                  <a:pt x="3035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3101506" y="1976113"/>
            <a:ext cx="3822" cy="939"/>
          </a:xfrm>
          <a:custGeom>
            <a:avLst/>
            <a:gdLst/>
            <a:ahLst/>
            <a:cxnLst/>
            <a:rect l="l" t="t" r="r" b="b"/>
            <a:pathLst>
              <a:path w="3822" h="939">
                <a:moveTo>
                  <a:pt x="584" y="800"/>
                </a:moveTo>
                <a:lnTo>
                  <a:pt x="3822" y="939"/>
                </a:lnTo>
                <a:lnTo>
                  <a:pt x="0" y="0"/>
                </a:lnTo>
                <a:lnTo>
                  <a:pt x="584" y="80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108134" y="1978486"/>
            <a:ext cx="5905" cy="2603"/>
          </a:xfrm>
          <a:custGeom>
            <a:avLst/>
            <a:gdLst/>
            <a:ahLst/>
            <a:cxnLst/>
            <a:rect l="l" t="t" r="r" b="b"/>
            <a:pathLst>
              <a:path w="5905" h="2603">
                <a:moveTo>
                  <a:pt x="1511" y="1879"/>
                </a:moveTo>
                <a:lnTo>
                  <a:pt x="5905" y="2603"/>
                </a:lnTo>
                <a:lnTo>
                  <a:pt x="3022" y="444"/>
                </a:lnTo>
                <a:lnTo>
                  <a:pt x="0" y="0"/>
                </a:lnTo>
                <a:lnTo>
                  <a:pt x="1511" y="187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123105" y="1984753"/>
            <a:ext cx="3467" cy="2374"/>
          </a:xfrm>
          <a:custGeom>
            <a:avLst/>
            <a:gdLst/>
            <a:ahLst/>
            <a:cxnLst/>
            <a:rect l="l" t="t" r="r" b="b"/>
            <a:pathLst>
              <a:path w="3467" h="2374">
                <a:moveTo>
                  <a:pt x="507" y="1727"/>
                </a:moveTo>
                <a:lnTo>
                  <a:pt x="3467" y="2374"/>
                </a:lnTo>
                <a:lnTo>
                  <a:pt x="0" y="0"/>
                </a:lnTo>
                <a:lnTo>
                  <a:pt x="507" y="172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150405" y="1991012"/>
            <a:ext cx="3302" cy="2603"/>
          </a:xfrm>
          <a:custGeom>
            <a:avLst/>
            <a:gdLst/>
            <a:ahLst/>
            <a:cxnLst/>
            <a:rect l="l" t="t" r="r" b="b"/>
            <a:pathLst>
              <a:path w="3301" h="2603">
                <a:moveTo>
                  <a:pt x="0" y="292"/>
                </a:moveTo>
                <a:lnTo>
                  <a:pt x="711" y="1727"/>
                </a:lnTo>
                <a:lnTo>
                  <a:pt x="3302" y="2603"/>
                </a:lnTo>
                <a:lnTo>
                  <a:pt x="2514" y="0"/>
                </a:lnTo>
                <a:lnTo>
                  <a:pt x="0" y="292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145650" y="1995129"/>
            <a:ext cx="24409" cy="22237"/>
          </a:xfrm>
          <a:custGeom>
            <a:avLst/>
            <a:gdLst/>
            <a:ahLst/>
            <a:cxnLst/>
            <a:rect l="l" t="t" r="r" b="b"/>
            <a:pathLst>
              <a:path w="24409" h="22237">
                <a:moveTo>
                  <a:pt x="16852" y="13957"/>
                </a:moveTo>
                <a:lnTo>
                  <a:pt x="14401" y="13957"/>
                </a:lnTo>
                <a:lnTo>
                  <a:pt x="5537" y="5105"/>
                </a:lnTo>
                <a:lnTo>
                  <a:pt x="0" y="3454"/>
                </a:lnTo>
                <a:lnTo>
                  <a:pt x="4318" y="6324"/>
                </a:lnTo>
                <a:lnTo>
                  <a:pt x="19659" y="22237"/>
                </a:lnTo>
                <a:lnTo>
                  <a:pt x="24409" y="21374"/>
                </a:lnTo>
                <a:lnTo>
                  <a:pt x="20447" y="12661"/>
                </a:lnTo>
                <a:lnTo>
                  <a:pt x="19875" y="9855"/>
                </a:lnTo>
                <a:lnTo>
                  <a:pt x="18503" y="8128"/>
                </a:lnTo>
                <a:lnTo>
                  <a:pt x="15481" y="6400"/>
                </a:lnTo>
                <a:lnTo>
                  <a:pt x="14833" y="3594"/>
                </a:lnTo>
                <a:lnTo>
                  <a:pt x="13462" y="1866"/>
                </a:lnTo>
                <a:lnTo>
                  <a:pt x="9715" y="0"/>
                </a:lnTo>
                <a:lnTo>
                  <a:pt x="16852" y="1395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196125" y="2136599"/>
            <a:ext cx="6400" cy="22174"/>
          </a:xfrm>
          <a:custGeom>
            <a:avLst/>
            <a:gdLst/>
            <a:ahLst/>
            <a:cxnLst/>
            <a:rect l="l" t="t" r="r" b="b"/>
            <a:pathLst>
              <a:path w="6400" h="22174">
                <a:moveTo>
                  <a:pt x="0" y="19227"/>
                </a:moveTo>
                <a:lnTo>
                  <a:pt x="419" y="22174"/>
                </a:lnTo>
                <a:lnTo>
                  <a:pt x="5181" y="10591"/>
                </a:lnTo>
                <a:lnTo>
                  <a:pt x="6400" y="0"/>
                </a:lnTo>
                <a:lnTo>
                  <a:pt x="0" y="1922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194387" y="2158777"/>
            <a:ext cx="2159" cy="5118"/>
          </a:xfrm>
          <a:custGeom>
            <a:avLst/>
            <a:gdLst/>
            <a:ahLst/>
            <a:cxnLst/>
            <a:rect l="l" t="t" r="r" b="b"/>
            <a:pathLst>
              <a:path w="2158" h="5118">
                <a:moveTo>
                  <a:pt x="0" y="1587"/>
                </a:moveTo>
                <a:lnTo>
                  <a:pt x="1016" y="5118"/>
                </a:lnTo>
                <a:lnTo>
                  <a:pt x="2159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191302" y="2163900"/>
            <a:ext cx="4102" cy="11214"/>
          </a:xfrm>
          <a:custGeom>
            <a:avLst/>
            <a:gdLst/>
            <a:ahLst/>
            <a:cxnLst/>
            <a:rect l="l" t="t" r="r" b="b"/>
            <a:pathLst>
              <a:path w="4102" h="11214">
                <a:moveTo>
                  <a:pt x="1358" y="3733"/>
                </a:moveTo>
                <a:lnTo>
                  <a:pt x="0" y="8775"/>
                </a:lnTo>
                <a:lnTo>
                  <a:pt x="1358" y="11214"/>
                </a:lnTo>
                <a:lnTo>
                  <a:pt x="4102" y="0"/>
                </a:lnTo>
                <a:lnTo>
                  <a:pt x="1358" y="373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188272" y="2176212"/>
            <a:ext cx="3670" cy="7264"/>
          </a:xfrm>
          <a:custGeom>
            <a:avLst/>
            <a:gdLst/>
            <a:ahLst/>
            <a:cxnLst/>
            <a:rect l="l" t="t" r="r" b="b"/>
            <a:pathLst>
              <a:path w="3670" h="7264">
                <a:moveTo>
                  <a:pt x="0" y="7264"/>
                </a:moveTo>
                <a:lnTo>
                  <a:pt x="1511" y="7264"/>
                </a:lnTo>
                <a:lnTo>
                  <a:pt x="3670" y="1435"/>
                </a:lnTo>
                <a:lnTo>
                  <a:pt x="2159" y="0"/>
                </a:lnTo>
                <a:lnTo>
                  <a:pt x="0" y="7264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186616" y="2186136"/>
            <a:ext cx="2527" cy="6413"/>
          </a:xfrm>
          <a:custGeom>
            <a:avLst/>
            <a:gdLst/>
            <a:ahLst/>
            <a:cxnLst/>
            <a:rect l="l" t="t" r="r" b="b"/>
            <a:pathLst>
              <a:path w="2527" h="6413">
                <a:moveTo>
                  <a:pt x="787" y="723"/>
                </a:moveTo>
                <a:lnTo>
                  <a:pt x="0" y="6413"/>
                </a:lnTo>
                <a:lnTo>
                  <a:pt x="2527" y="0"/>
                </a:lnTo>
                <a:lnTo>
                  <a:pt x="787" y="72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184740" y="2192557"/>
            <a:ext cx="1879" cy="5105"/>
          </a:xfrm>
          <a:custGeom>
            <a:avLst/>
            <a:gdLst/>
            <a:ahLst/>
            <a:cxnLst/>
            <a:rect l="l" t="t" r="r" b="b"/>
            <a:pathLst>
              <a:path w="1879" h="5105">
                <a:moveTo>
                  <a:pt x="0" y="2006"/>
                </a:moveTo>
                <a:lnTo>
                  <a:pt x="647" y="5105"/>
                </a:lnTo>
                <a:lnTo>
                  <a:pt x="1435" y="4457"/>
                </a:lnTo>
                <a:lnTo>
                  <a:pt x="1879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181797" y="2197661"/>
            <a:ext cx="3594" cy="11150"/>
          </a:xfrm>
          <a:custGeom>
            <a:avLst/>
            <a:gdLst/>
            <a:ahLst/>
            <a:cxnLst/>
            <a:rect l="l" t="t" r="r" b="b"/>
            <a:pathLst>
              <a:path w="3594" h="11150">
                <a:moveTo>
                  <a:pt x="1435" y="1371"/>
                </a:moveTo>
                <a:lnTo>
                  <a:pt x="0" y="7340"/>
                </a:lnTo>
                <a:lnTo>
                  <a:pt x="787" y="11150"/>
                </a:lnTo>
                <a:lnTo>
                  <a:pt x="3594" y="0"/>
                </a:lnTo>
                <a:lnTo>
                  <a:pt x="1435" y="137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179848" y="2210908"/>
            <a:ext cx="2730" cy="2946"/>
          </a:xfrm>
          <a:custGeom>
            <a:avLst/>
            <a:gdLst/>
            <a:ahLst/>
            <a:cxnLst/>
            <a:rect l="l" t="t" r="r" b="b"/>
            <a:pathLst>
              <a:path w="2730" h="2946">
                <a:moveTo>
                  <a:pt x="0" y="0"/>
                </a:moveTo>
                <a:lnTo>
                  <a:pt x="508" y="2946"/>
                </a:lnTo>
                <a:lnTo>
                  <a:pt x="2730" y="152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178257" y="2213862"/>
            <a:ext cx="2095" cy="3454"/>
          </a:xfrm>
          <a:custGeom>
            <a:avLst/>
            <a:gdLst/>
            <a:ahLst/>
            <a:cxnLst/>
            <a:rect l="l" t="t" r="r" b="b"/>
            <a:pathLst>
              <a:path w="2095" h="3454">
                <a:moveTo>
                  <a:pt x="368" y="863"/>
                </a:moveTo>
                <a:lnTo>
                  <a:pt x="0" y="3454"/>
                </a:lnTo>
                <a:lnTo>
                  <a:pt x="1587" y="3454"/>
                </a:lnTo>
                <a:lnTo>
                  <a:pt x="2095" y="0"/>
                </a:lnTo>
                <a:lnTo>
                  <a:pt x="368" y="8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176615" y="2219989"/>
            <a:ext cx="2514" cy="6400"/>
          </a:xfrm>
          <a:custGeom>
            <a:avLst/>
            <a:gdLst/>
            <a:ahLst/>
            <a:cxnLst/>
            <a:rect l="l" t="t" r="r" b="b"/>
            <a:pathLst>
              <a:path w="2514" h="6400">
                <a:moveTo>
                  <a:pt x="787" y="634"/>
                </a:moveTo>
                <a:lnTo>
                  <a:pt x="0" y="6400"/>
                </a:lnTo>
                <a:lnTo>
                  <a:pt x="2514" y="0"/>
                </a:lnTo>
                <a:lnTo>
                  <a:pt x="787" y="634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174739" y="2226383"/>
            <a:ext cx="1879" cy="5041"/>
          </a:xfrm>
          <a:custGeom>
            <a:avLst/>
            <a:gdLst/>
            <a:ahLst/>
            <a:cxnLst/>
            <a:rect l="l" t="t" r="r" b="b"/>
            <a:pathLst>
              <a:path w="1879" h="5041">
                <a:moveTo>
                  <a:pt x="0" y="1955"/>
                </a:moveTo>
                <a:lnTo>
                  <a:pt x="635" y="5041"/>
                </a:lnTo>
                <a:lnTo>
                  <a:pt x="1435" y="4470"/>
                </a:lnTo>
                <a:lnTo>
                  <a:pt x="1879" y="0"/>
                </a:lnTo>
                <a:lnTo>
                  <a:pt x="0" y="195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171784" y="2231425"/>
            <a:ext cx="3594" cy="11163"/>
          </a:xfrm>
          <a:custGeom>
            <a:avLst/>
            <a:gdLst/>
            <a:ahLst/>
            <a:cxnLst/>
            <a:rect l="l" t="t" r="r" b="b"/>
            <a:pathLst>
              <a:path w="3594" h="11163">
                <a:moveTo>
                  <a:pt x="1435" y="1371"/>
                </a:moveTo>
                <a:lnTo>
                  <a:pt x="0" y="7353"/>
                </a:lnTo>
                <a:lnTo>
                  <a:pt x="800" y="11163"/>
                </a:lnTo>
                <a:lnTo>
                  <a:pt x="3594" y="0"/>
                </a:lnTo>
                <a:lnTo>
                  <a:pt x="1435" y="137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169836" y="2244672"/>
            <a:ext cx="2667" cy="2959"/>
          </a:xfrm>
          <a:custGeom>
            <a:avLst/>
            <a:gdLst/>
            <a:ahLst/>
            <a:cxnLst/>
            <a:rect l="l" t="t" r="r" b="b"/>
            <a:pathLst>
              <a:path w="2667" h="2959">
                <a:moveTo>
                  <a:pt x="0" y="0"/>
                </a:moveTo>
                <a:lnTo>
                  <a:pt x="508" y="2959"/>
                </a:lnTo>
                <a:lnTo>
                  <a:pt x="2667" y="152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168257" y="2247626"/>
            <a:ext cx="2095" cy="3530"/>
          </a:xfrm>
          <a:custGeom>
            <a:avLst/>
            <a:gdLst/>
            <a:ahLst/>
            <a:cxnLst/>
            <a:rect l="l" t="t" r="r" b="b"/>
            <a:pathLst>
              <a:path w="2095" h="3530">
                <a:moveTo>
                  <a:pt x="355" y="863"/>
                </a:moveTo>
                <a:lnTo>
                  <a:pt x="0" y="3454"/>
                </a:lnTo>
                <a:lnTo>
                  <a:pt x="1587" y="3530"/>
                </a:lnTo>
                <a:lnTo>
                  <a:pt x="2095" y="0"/>
                </a:lnTo>
                <a:lnTo>
                  <a:pt x="355" y="8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166602" y="2253752"/>
            <a:ext cx="2514" cy="6413"/>
          </a:xfrm>
          <a:custGeom>
            <a:avLst/>
            <a:gdLst/>
            <a:ahLst/>
            <a:cxnLst/>
            <a:rect l="l" t="t" r="r" b="b"/>
            <a:pathLst>
              <a:path w="2514" h="6413">
                <a:moveTo>
                  <a:pt x="787" y="647"/>
                </a:moveTo>
                <a:lnTo>
                  <a:pt x="0" y="6413"/>
                </a:lnTo>
                <a:lnTo>
                  <a:pt x="2514" y="0"/>
                </a:lnTo>
                <a:lnTo>
                  <a:pt x="787" y="64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164726" y="2260160"/>
            <a:ext cx="1879" cy="5041"/>
          </a:xfrm>
          <a:custGeom>
            <a:avLst/>
            <a:gdLst/>
            <a:ahLst/>
            <a:cxnLst/>
            <a:rect l="l" t="t" r="r" b="b"/>
            <a:pathLst>
              <a:path w="1879" h="5041">
                <a:moveTo>
                  <a:pt x="0" y="1943"/>
                </a:moveTo>
                <a:lnTo>
                  <a:pt x="584" y="5041"/>
                </a:lnTo>
                <a:lnTo>
                  <a:pt x="1371" y="4457"/>
                </a:lnTo>
                <a:lnTo>
                  <a:pt x="1879" y="0"/>
                </a:lnTo>
                <a:lnTo>
                  <a:pt x="0" y="194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161783" y="2266421"/>
            <a:ext cx="3670" cy="10007"/>
          </a:xfrm>
          <a:custGeom>
            <a:avLst/>
            <a:gdLst/>
            <a:ahLst/>
            <a:cxnLst/>
            <a:rect l="l" t="t" r="r" b="b"/>
            <a:pathLst>
              <a:path w="3670" h="10007">
                <a:moveTo>
                  <a:pt x="1435" y="139"/>
                </a:moveTo>
                <a:lnTo>
                  <a:pt x="0" y="6121"/>
                </a:lnTo>
                <a:lnTo>
                  <a:pt x="787" y="10007"/>
                </a:lnTo>
                <a:lnTo>
                  <a:pt x="3670" y="0"/>
                </a:lnTo>
                <a:lnTo>
                  <a:pt x="1435" y="13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159834" y="2278517"/>
            <a:ext cx="2667" cy="2946"/>
          </a:xfrm>
          <a:custGeom>
            <a:avLst/>
            <a:gdLst/>
            <a:ahLst/>
            <a:cxnLst/>
            <a:rect l="l" t="t" r="r" b="b"/>
            <a:pathLst>
              <a:path w="2667" h="2946">
                <a:moveTo>
                  <a:pt x="0" y="0"/>
                </a:moveTo>
                <a:lnTo>
                  <a:pt x="508" y="2946"/>
                </a:lnTo>
                <a:lnTo>
                  <a:pt x="2667" y="63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158243" y="2281466"/>
            <a:ext cx="2095" cy="3467"/>
          </a:xfrm>
          <a:custGeom>
            <a:avLst/>
            <a:gdLst/>
            <a:ahLst/>
            <a:cxnLst/>
            <a:rect l="l" t="t" r="r" b="b"/>
            <a:pathLst>
              <a:path w="2095" h="3467">
                <a:moveTo>
                  <a:pt x="368" y="800"/>
                </a:moveTo>
                <a:lnTo>
                  <a:pt x="0" y="3378"/>
                </a:lnTo>
                <a:lnTo>
                  <a:pt x="1587" y="3467"/>
                </a:lnTo>
                <a:lnTo>
                  <a:pt x="2095" y="0"/>
                </a:lnTo>
                <a:lnTo>
                  <a:pt x="368" y="80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156588" y="2287508"/>
            <a:ext cx="2527" cy="6350"/>
          </a:xfrm>
          <a:custGeom>
            <a:avLst/>
            <a:gdLst/>
            <a:ahLst/>
            <a:cxnLst/>
            <a:rect l="l" t="t" r="r" b="b"/>
            <a:pathLst>
              <a:path w="2527" h="6350">
                <a:moveTo>
                  <a:pt x="800" y="723"/>
                </a:moveTo>
                <a:lnTo>
                  <a:pt x="0" y="6350"/>
                </a:lnTo>
                <a:lnTo>
                  <a:pt x="2527" y="0"/>
                </a:lnTo>
                <a:lnTo>
                  <a:pt x="800" y="72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155080" y="2293852"/>
            <a:ext cx="1511" cy="5118"/>
          </a:xfrm>
          <a:custGeom>
            <a:avLst/>
            <a:gdLst/>
            <a:ahLst/>
            <a:cxnLst/>
            <a:rect l="l" t="t" r="r" b="b"/>
            <a:pathLst>
              <a:path w="1511" h="5118">
                <a:moveTo>
                  <a:pt x="0" y="1295"/>
                </a:moveTo>
                <a:lnTo>
                  <a:pt x="279" y="5118"/>
                </a:lnTo>
                <a:lnTo>
                  <a:pt x="151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151193" y="2298810"/>
            <a:ext cx="4318" cy="11391"/>
          </a:xfrm>
          <a:custGeom>
            <a:avLst/>
            <a:gdLst/>
            <a:ahLst/>
            <a:cxnLst/>
            <a:rect l="l" t="t" r="r" b="b"/>
            <a:pathLst>
              <a:path w="4318" h="11391">
                <a:moveTo>
                  <a:pt x="0" y="8864"/>
                </a:moveTo>
                <a:lnTo>
                  <a:pt x="1371" y="11391"/>
                </a:lnTo>
                <a:lnTo>
                  <a:pt x="4318" y="1523"/>
                </a:lnTo>
                <a:lnTo>
                  <a:pt x="3098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149822" y="2312281"/>
            <a:ext cx="2743" cy="2946"/>
          </a:xfrm>
          <a:custGeom>
            <a:avLst/>
            <a:gdLst/>
            <a:ahLst/>
            <a:cxnLst/>
            <a:rect l="l" t="t" r="r" b="b"/>
            <a:pathLst>
              <a:path w="2743" h="2946">
                <a:moveTo>
                  <a:pt x="0" y="0"/>
                </a:moveTo>
                <a:lnTo>
                  <a:pt x="508" y="2946"/>
                </a:lnTo>
                <a:lnTo>
                  <a:pt x="2743" y="152"/>
                </a:lnTo>
                <a:lnTo>
                  <a:pt x="0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148599" y="2315235"/>
            <a:ext cx="1727" cy="3454"/>
          </a:xfrm>
          <a:custGeom>
            <a:avLst/>
            <a:gdLst/>
            <a:ahLst/>
            <a:cxnLst/>
            <a:rect l="l" t="t" r="r" b="b"/>
            <a:pathLst>
              <a:path w="1727" h="3454">
                <a:moveTo>
                  <a:pt x="0" y="863"/>
                </a:moveTo>
                <a:lnTo>
                  <a:pt x="1219" y="3454"/>
                </a:lnTo>
                <a:lnTo>
                  <a:pt x="1727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146370" y="2320636"/>
            <a:ext cx="2667" cy="7048"/>
          </a:xfrm>
          <a:custGeom>
            <a:avLst/>
            <a:gdLst/>
            <a:ahLst/>
            <a:cxnLst/>
            <a:rect l="l" t="t" r="r" b="b"/>
            <a:pathLst>
              <a:path w="2667" h="7048">
                <a:moveTo>
                  <a:pt x="0" y="3314"/>
                </a:moveTo>
                <a:lnTo>
                  <a:pt x="215" y="7048"/>
                </a:lnTo>
                <a:lnTo>
                  <a:pt x="2667" y="647"/>
                </a:lnTo>
                <a:lnTo>
                  <a:pt x="2451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144998" y="2327692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1219"/>
                </a:moveTo>
                <a:lnTo>
                  <a:pt x="368" y="5041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139890" y="2332589"/>
            <a:ext cx="5473" cy="16421"/>
          </a:xfrm>
          <a:custGeom>
            <a:avLst/>
            <a:gdLst/>
            <a:ahLst/>
            <a:cxnLst/>
            <a:rect l="l" t="t" r="r" b="b"/>
            <a:pathLst>
              <a:path w="5473" h="16421">
                <a:moveTo>
                  <a:pt x="4381" y="0"/>
                </a:moveTo>
                <a:lnTo>
                  <a:pt x="2158" y="6769"/>
                </a:lnTo>
                <a:lnTo>
                  <a:pt x="571" y="12598"/>
                </a:lnTo>
                <a:lnTo>
                  <a:pt x="0" y="13601"/>
                </a:lnTo>
                <a:lnTo>
                  <a:pt x="431" y="16421"/>
                </a:lnTo>
                <a:lnTo>
                  <a:pt x="2590" y="13538"/>
                </a:lnTo>
                <a:lnTo>
                  <a:pt x="3670" y="7124"/>
                </a:lnTo>
                <a:lnTo>
                  <a:pt x="5105" y="4762"/>
                </a:lnTo>
                <a:lnTo>
                  <a:pt x="5473" y="139"/>
                </a:lnTo>
                <a:lnTo>
                  <a:pt x="4381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138229" y="2349011"/>
            <a:ext cx="2095" cy="3441"/>
          </a:xfrm>
          <a:custGeom>
            <a:avLst/>
            <a:gdLst/>
            <a:ahLst/>
            <a:cxnLst/>
            <a:rect l="l" t="t" r="r" b="b"/>
            <a:pathLst>
              <a:path w="2095" h="3441">
                <a:moveTo>
                  <a:pt x="368" y="863"/>
                </a:moveTo>
                <a:lnTo>
                  <a:pt x="0" y="3441"/>
                </a:lnTo>
                <a:lnTo>
                  <a:pt x="1574" y="3441"/>
                </a:lnTo>
                <a:lnTo>
                  <a:pt x="2095" y="0"/>
                </a:lnTo>
                <a:lnTo>
                  <a:pt x="368" y="8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134998" y="2354482"/>
            <a:ext cx="3810" cy="10782"/>
          </a:xfrm>
          <a:custGeom>
            <a:avLst/>
            <a:gdLst/>
            <a:ahLst/>
            <a:cxnLst/>
            <a:rect l="l" t="t" r="r" b="b"/>
            <a:pathLst>
              <a:path w="3810" h="10782">
                <a:moveTo>
                  <a:pt x="1358" y="3301"/>
                </a:moveTo>
                <a:lnTo>
                  <a:pt x="0" y="8420"/>
                </a:lnTo>
                <a:lnTo>
                  <a:pt x="1358" y="10782"/>
                </a:lnTo>
                <a:lnTo>
                  <a:pt x="3809" y="0"/>
                </a:lnTo>
                <a:lnTo>
                  <a:pt x="1358" y="330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129948" y="2366424"/>
            <a:ext cx="5689" cy="16344"/>
          </a:xfrm>
          <a:custGeom>
            <a:avLst/>
            <a:gdLst/>
            <a:ahLst/>
            <a:cxnLst/>
            <a:rect l="l" t="t" r="r" b="b"/>
            <a:pathLst>
              <a:path w="5689" h="16344">
                <a:moveTo>
                  <a:pt x="1231" y="12242"/>
                </a:moveTo>
                <a:lnTo>
                  <a:pt x="0" y="13538"/>
                </a:lnTo>
                <a:lnTo>
                  <a:pt x="292" y="16344"/>
                </a:lnTo>
                <a:lnTo>
                  <a:pt x="2527" y="13538"/>
                </a:lnTo>
                <a:lnTo>
                  <a:pt x="3606" y="7061"/>
                </a:lnTo>
                <a:lnTo>
                  <a:pt x="5689" y="1435"/>
                </a:lnTo>
                <a:lnTo>
                  <a:pt x="4178" y="0"/>
                </a:lnTo>
                <a:lnTo>
                  <a:pt x="1231" y="12242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128082" y="2382771"/>
            <a:ext cx="2159" cy="5118"/>
          </a:xfrm>
          <a:custGeom>
            <a:avLst/>
            <a:gdLst/>
            <a:ahLst/>
            <a:cxnLst/>
            <a:rect l="l" t="t" r="r" b="b"/>
            <a:pathLst>
              <a:path w="2158" h="5118">
                <a:moveTo>
                  <a:pt x="0" y="1587"/>
                </a:moveTo>
                <a:lnTo>
                  <a:pt x="1003" y="5118"/>
                </a:lnTo>
                <a:lnTo>
                  <a:pt x="2159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124984" y="2387881"/>
            <a:ext cx="4102" cy="11239"/>
          </a:xfrm>
          <a:custGeom>
            <a:avLst/>
            <a:gdLst/>
            <a:ahLst/>
            <a:cxnLst/>
            <a:rect l="l" t="t" r="r" b="b"/>
            <a:pathLst>
              <a:path w="4102" h="11239">
                <a:moveTo>
                  <a:pt x="1371" y="3746"/>
                </a:moveTo>
                <a:lnTo>
                  <a:pt x="0" y="8788"/>
                </a:lnTo>
                <a:lnTo>
                  <a:pt x="1371" y="11239"/>
                </a:lnTo>
                <a:lnTo>
                  <a:pt x="4102" y="0"/>
                </a:lnTo>
                <a:lnTo>
                  <a:pt x="1371" y="374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119727" y="2400199"/>
            <a:ext cx="5905" cy="16344"/>
          </a:xfrm>
          <a:custGeom>
            <a:avLst/>
            <a:gdLst/>
            <a:ahLst/>
            <a:cxnLst/>
            <a:rect l="l" t="t" r="r" b="b"/>
            <a:pathLst>
              <a:path w="5905" h="16344">
                <a:moveTo>
                  <a:pt x="0" y="13385"/>
                </a:moveTo>
                <a:lnTo>
                  <a:pt x="508" y="16344"/>
                </a:lnTo>
                <a:lnTo>
                  <a:pt x="2743" y="13538"/>
                </a:lnTo>
                <a:lnTo>
                  <a:pt x="3822" y="7124"/>
                </a:lnTo>
                <a:lnTo>
                  <a:pt x="5905" y="1435"/>
                </a:lnTo>
                <a:lnTo>
                  <a:pt x="4394" y="0"/>
                </a:lnTo>
                <a:lnTo>
                  <a:pt x="0" y="13385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118153" y="2416547"/>
            <a:ext cx="2070" cy="3810"/>
          </a:xfrm>
          <a:custGeom>
            <a:avLst/>
            <a:gdLst/>
            <a:ahLst/>
            <a:cxnLst/>
            <a:rect l="l" t="t" r="r" b="b"/>
            <a:pathLst>
              <a:path w="2070" h="3810">
                <a:moveTo>
                  <a:pt x="419" y="787"/>
                </a:moveTo>
                <a:lnTo>
                  <a:pt x="0" y="3670"/>
                </a:lnTo>
                <a:lnTo>
                  <a:pt x="1854" y="3810"/>
                </a:lnTo>
                <a:lnTo>
                  <a:pt x="2070" y="0"/>
                </a:lnTo>
                <a:lnTo>
                  <a:pt x="419" y="78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115048" y="2421658"/>
            <a:ext cx="4330" cy="12458"/>
          </a:xfrm>
          <a:custGeom>
            <a:avLst/>
            <a:gdLst/>
            <a:ahLst/>
            <a:cxnLst/>
            <a:rect l="l" t="t" r="r" b="b"/>
            <a:pathLst>
              <a:path w="4330" h="12458">
                <a:moveTo>
                  <a:pt x="1295" y="3733"/>
                </a:moveTo>
                <a:lnTo>
                  <a:pt x="0" y="8699"/>
                </a:lnTo>
                <a:lnTo>
                  <a:pt x="292" y="12458"/>
                </a:lnTo>
                <a:lnTo>
                  <a:pt x="4330" y="1219"/>
                </a:lnTo>
                <a:lnTo>
                  <a:pt x="3022" y="0"/>
                </a:lnTo>
                <a:lnTo>
                  <a:pt x="1295" y="373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109732" y="2434029"/>
            <a:ext cx="5600" cy="16281"/>
          </a:xfrm>
          <a:custGeom>
            <a:avLst/>
            <a:gdLst/>
            <a:ahLst/>
            <a:cxnLst/>
            <a:rect l="l" t="t" r="r" b="b"/>
            <a:pathLst>
              <a:path w="5600" h="16281">
                <a:moveTo>
                  <a:pt x="0" y="13398"/>
                </a:moveTo>
                <a:lnTo>
                  <a:pt x="495" y="16281"/>
                </a:lnTo>
                <a:lnTo>
                  <a:pt x="2730" y="13474"/>
                </a:lnTo>
                <a:lnTo>
                  <a:pt x="5600" y="88"/>
                </a:lnTo>
                <a:lnTo>
                  <a:pt x="4457" y="0"/>
                </a:lnTo>
                <a:lnTo>
                  <a:pt x="2793" y="4610"/>
                </a:lnTo>
                <a:lnTo>
                  <a:pt x="1498" y="10960"/>
                </a:lnTo>
                <a:lnTo>
                  <a:pt x="0" y="13398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108139" y="2450303"/>
            <a:ext cx="2095" cy="3822"/>
          </a:xfrm>
          <a:custGeom>
            <a:avLst/>
            <a:gdLst/>
            <a:ahLst/>
            <a:cxnLst/>
            <a:rect l="l" t="t" r="r" b="b"/>
            <a:pathLst>
              <a:path w="2095" h="3822">
                <a:moveTo>
                  <a:pt x="431" y="863"/>
                </a:moveTo>
                <a:lnTo>
                  <a:pt x="0" y="3746"/>
                </a:lnTo>
                <a:lnTo>
                  <a:pt x="1866" y="3822"/>
                </a:lnTo>
                <a:lnTo>
                  <a:pt x="2095" y="0"/>
                </a:lnTo>
                <a:lnTo>
                  <a:pt x="431" y="86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106342" y="2455421"/>
            <a:ext cx="3022" cy="7416"/>
          </a:xfrm>
          <a:custGeom>
            <a:avLst/>
            <a:gdLst/>
            <a:ahLst/>
            <a:cxnLst/>
            <a:rect l="l" t="t" r="r" b="b"/>
            <a:pathLst>
              <a:path w="3022" h="7416">
                <a:moveTo>
                  <a:pt x="0" y="3746"/>
                </a:moveTo>
                <a:lnTo>
                  <a:pt x="215" y="7416"/>
                </a:lnTo>
                <a:lnTo>
                  <a:pt x="3022" y="1219"/>
                </a:lnTo>
                <a:lnTo>
                  <a:pt x="1727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104970" y="2462841"/>
            <a:ext cx="1574" cy="5105"/>
          </a:xfrm>
          <a:custGeom>
            <a:avLst/>
            <a:gdLst/>
            <a:ahLst/>
            <a:cxnLst/>
            <a:rect l="l" t="t" r="r" b="b"/>
            <a:pathLst>
              <a:path w="1574" h="5105">
                <a:moveTo>
                  <a:pt x="0" y="1219"/>
                </a:moveTo>
                <a:lnTo>
                  <a:pt x="355" y="5105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103530" y="2467942"/>
            <a:ext cx="1790" cy="3746"/>
          </a:xfrm>
          <a:custGeom>
            <a:avLst/>
            <a:gdLst/>
            <a:ahLst/>
            <a:cxnLst/>
            <a:rect l="l" t="t" r="r" b="b"/>
            <a:pathLst>
              <a:path w="1790" h="3746">
                <a:moveTo>
                  <a:pt x="0" y="723"/>
                </a:moveTo>
                <a:lnTo>
                  <a:pt x="431" y="3746"/>
                </a:lnTo>
                <a:lnTo>
                  <a:pt x="1790" y="0"/>
                </a:lnTo>
                <a:lnTo>
                  <a:pt x="0" y="72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101804" y="2471693"/>
            <a:ext cx="2159" cy="5041"/>
          </a:xfrm>
          <a:custGeom>
            <a:avLst/>
            <a:gdLst/>
            <a:ahLst/>
            <a:cxnLst/>
            <a:rect l="l" t="t" r="r" b="b"/>
            <a:pathLst>
              <a:path w="2158" h="5041">
                <a:moveTo>
                  <a:pt x="0" y="1511"/>
                </a:moveTo>
                <a:lnTo>
                  <a:pt x="1003" y="5041"/>
                </a:lnTo>
                <a:lnTo>
                  <a:pt x="215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098209" y="2476740"/>
            <a:ext cx="4597" cy="11150"/>
          </a:xfrm>
          <a:custGeom>
            <a:avLst/>
            <a:gdLst/>
            <a:ahLst/>
            <a:cxnLst/>
            <a:rect l="l" t="t" r="r" b="b"/>
            <a:pathLst>
              <a:path w="4597" h="11150">
                <a:moveTo>
                  <a:pt x="2806" y="1790"/>
                </a:moveTo>
                <a:lnTo>
                  <a:pt x="0" y="11150"/>
                </a:lnTo>
                <a:lnTo>
                  <a:pt x="1727" y="11150"/>
                </a:lnTo>
                <a:lnTo>
                  <a:pt x="4597" y="0"/>
                </a:lnTo>
                <a:lnTo>
                  <a:pt x="2806" y="179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096181" y="2489050"/>
            <a:ext cx="3162" cy="7556"/>
          </a:xfrm>
          <a:custGeom>
            <a:avLst/>
            <a:gdLst/>
            <a:ahLst/>
            <a:cxnLst/>
            <a:rect l="l" t="t" r="r" b="b"/>
            <a:pathLst>
              <a:path w="3162" h="7556">
                <a:moveTo>
                  <a:pt x="0" y="3733"/>
                </a:moveTo>
                <a:lnTo>
                  <a:pt x="368" y="7556"/>
                </a:lnTo>
                <a:lnTo>
                  <a:pt x="2527" y="4749"/>
                </a:lnTo>
                <a:lnTo>
                  <a:pt x="3162" y="1435"/>
                </a:lnTo>
                <a:lnTo>
                  <a:pt x="1727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2882564" y="2498335"/>
            <a:ext cx="137375" cy="104470"/>
          </a:xfrm>
          <a:custGeom>
            <a:avLst/>
            <a:gdLst/>
            <a:ahLst/>
            <a:cxnLst/>
            <a:rect l="l" t="t" r="r" b="b"/>
            <a:pathLst>
              <a:path w="137375" h="104470">
                <a:moveTo>
                  <a:pt x="3238" y="32829"/>
                </a:moveTo>
                <a:lnTo>
                  <a:pt x="0" y="46799"/>
                </a:lnTo>
                <a:lnTo>
                  <a:pt x="787" y="47586"/>
                </a:lnTo>
                <a:lnTo>
                  <a:pt x="24980" y="60553"/>
                </a:lnTo>
                <a:lnTo>
                  <a:pt x="36791" y="18783"/>
                </a:lnTo>
                <a:lnTo>
                  <a:pt x="40462" y="17487"/>
                </a:lnTo>
                <a:lnTo>
                  <a:pt x="70916" y="14109"/>
                </a:lnTo>
                <a:lnTo>
                  <a:pt x="87985" y="11226"/>
                </a:lnTo>
                <a:lnTo>
                  <a:pt x="118579" y="8712"/>
                </a:lnTo>
                <a:lnTo>
                  <a:pt x="92367" y="95973"/>
                </a:lnTo>
                <a:lnTo>
                  <a:pt x="107632" y="104470"/>
                </a:lnTo>
                <a:lnTo>
                  <a:pt x="137299" y="5321"/>
                </a:lnTo>
                <a:lnTo>
                  <a:pt x="137375" y="2374"/>
                </a:lnTo>
                <a:lnTo>
                  <a:pt x="136004" y="139"/>
                </a:lnTo>
                <a:lnTo>
                  <a:pt x="131038" y="0"/>
                </a:lnTo>
                <a:lnTo>
                  <a:pt x="119735" y="4178"/>
                </a:lnTo>
                <a:lnTo>
                  <a:pt x="37071" y="15405"/>
                </a:lnTo>
                <a:lnTo>
                  <a:pt x="7912" y="17487"/>
                </a:lnTo>
                <a:lnTo>
                  <a:pt x="3238" y="3282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093598" y="2496531"/>
            <a:ext cx="2946" cy="8928"/>
          </a:xfrm>
          <a:custGeom>
            <a:avLst/>
            <a:gdLst/>
            <a:ahLst/>
            <a:cxnLst/>
            <a:rect l="l" t="t" r="r" b="b"/>
            <a:pathLst>
              <a:path w="2946" h="8928">
                <a:moveTo>
                  <a:pt x="571" y="5041"/>
                </a:moveTo>
                <a:lnTo>
                  <a:pt x="0" y="6045"/>
                </a:lnTo>
                <a:lnTo>
                  <a:pt x="419" y="8928"/>
                </a:lnTo>
                <a:lnTo>
                  <a:pt x="2578" y="6045"/>
                </a:lnTo>
                <a:lnTo>
                  <a:pt x="2946" y="76"/>
                </a:lnTo>
                <a:lnTo>
                  <a:pt x="1943" y="0"/>
                </a:lnTo>
                <a:lnTo>
                  <a:pt x="571" y="5041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091939" y="2505461"/>
            <a:ext cx="2082" cy="3454"/>
          </a:xfrm>
          <a:custGeom>
            <a:avLst/>
            <a:gdLst/>
            <a:ahLst/>
            <a:cxnLst/>
            <a:rect l="l" t="t" r="r" b="b"/>
            <a:pathLst>
              <a:path w="2082" h="3454">
                <a:moveTo>
                  <a:pt x="355" y="787"/>
                </a:moveTo>
                <a:lnTo>
                  <a:pt x="0" y="3378"/>
                </a:lnTo>
                <a:lnTo>
                  <a:pt x="1574" y="3454"/>
                </a:lnTo>
                <a:lnTo>
                  <a:pt x="2082" y="0"/>
                </a:lnTo>
                <a:lnTo>
                  <a:pt x="355" y="78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090279" y="2511502"/>
            <a:ext cx="2451" cy="6413"/>
          </a:xfrm>
          <a:custGeom>
            <a:avLst/>
            <a:gdLst/>
            <a:ahLst/>
            <a:cxnLst/>
            <a:rect l="l" t="t" r="r" b="b"/>
            <a:pathLst>
              <a:path w="2451" h="6413">
                <a:moveTo>
                  <a:pt x="723" y="723"/>
                </a:moveTo>
                <a:lnTo>
                  <a:pt x="0" y="6413"/>
                </a:lnTo>
                <a:lnTo>
                  <a:pt x="2451" y="0"/>
                </a:lnTo>
                <a:lnTo>
                  <a:pt x="723" y="723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088408" y="2517923"/>
            <a:ext cx="1879" cy="5029"/>
          </a:xfrm>
          <a:custGeom>
            <a:avLst/>
            <a:gdLst/>
            <a:ahLst/>
            <a:cxnLst/>
            <a:rect l="l" t="t" r="r" b="b"/>
            <a:pathLst>
              <a:path w="1879" h="5029">
                <a:moveTo>
                  <a:pt x="0" y="2006"/>
                </a:moveTo>
                <a:lnTo>
                  <a:pt x="571" y="5029"/>
                </a:lnTo>
                <a:lnTo>
                  <a:pt x="1371" y="4457"/>
                </a:lnTo>
                <a:lnTo>
                  <a:pt x="1879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081921" y="2522964"/>
            <a:ext cx="7061" cy="19646"/>
          </a:xfrm>
          <a:custGeom>
            <a:avLst/>
            <a:gdLst/>
            <a:ahLst/>
            <a:cxnLst/>
            <a:rect l="l" t="t" r="r" b="b"/>
            <a:pathLst>
              <a:path w="7061" h="19646">
                <a:moveTo>
                  <a:pt x="0" y="19646"/>
                </a:moveTo>
                <a:lnTo>
                  <a:pt x="1511" y="19646"/>
                </a:lnTo>
                <a:lnTo>
                  <a:pt x="6705" y="4533"/>
                </a:lnTo>
                <a:lnTo>
                  <a:pt x="7061" y="0"/>
                </a:lnTo>
                <a:lnTo>
                  <a:pt x="4978" y="1435"/>
                </a:lnTo>
                <a:lnTo>
                  <a:pt x="2235" y="12369"/>
                </a:lnTo>
                <a:lnTo>
                  <a:pt x="0" y="1964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080266" y="2545265"/>
            <a:ext cx="2451" cy="6413"/>
          </a:xfrm>
          <a:custGeom>
            <a:avLst/>
            <a:gdLst/>
            <a:ahLst/>
            <a:cxnLst/>
            <a:rect l="l" t="t" r="r" b="b"/>
            <a:pathLst>
              <a:path w="2451" h="6413">
                <a:moveTo>
                  <a:pt x="723" y="736"/>
                </a:moveTo>
                <a:lnTo>
                  <a:pt x="0" y="6413"/>
                </a:lnTo>
                <a:lnTo>
                  <a:pt x="2451" y="0"/>
                </a:lnTo>
                <a:lnTo>
                  <a:pt x="723" y="73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078396" y="2551687"/>
            <a:ext cx="1879" cy="5105"/>
          </a:xfrm>
          <a:custGeom>
            <a:avLst/>
            <a:gdLst/>
            <a:ahLst/>
            <a:cxnLst/>
            <a:rect l="l" t="t" r="r" b="b"/>
            <a:pathLst>
              <a:path w="1879" h="5105">
                <a:moveTo>
                  <a:pt x="0" y="2006"/>
                </a:moveTo>
                <a:lnTo>
                  <a:pt x="584" y="5105"/>
                </a:lnTo>
                <a:lnTo>
                  <a:pt x="1371" y="4470"/>
                </a:lnTo>
                <a:lnTo>
                  <a:pt x="1879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076171" y="2557089"/>
            <a:ext cx="2946" cy="7124"/>
          </a:xfrm>
          <a:custGeom>
            <a:avLst/>
            <a:gdLst/>
            <a:ahLst/>
            <a:cxnLst/>
            <a:rect l="l" t="t" r="r" b="b"/>
            <a:pathLst>
              <a:path w="2946" h="7124">
                <a:moveTo>
                  <a:pt x="2019" y="0"/>
                </a:moveTo>
                <a:lnTo>
                  <a:pt x="0" y="3302"/>
                </a:lnTo>
                <a:lnTo>
                  <a:pt x="368" y="7124"/>
                </a:lnTo>
                <a:lnTo>
                  <a:pt x="2946" y="863"/>
                </a:lnTo>
                <a:lnTo>
                  <a:pt x="2019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074944" y="2564213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1219"/>
                </a:moveTo>
                <a:lnTo>
                  <a:pt x="368" y="5041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071853" y="2569179"/>
            <a:ext cx="3454" cy="8864"/>
          </a:xfrm>
          <a:custGeom>
            <a:avLst/>
            <a:gdLst/>
            <a:ahLst/>
            <a:cxnLst/>
            <a:rect l="l" t="t" r="r" b="b"/>
            <a:pathLst>
              <a:path w="3454" h="8864">
                <a:moveTo>
                  <a:pt x="1650" y="2882"/>
                </a:moveTo>
                <a:lnTo>
                  <a:pt x="0" y="5397"/>
                </a:lnTo>
                <a:lnTo>
                  <a:pt x="863" y="8864"/>
                </a:lnTo>
                <a:lnTo>
                  <a:pt x="3022" y="4610"/>
                </a:lnTo>
                <a:lnTo>
                  <a:pt x="3454" y="76"/>
                </a:lnTo>
                <a:lnTo>
                  <a:pt x="2298" y="0"/>
                </a:lnTo>
                <a:lnTo>
                  <a:pt x="1650" y="2882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3069972" y="2578039"/>
            <a:ext cx="2743" cy="7340"/>
          </a:xfrm>
          <a:custGeom>
            <a:avLst/>
            <a:gdLst/>
            <a:ahLst/>
            <a:cxnLst/>
            <a:rect l="l" t="t" r="r" b="b"/>
            <a:pathLst>
              <a:path w="2743" h="7340">
                <a:moveTo>
                  <a:pt x="0" y="3670"/>
                </a:moveTo>
                <a:lnTo>
                  <a:pt x="279" y="7340"/>
                </a:lnTo>
                <a:lnTo>
                  <a:pt x="2451" y="4610"/>
                </a:lnTo>
                <a:lnTo>
                  <a:pt x="2743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3064934" y="2585378"/>
            <a:ext cx="5334" cy="17716"/>
          </a:xfrm>
          <a:custGeom>
            <a:avLst/>
            <a:gdLst/>
            <a:ahLst/>
            <a:cxnLst/>
            <a:rect l="l" t="t" r="r" b="b"/>
            <a:pathLst>
              <a:path w="5333" h="17716">
                <a:moveTo>
                  <a:pt x="0" y="13766"/>
                </a:moveTo>
                <a:lnTo>
                  <a:pt x="368" y="17716"/>
                </a:lnTo>
                <a:lnTo>
                  <a:pt x="4965" y="5981"/>
                </a:lnTo>
                <a:lnTo>
                  <a:pt x="5334" y="0"/>
                </a:lnTo>
                <a:lnTo>
                  <a:pt x="4318" y="0"/>
                </a:lnTo>
                <a:lnTo>
                  <a:pt x="2959" y="4965"/>
                </a:lnTo>
                <a:lnTo>
                  <a:pt x="0" y="1376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063502" y="2603096"/>
            <a:ext cx="1790" cy="3746"/>
          </a:xfrm>
          <a:custGeom>
            <a:avLst/>
            <a:gdLst/>
            <a:ahLst/>
            <a:cxnLst/>
            <a:rect l="l" t="t" r="r" b="b"/>
            <a:pathLst>
              <a:path w="1790" h="3746">
                <a:moveTo>
                  <a:pt x="0" y="787"/>
                </a:moveTo>
                <a:lnTo>
                  <a:pt x="419" y="3746"/>
                </a:lnTo>
                <a:lnTo>
                  <a:pt x="1790" y="0"/>
                </a:lnTo>
                <a:lnTo>
                  <a:pt x="0" y="787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061765" y="2606828"/>
            <a:ext cx="2159" cy="5054"/>
          </a:xfrm>
          <a:custGeom>
            <a:avLst/>
            <a:gdLst/>
            <a:ahLst/>
            <a:cxnLst/>
            <a:rect l="l" t="t" r="r" b="b"/>
            <a:pathLst>
              <a:path w="2158" h="5054">
                <a:moveTo>
                  <a:pt x="0" y="1524"/>
                </a:moveTo>
                <a:lnTo>
                  <a:pt x="1003" y="5054"/>
                </a:lnTo>
                <a:lnTo>
                  <a:pt x="2159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058744" y="2611875"/>
            <a:ext cx="4025" cy="12382"/>
          </a:xfrm>
          <a:custGeom>
            <a:avLst/>
            <a:gdLst/>
            <a:ahLst/>
            <a:cxnLst/>
            <a:rect l="l" t="t" r="r" b="b"/>
            <a:pathLst>
              <a:path w="4025" h="12382">
                <a:moveTo>
                  <a:pt x="1295" y="3746"/>
                </a:moveTo>
                <a:lnTo>
                  <a:pt x="0" y="8712"/>
                </a:lnTo>
                <a:lnTo>
                  <a:pt x="292" y="12382"/>
                </a:lnTo>
                <a:lnTo>
                  <a:pt x="3606" y="3174"/>
                </a:lnTo>
                <a:lnTo>
                  <a:pt x="4025" y="0"/>
                </a:lnTo>
                <a:lnTo>
                  <a:pt x="1295" y="3746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3054932" y="2625051"/>
            <a:ext cx="4165" cy="12814"/>
          </a:xfrm>
          <a:custGeom>
            <a:avLst/>
            <a:gdLst/>
            <a:ahLst/>
            <a:cxnLst/>
            <a:rect l="l" t="t" r="r" b="b"/>
            <a:pathLst>
              <a:path w="4165" h="12814">
                <a:moveTo>
                  <a:pt x="2374" y="0"/>
                </a:moveTo>
                <a:lnTo>
                  <a:pt x="0" y="11950"/>
                </a:lnTo>
                <a:lnTo>
                  <a:pt x="1574" y="12814"/>
                </a:lnTo>
                <a:lnTo>
                  <a:pt x="2298" y="6197"/>
                </a:lnTo>
                <a:lnTo>
                  <a:pt x="4165" y="647"/>
                </a:lnTo>
                <a:lnTo>
                  <a:pt x="2374" y="0"/>
                </a:lnTo>
                <a:close/>
              </a:path>
            </a:pathLst>
          </a:custGeom>
          <a:solidFill>
            <a:srgbClr val="424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494267" y="1559593"/>
            <a:ext cx="10515" cy="22466"/>
          </a:xfrm>
          <a:custGeom>
            <a:avLst/>
            <a:gdLst/>
            <a:ahLst/>
            <a:cxnLst/>
            <a:rect l="l" t="t" r="r" b="b"/>
            <a:pathLst>
              <a:path w="10515" h="22466">
                <a:moveTo>
                  <a:pt x="0" y="21094"/>
                </a:moveTo>
                <a:lnTo>
                  <a:pt x="3886" y="22466"/>
                </a:lnTo>
                <a:lnTo>
                  <a:pt x="10515" y="1219"/>
                </a:lnTo>
                <a:lnTo>
                  <a:pt x="8775" y="0"/>
                </a:lnTo>
                <a:lnTo>
                  <a:pt x="5473" y="0"/>
                </a:lnTo>
                <a:lnTo>
                  <a:pt x="4965" y="4394"/>
                </a:lnTo>
                <a:lnTo>
                  <a:pt x="0" y="2109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402255" y="1664498"/>
            <a:ext cx="5829" cy="19939"/>
          </a:xfrm>
          <a:custGeom>
            <a:avLst/>
            <a:gdLst/>
            <a:ahLst/>
            <a:cxnLst/>
            <a:rect l="l" t="t" r="r" b="b"/>
            <a:pathLst>
              <a:path w="5829" h="19938">
                <a:moveTo>
                  <a:pt x="2730" y="5473"/>
                </a:moveTo>
                <a:lnTo>
                  <a:pt x="0" y="19939"/>
                </a:lnTo>
                <a:lnTo>
                  <a:pt x="1866" y="18440"/>
                </a:lnTo>
                <a:lnTo>
                  <a:pt x="5829" y="3810"/>
                </a:lnTo>
                <a:lnTo>
                  <a:pt x="4457" y="0"/>
                </a:lnTo>
                <a:lnTo>
                  <a:pt x="2730" y="547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653748" y="1737079"/>
            <a:ext cx="7048" cy="22390"/>
          </a:xfrm>
          <a:custGeom>
            <a:avLst/>
            <a:gdLst/>
            <a:ahLst/>
            <a:cxnLst/>
            <a:rect l="l" t="t" r="r" b="b"/>
            <a:pathLst>
              <a:path w="7048" h="22390">
                <a:moveTo>
                  <a:pt x="0" y="22390"/>
                </a:moveTo>
                <a:lnTo>
                  <a:pt x="2794" y="19227"/>
                </a:lnTo>
                <a:lnTo>
                  <a:pt x="7048" y="5041"/>
                </a:lnTo>
                <a:lnTo>
                  <a:pt x="5753" y="0"/>
                </a:lnTo>
                <a:lnTo>
                  <a:pt x="0" y="2239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504987" y="1844581"/>
            <a:ext cx="1803" cy="2590"/>
          </a:xfrm>
          <a:custGeom>
            <a:avLst/>
            <a:gdLst/>
            <a:ahLst/>
            <a:cxnLst/>
            <a:rect l="l" t="t" r="r" b="b"/>
            <a:pathLst>
              <a:path w="1803" h="2590">
                <a:moveTo>
                  <a:pt x="0" y="2590"/>
                </a:moveTo>
                <a:lnTo>
                  <a:pt x="1803" y="1727"/>
                </a:lnTo>
                <a:lnTo>
                  <a:pt x="647" y="0"/>
                </a:lnTo>
                <a:lnTo>
                  <a:pt x="0" y="259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716019" y="1853570"/>
            <a:ext cx="3898" cy="939"/>
          </a:xfrm>
          <a:custGeom>
            <a:avLst/>
            <a:gdLst/>
            <a:ahLst/>
            <a:cxnLst/>
            <a:rect l="l" t="t" r="r" b="b"/>
            <a:pathLst>
              <a:path w="3898" h="939">
                <a:moveTo>
                  <a:pt x="0" y="939"/>
                </a:moveTo>
                <a:lnTo>
                  <a:pt x="3898" y="787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728478" y="1857395"/>
            <a:ext cx="3962" cy="863"/>
          </a:xfrm>
          <a:custGeom>
            <a:avLst/>
            <a:gdLst/>
            <a:ahLst/>
            <a:cxnLst/>
            <a:rect l="l" t="t" r="r" b="b"/>
            <a:pathLst>
              <a:path w="3962" h="863">
                <a:moveTo>
                  <a:pt x="0" y="863"/>
                </a:moveTo>
                <a:lnTo>
                  <a:pt x="3962" y="711"/>
                </a:lnTo>
                <a:lnTo>
                  <a:pt x="27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703640" y="1858465"/>
            <a:ext cx="3670" cy="1231"/>
          </a:xfrm>
          <a:custGeom>
            <a:avLst/>
            <a:gdLst/>
            <a:ahLst/>
            <a:cxnLst/>
            <a:rect l="l" t="t" r="r" b="b"/>
            <a:pathLst>
              <a:path w="3670" h="1231">
                <a:moveTo>
                  <a:pt x="0" y="215"/>
                </a:moveTo>
                <a:lnTo>
                  <a:pt x="3454" y="1231"/>
                </a:lnTo>
                <a:lnTo>
                  <a:pt x="3670" y="0"/>
                </a:lnTo>
                <a:lnTo>
                  <a:pt x="0" y="21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737267" y="1859833"/>
            <a:ext cx="3949" cy="1447"/>
          </a:xfrm>
          <a:custGeom>
            <a:avLst/>
            <a:gdLst/>
            <a:ahLst/>
            <a:cxnLst/>
            <a:rect l="l" t="t" r="r" b="b"/>
            <a:pathLst>
              <a:path w="3949" h="1447">
                <a:moveTo>
                  <a:pt x="0" y="939"/>
                </a:moveTo>
                <a:lnTo>
                  <a:pt x="1358" y="1447"/>
                </a:lnTo>
                <a:lnTo>
                  <a:pt x="3949" y="787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746046" y="1862347"/>
            <a:ext cx="3886" cy="952"/>
          </a:xfrm>
          <a:custGeom>
            <a:avLst/>
            <a:gdLst/>
            <a:ahLst/>
            <a:cxnLst/>
            <a:rect l="l" t="t" r="r" b="b"/>
            <a:pathLst>
              <a:path w="3886" h="952">
                <a:moveTo>
                  <a:pt x="0" y="952"/>
                </a:moveTo>
                <a:lnTo>
                  <a:pt x="3886" y="723"/>
                </a:lnTo>
                <a:lnTo>
                  <a:pt x="215" y="0"/>
                </a:lnTo>
                <a:lnTo>
                  <a:pt x="0" y="95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754755" y="1864870"/>
            <a:ext cx="3962" cy="863"/>
          </a:xfrm>
          <a:custGeom>
            <a:avLst/>
            <a:gdLst/>
            <a:ahLst/>
            <a:cxnLst/>
            <a:rect l="l" t="t" r="r" b="b"/>
            <a:pathLst>
              <a:path w="3962" h="863">
                <a:moveTo>
                  <a:pt x="0" y="863"/>
                </a:moveTo>
                <a:lnTo>
                  <a:pt x="3962" y="723"/>
                </a:lnTo>
                <a:lnTo>
                  <a:pt x="228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722363" y="1864657"/>
            <a:ext cx="3822" cy="1092"/>
          </a:xfrm>
          <a:custGeom>
            <a:avLst/>
            <a:gdLst/>
            <a:ahLst/>
            <a:cxnLst/>
            <a:rect l="l" t="t" r="r" b="b"/>
            <a:pathLst>
              <a:path w="3822" h="1092">
                <a:moveTo>
                  <a:pt x="0" y="368"/>
                </a:moveTo>
                <a:lnTo>
                  <a:pt x="3670" y="1092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763545" y="1867396"/>
            <a:ext cx="3949" cy="1371"/>
          </a:xfrm>
          <a:custGeom>
            <a:avLst/>
            <a:gdLst/>
            <a:ahLst/>
            <a:cxnLst/>
            <a:rect l="l" t="t" r="r" b="b"/>
            <a:pathLst>
              <a:path w="3949" h="1371">
                <a:moveTo>
                  <a:pt x="0" y="863"/>
                </a:moveTo>
                <a:lnTo>
                  <a:pt x="1371" y="1371"/>
                </a:lnTo>
                <a:lnTo>
                  <a:pt x="3949" y="711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2731072" y="1867108"/>
            <a:ext cx="3886" cy="1371"/>
          </a:xfrm>
          <a:custGeom>
            <a:avLst/>
            <a:gdLst/>
            <a:ahLst/>
            <a:cxnLst/>
            <a:rect l="l" t="t" r="r" b="b"/>
            <a:pathLst>
              <a:path w="3886" h="1371">
                <a:moveTo>
                  <a:pt x="0" y="431"/>
                </a:moveTo>
                <a:lnTo>
                  <a:pt x="3822" y="1371"/>
                </a:lnTo>
                <a:lnTo>
                  <a:pt x="3886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675991" y="1867100"/>
            <a:ext cx="3886" cy="1447"/>
          </a:xfrm>
          <a:custGeom>
            <a:avLst/>
            <a:gdLst/>
            <a:ahLst/>
            <a:cxnLst/>
            <a:rect l="l" t="t" r="r" b="b"/>
            <a:pathLst>
              <a:path w="3886" h="1447">
                <a:moveTo>
                  <a:pt x="0" y="507"/>
                </a:moveTo>
                <a:lnTo>
                  <a:pt x="0" y="1447"/>
                </a:lnTo>
                <a:lnTo>
                  <a:pt x="3886" y="1015"/>
                </a:lnTo>
                <a:lnTo>
                  <a:pt x="3886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734890" y="1868413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0" y="1358"/>
                </a:lnTo>
                <a:lnTo>
                  <a:pt x="3733" y="1003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681037" y="1868407"/>
            <a:ext cx="3810" cy="1358"/>
          </a:xfrm>
          <a:custGeom>
            <a:avLst/>
            <a:gdLst/>
            <a:ahLst/>
            <a:cxnLst/>
            <a:rect l="l" t="t" r="r" b="b"/>
            <a:pathLst>
              <a:path w="3810" h="1358">
                <a:moveTo>
                  <a:pt x="63" y="355"/>
                </a:moveTo>
                <a:lnTo>
                  <a:pt x="0" y="1358"/>
                </a:lnTo>
                <a:lnTo>
                  <a:pt x="3809" y="939"/>
                </a:lnTo>
                <a:lnTo>
                  <a:pt x="3809" y="0"/>
                </a:lnTo>
                <a:lnTo>
                  <a:pt x="63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739851" y="1869635"/>
            <a:ext cx="3898" cy="1358"/>
          </a:xfrm>
          <a:custGeom>
            <a:avLst/>
            <a:gdLst/>
            <a:ahLst/>
            <a:cxnLst/>
            <a:rect l="l" t="t" r="r" b="b"/>
            <a:pathLst>
              <a:path w="3898" h="1358">
                <a:moveTo>
                  <a:pt x="0" y="419"/>
                </a:moveTo>
                <a:lnTo>
                  <a:pt x="0" y="1358"/>
                </a:lnTo>
                <a:lnTo>
                  <a:pt x="3822" y="1282"/>
                </a:lnTo>
                <a:lnTo>
                  <a:pt x="3898" y="0"/>
                </a:lnTo>
                <a:lnTo>
                  <a:pt x="0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686072" y="1869988"/>
            <a:ext cx="3822" cy="1003"/>
          </a:xfrm>
          <a:custGeom>
            <a:avLst/>
            <a:gdLst/>
            <a:ahLst/>
            <a:cxnLst/>
            <a:rect l="l" t="t" r="r" b="b"/>
            <a:pathLst>
              <a:path w="3822" h="1003">
                <a:moveTo>
                  <a:pt x="0" y="1003"/>
                </a:moveTo>
                <a:lnTo>
                  <a:pt x="3822" y="647"/>
                </a:lnTo>
                <a:lnTo>
                  <a:pt x="6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776141" y="1870701"/>
            <a:ext cx="3822" cy="1231"/>
          </a:xfrm>
          <a:custGeom>
            <a:avLst/>
            <a:gdLst/>
            <a:ahLst/>
            <a:cxnLst/>
            <a:rect l="l" t="t" r="r" b="b"/>
            <a:pathLst>
              <a:path w="3822" h="1231">
                <a:moveTo>
                  <a:pt x="0" y="507"/>
                </a:moveTo>
                <a:lnTo>
                  <a:pt x="3822" y="1231"/>
                </a:lnTo>
                <a:lnTo>
                  <a:pt x="2590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2743605" y="1870923"/>
            <a:ext cx="3810" cy="1371"/>
          </a:xfrm>
          <a:custGeom>
            <a:avLst/>
            <a:gdLst/>
            <a:ahLst/>
            <a:cxnLst/>
            <a:rect l="l" t="t" r="r" b="b"/>
            <a:pathLst>
              <a:path w="3810" h="1371">
                <a:moveTo>
                  <a:pt x="63" y="0"/>
                </a:moveTo>
                <a:lnTo>
                  <a:pt x="0" y="1371"/>
                </a:lnTo>
                <a:lnTo>
                  <a:pt x="3809" y="939"/>
                </a:lnTo>
                <a:lnTo>
                  <a:pt x="3809" y="0"/>
                </a:lnTo>
                <a:lnTo>
                  <a:pt x="63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2691113" y="1871215"/>
            <a:ext cx="3746" cy="1079"/>
          </a:xfrm>
          <a:custGeom>
            <a:avLst/>
            <a:gdLst/>
            <a:ahLst/>
            <a:cxnLst/>
            <a:rect l="l" t="t" r="r" b="b"/>
            <a:pathLst>
              <a:path w="3746" h="1079">
                <a:moveTo>
                  <a:pt x="0" y="1079"/>
                </a:moveTo>
                <a:lnTo>
                  <a:pt x="3746" y="647"/>
                </a:lnTo>
                <a:lnTo>
                  <a:pt x="63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748640" y="1872143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368"/>
                </a:moveTo>
                <a:lnTo>
                  <a:pt x="0" y="1371"/>
                </a:lnTo>
                <a:lnTo>
                  <a:pt x="3746" y="1295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784782" y="1873584"/>
            <a:ext cx="3962" cy="939"/>
          </a:xfrm>
          <a:custGeom>
            <a:avLst/>
            <a:gdLst/>
            <a:ahLst/>
            <a:cxnLst/>
            <a:rect l="l" t="t" r="r" b="b"/>
            <a:pathLst>
              <a:path w="3962" h="939">
                <a:moveTo>
                  <a:pt x="0" y="939"/>
                </a:moveTo>
                <a:lnTo>
                  <a:pt x="3962" y="787"/>
                </a:lnTo>
                <a:lnTo>
                  <a:pt x="279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2752389" y="1873373"/>
            <a:ext cx="3886" cy="1435"/>
          </a:xfrm>
          <a:custGeom>
            <a:avLst/>
            <a:gdLst/>
            <a:ahLst/>
            <a:cxnLst/>
            <a:rect l="l" t="t" r="r" b="b"/>
            <a:pathLst>
              <a:path w="3886" h="1435">
                <a:moveTo>
                  <a:pt x="0" y="76"/>
                </a:moveTo>
                <a:lnTo>
                  <a:pt x="0" y="1435"/>
                </a:lnTo>
                <a:lnTo>
                  <a:pt x="3810" y="1015"/>
                </a:lnTo>
                <a:lnTo>
                  <a:pt x="3886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2757430" y="1875026"/>
            <a:ext cx="3733" cy="1003"/>
          </a:xfrm>
          <a:custGeom>
            <a:avLst/>
            <a:gdLst/>
            <a:ahLst/>
            <a:cxnLst/>
            <a:rect l="l" t="t" r="r" b="b"/>
            <a:pathLst>
              <a:path w="3733" h="1003">
                <a:moveTo>
                  <a:pt x="0" y="0"/>
                </a:moveTo>
                <a:lnTo>
                  <a:pt x="0" y="1003"/>
                </a:lnTo>
                <a:lnTo>
                  <a:pt x="3733" y="1003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2793572" y="1876111"/>
            <a:ext cx="3949" cy="1435"/>
          </a:xfrm>
          <a:custGeom>
            <a:avLst/>
            <a:gdLst/>
            <a:ahLst/>
            <a:cxnLst/>
            <a:rect l="l" t="t" r="r" b="b"/>
            <a:pathLst>
              <a:path w="3949" h="1435">
                <a:moveTo>
                  <a:pt x="0" y="927"/>
                </a:moveTo>
                <a:lnTo>
                  <a:pt x="1358" y="1435"/>
                </a:lnTo>
                <a:lnTo>
                  <a:pt x="3949" y="787"/>
                </a:lnTo>
                <a:lnTo>
                  <a:pt x="215" y="0"/>
                </a:lnTo>
                <a:lnTo>
                  <a:pt x="0" y="92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761104" y="1875892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63" y="139"/>
                </a:moveTo>
                <a:lnTo>
                  <a:pt x="0" y="1358"/>
                </a:lnTo>
                <a:lnTo>
                  <a:pt x="3809" y="1003"/>
                </a:lnTo>
                <a:lnTo>
                  <a:pt x="3886" y="0"/>
                </a:lnTo>
                <a:lnTo>
                  <a:pt x="63" y="1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802350" y="1878624"/>
            <a:ext cx="3886" cy="939"/>
          </a:xfrm>
          <a:custGeom>
            <a:avLst/>
            <a:gdLst/>
            <a:ahLst/>
            <a:cxnLst/>
            <a:rect l="l" t="t" r="r" b="b"/>
            <a:pathLst>
              <a:path w="3886" h="939">
                <a:moveTo>
                  <a:pt x="0" y="939"/>
                </a:moveTo>
                <a:lnTo>
                  <a:pt x="3886" y="723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769877" y="1878407"/>
            <a:ext cx="3886" cy="1092"/>
          </a:xfrm>
          <a:custGeom>
            <a:avLst/>
            <a:gdLst/>
            <a:ahLst/>
            <a:cxnLst/>
            <a:rect l="l" t="t" r="r" b="b"/>
            <a:pathLst>
              <a:path w="3886" h="1092">
                <a:moveTo>
                  <a:pt x="0" y="368"/>
                </a:moveTo>
                <a:lnTo>
                  <a:pt x="3746" y="1092"/>
                </a:lnTo>
                <a:lnTo>
                  <a:pt x="3886" y="0"/>
                </a:lnTo>
                <a:lnTo>
                  <a:pt x="0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2811139" y="1881215"/>
            <a:ext cx="3949" cy="1092"/>
          </a:xfrm>
          <a:custGeom>
            <a:avLst/>
            <a:gdLst/>
            <a:ahLst/>
            <a:cxnLst/>
            <a:rect l="l" t="t" r="r" b="b"/>
            <a:pathLst>
              <a:path w="3949" h="1092">
                <a:moveTo>
                  <a:pt x="0" y="1092"/>
                </a:moveTo>
                <a:lnTo>
                  <a:pt x="3949" y="647"/>
                </a:lnTo>
                <a:lnTo>
                  <a:pt x="139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2778667" y="1880866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355"/>
                </a:moveTo>
                <a:lnTo>
                  <a:pt x="3733" y="1358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782404" y="1882164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0" y="1358"/>
                </a:lnTo>
                <a:lnTo>
                  <a:pt x="3822" y="1003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819849" y="1883672"/>
            <a:ext cx="3949" cy="1371"/>
          </a:xfrm>
          <a:custGeom>
            <a:avLst/>
            <a:gdLst/>
            <a:ahLst/>
            <a:cxnLst/>
            <a:rect l="l" t="t" r="r" b="b"/>
            <a:pathLst>
              <a:path w="3949" h="1371">
                <a:moveTo>
                  <a:pt x="0" y="863"/>
                </a:moveTo>
                <a:lnTo>
                  <a:pt x="1371" y="1371"/>
                </a:lnTo>
                <a:lnTo>
                  <a:pt x="3949" y="711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2787445" y="1883384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431"/>
                </a:moveTo>
                <a:lnTo>
                  <a:pt x="0" y="1371"/>
                </a:lnTo>
                <a:lnTo>
                  <a:pt x="3746" y="1371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2791118" y="1884677"/>
            <a:ext cx="3898" cy="1371"/>
          </a:xfrm>
          <a:custGeom>
            <a:avLst/>
            <a:gdLst/>
            <a:ahLst/>
            <a:cxnLst/>
            <a:rect l="l" t="t" r="r" b="b"/>
            <a:pathLst>
              <a:path w="3898" h="1371">
                <a:moveTo>
                  <a:pt x="76" y="76"/>
                </a:moveTo>
                <a:lnTo>
                  <a:pt x="0" y="1371"/>
                </a:lnTo>
                <a:lnTo>
                  <a:pt x="3898" y="1003"/>
                </a:lnTo>
                <a:lnTo>
                  <a:pt x="3898" y="0"/>
                </a:lnTo>
                <a:lnTo>
                  <a:pt x="76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2796155" y="1885899"/>
            <a:ext cx="3898" cy="1371"/>
          </a:xfrm>
          <a:custGeom>
            <a:avLst/>
            <a:gdLst/>
            <a:ahLst/>
            <a:cxnLst/>
            <a:rect l="l" t="t" r="r" b="b"/>
            <a:pathLst>
              <a:path w="3898" h="1371">
                <a:moveTo>
                  <a:pt x="0" y="431"/>
                </a:moveTo>
                <a:lnTo>
                  <a:pt x="0" y="1371"/>
                </a:lnTo>
                <a:lnTo>
                  <a:pt x="3822" y="1295"/>
                </a:lnTo>
                <a:lnTo>
                  <a:pt x="3898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832376" y="1887410"/>
            <a:ext cx="3886" cy="863"/>
          </a:xfrm>
          <a:custGeom>
            <a:avLst/>
            <a:gdLst/>
            <a:ahLst/>
            <a:cxnLst/>
            <a:rect l="l" t="t" r="r" b="b"/>
            <a:pathLst>
              <a:path w="3886" h="863">
                <a:moveTo>
                  <a:pt x="0" y="863"/>
                </a:moveTo>
                <a:lnTo>
                  <a:pt x="3886" y="723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2799909" y="1887199"/>
            <a:ext cx="3810" cy="1358"/>
          </a:xfrm>
          <a:custGeom>
            <a:avLst/>
            <a:gdLst/>
            <a:ahLst/>
            <a:cxnLst/>
            <a:rect l="l" t="t" r="r" b="b"/>
            <a:pathLst>
              <a:path w="3810" h="1358">
                <a:moveTo>
                  <a:pt x="63" y="0"/>
                </a:moveTo>
                <a:lnTo>
                  <a:pt x="0" y="1358"/>
                </a:lnTo>
                <a:lnTo>
                  <a:pt x="3809" y="939"/>
                </a:lnTo>
                <a:lnTo>
                  <a:pt x="3809" y="0"/>
                </a:lnTo>
                <a:lnTo>
                  <a:pt x="63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2804944" y="1888421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355"/>
                </a:moveTo>
                <a:lnTo>
                  <a:pt x="0" y="1358"/>
                </a:lnTo>
                <a:lnTo>
                  <a:pt x="3746" y="1295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841155" y="1889860"/>
            <a:ext cx="3898" cy="939"/>
          </a:xfrm>
          <a:custGeom>
            <a:avLst/>
            <a:gdLst/>
            <a:ahLst/>
            <a:cxnLst/>
            <a:rect l="l" t="t" r="r" b="b"/>
            <a:pathLst>
              <a:path w="3898" h="939">
                <a:moveTo>
                  <a:pt x="0" y="939"/>
                </a:moveTo>
                <a:lnTo>
                  <a:pt x="3898" y="787"/>
                </a:lnTo>
                <a:lnTo>
                  <a:pt x="228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808693" y="1889650"/>
            <a:ext cx="3886" cy="1435"/>
          </a:xfrm>
          <a:custGeom>
            <a:avLst/>
            <a:gdLst/>
            <a:ahLst/>
            <a:cxnLst/>
            <a:rect l="l" t="t" r="r" b="b"/>
            <a:pathLst>
              <a:path w="3886" h="1435">
                <a:moveTo>
                  <a:pt x="0" y="63"/>
                </a:moveTo>
                <a:lnTo>
                  <a:pt x="0" y="1435"/>
                </a:lnTo>
                <a:lnTo>
                  <a:pt x="3810" y="1003"/>
                </a:lnTo>
                <a:lnTo>
                  <a:pt x="3886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2849876" y="1892374"/>
            <a:ext cx="3949" cy="1447"/>
          </a:xfrm>
          <a:custGeom>
            <a:avLst/>
            <a:gdLst/>
            <a:ahLst/>
            <a:cxnLst/>
            <a:rect l="l" t="t" r="r" b="b"/>
            <a:pathLst>
              <a:path w="3949" h="1447">
                <a:moveTo>
                  <a:pt x="0" y="939"/>
                </a:moveTo>
                <a:lnTo>
                  <a:pt x="1358" y="1447"/>
                </a:lnTo>
                <a:lnTo>
                  <a:pt x="3949" y="800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2817403" y="1892086"/>
            <a:ext cx="3949" cy="1447"/>
          </a:xfrm>
          <a:custGeom>
            <a:avLst/>
            <a:gdLst/>
            <a:ahLst/>
            <a:cxnLst/>
            <a:rect l="l" t="t" r="r" b="b"/>
            <a:pathLst>
              <a:path w="3949" h="1447">
                <a:moveTo>
                  <a:pt x="0" y="507"/>
                </a:moveTo>
                <a:lnTo>
                  <a:pt x="0" y="1447"/>
                </a:lnTo>
                <a:lnTo>
                  <a:pt x="3886" y="1092"/>
                </a:lnTo>
                <a:lnTo>
                  <a:pt x="394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858654" y="1894900"/>
            <a:ext cx="3886" cy="939"/>
          </a:xfrm>
          <a:custGeom>
            <a:avLst/>
            <a:gdLst/>
            <a:ahLst/>
            <a:cxnLst/>
            <a:rect l="l" t="t" r="r" b="b"/>
            <a:pathLst>
              <a:path w="3886" h="939">
                <a:moveTo>
                  <a:pt x="0" y="939"/>
                </a:moveTo>
                <a:lnTo>
                  <a:pt x="3886" y="723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826181" y="1894621"/>
            <a:ext cx="3886" cy="1143"/>
          </a:xfrm>
          <a:custGeom>
            <a:avLst/>
            <a:gdLst/>
            <a:ahLst/>
            <a:cxnLst/>
            <a:rect l="l" t="t" r="r" b="b"/>
            <a:pathLst>
              <a:path w="3886" h="1143">
                <a:moveTo>
                  <a:pt x="0" y="419"/>
                </a:moveTo>
                <a:lnTo>
                  <a:pt x="3746" y="1143"/>
                </a:lnTo>
                <a:lnTo>
                  <a:pt x="3886" y="0"/>
                </a:lnTo>
                <a:lnTo>
                  <a:pt x="0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2867444" y="1897423"/>
            <a:ext cx="3886" cy="863"/>
          </a:xfrm>
          <a:custGeom>
            <a:avLst/>
            <a:gdLst/>
            <a:ahLst/>
            <a:cxnLst/>
            <a:rect l="l" t="t" r="r" b="b"/>
            <a:pathLst>
              <a:path w="3886" h="863">
                <a:moveTo>
                  <a:pt x="0" y="863"/>
                </a:moveTo>
                <a:lnTo>
                  <a:pt x="3886" y="711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2834971" y="1897131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355"/>
                </a:moveTo>
                <a:lnTo>
                  <a:pt x="3733" y="1371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838709" y="1898427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76"/>
                </a:moveTo>
                <a:lnTo>
                  <a:pt x="0" y="1371"/>
                </a:lnTo>
                <a:lnTo>
                  <a:pt x="3822" y="1015"/>
                </a:lnTo>
                <a:lnTo>
                  <a:pt x="3822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876153" y="1899937"/>
            <a:ext cx="7708" cy="2667"/>
          </a:xfrm>
          <a:custGeom>
            <a:avLst/>
            <a:gdLst/>
            <a:ahLst/>
            <a:cxnLst/>
            <a:rect l="l" t="t" r="r" b="b"/>
            <a:pathLst>
              <a:path w="7708" h="2667">
                <a:moveTo>
                  <a:pt x="0" y="863"/>
                </a:moveTo>
                <a:lnTo>
                  <a:pt x="5105" y="2666"/>
                </a:lnTo>
                <a:lnTo>
                  <a:pt x="7708" y="1955"/>
                </a:lnTo>
                <a:lnTo>
                  <a:pt x="292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2843749" y="1899662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419"/>
                </a:moveTo>
                <a:lnTo>
                  <a:pt x="0" y="1358"/>
                </a:lnTo>
                <a:lnTo>
                  <a:pt x="3746" y="1358"/>
                </a:lnTo>
                <a:lnTo>
                  <a:pt x="3822" y="0"/>
                </a:lnTo>
                <a:lnTo>
                  <a:pt x="0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847422" y="1900955"/>
            <a:ext cx="3898" cy="1371"/>
          </a:xfrm>
          <a:custGeom>
            <a:avLst/>
            <a:gdLst/>
            <a:ahLst/>
            <a:cxnLst/>
            <a:rect l="l" t="t" r="r" b="b"/>
            <a:pathLst>
              <a:path w="3898" h="1371">
                <a:moveTo>
                  <a:pt x="76" y="63"/>
                </a:moveTo>
                <a:lnTo>
                  <a:pt x="0" y="1371"/>
                </a:lnTo>
                <a:lnTo>
                  <a:pt x="3898" y="927"/>
                </a:lnTo>
                <a:lnTo>
                  <a:pt x="3898" y="0"/>
                </a:lnTo>
                <a:lnTo>
                  <a:pt x="76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2852463" y="1902171"/>
            <a:ext cx="3898" cy="1371"/>
          </a:xfrm>
          <a:custGeom>
            <a:avLst/>
            <a:gdLst/>
            <a:ahLst/>
            <a:cxnLst/>
            <a:rect l="l" t="t" r="r" b="b"/>
            <a:pathLst>
              <a:path w="3898" h="1371">
                <a:moveTo>
                  <a:pt x="76" y="355"/>
                </a:moveTo>
                <a:lnTo>
                  <a:pt x="0" y="1371"/>
                </a:lnTo>
                <a:lnTo>
                  <a:pt x="3810" y="1295"/>
                </a:lnTo>
                <a:lnTo>
                  <a:pt x="3898" y="0"/>
                </a:lnTo>
                <a:lnTo>
                  <a:pt x="76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888681" y="1903686"/>
            <a:ext cx="3949" cy="1371"/>
          </a:xfrm>
          <a:custGeom>
            <a:avLst/>
            <a:gdLst/>
            <a:ahLst/>
            <a:cxnLst/>
            <a:rect l="l" t="t" r="r" b="b"/>
            <a:pathLst>
              <a:path w="3949" h="1371">
                <a:moveTo>
                  <a:pt x="0" y="863"/>
                </a:moveTo>
                <a:lnTo>
                  <a:pt x="1371" y="1371"/>
                </a:lnTo>
                <a:lnTo>
                  <a:pt x="3949" y="711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856213" y="1903464"/>
            <a:ext cx="3886" cy="1371"/>
          </a:xfrm>
          <a:custGeom>
            <a:avLst/>
            <a:gdLst/>
            <a:ahLst/>
            <a:cxnLst/>
            <a:rect l="l" t="t" r="r" b="b"/>
            <a:pathLst>
              <a:path w="3886" h="1371">
                <a:moveTo>
                  <a:pt x="63" y="0"/>
                </a:moveTo>
                <a:lnTo>
                  <a:pt x="0" y="1371"/>
                </a:lnTo>
                <a:lnTo>
                  <a:pt x="3809" y="939"/>
                </a:lnTo>
                <a:lnTo>
                  <a:pt x="3886" y="0"/>
                </a:lnTo>
                <a:lnTo>
                  <a:pt x="63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861249" y="1904697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355"/>
                </a:moveTo>
                <a:lnTo>
                  <a:pt x="0" y="1358"/>
                </a:lnTo>
                <a:lnTo>
                  <a:pt x="3822" y="1295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897459" y="1906125"/>
            <a:ext cx="3898" cy="939"/>
          </a:xfrm>
          <a:custGeom>
            <a:avLst/>
            <a:gdLst/>
            <a:ahLst/>
            <a:cxnLst/>
            <a:rect l="l" t="t" r="r" b="b"/>
            <a:pathLst>
              <a:path w="3898" h="939">
                <a:moveTo>
                  <a:pt x="0" y="939"/>
                </a:moveTo>
                <a:lnTo>
                  <a:pt x="3898" y="800"/>
                </a:lnTo>
                <a:lnTo>
                  <a:pt x="228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865003" y="1905914"/>
            <a:ext cx="3886" cy="1435"/>
          </a:xfrm>
          <a:custGeom>
            <a:avLst/>
            <a:gdLst/>
            <a:ahLst/>
            <a:cxnLst/>
            <a:rect l="l" t="t" r="r" b="b"/>
            <a:pathLst>
              <a:path w="3886" h="1435">
                <a:moveTo>
                  <a:pt x="63" y="76"/>
                </a:moveTo>
                <a:lnTo>
                  <a:pt x="0" y="1435"/>
                </a:lnTo>
                <a:lnTo>
                  <a:pt x="3797" y="1079"/>
                </a:lnTo>
                <a:lnTo>
                  <a:pt x="3886" y="0"/>
                </a:lnTo>
                <a:lnTo>
                  <a:pt x="63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906180" y="1908651"/>
            <a:ext cx="3949" cy="939"/>
          </a:xfrm>
          <a:custGeom>
            <a:avLst/>
            <a:gdLst/>
            <a:ahLst/>
            <a:cxnLst/>
            <a:rect l="l" t="t" r="r" b="b"/>
            <a:pathLst>
              <a:path w="3949" h="939">
                <a:moveTo>
                  <a:pt x="0" y="939"/>
                </a:moveTo>
                <a:lnTo>
                  <a:pt x="3949" y="723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2873707" y="1908362"/>
            <a:ext cx="3949" cy="1447"/>
          </a:xfrm>
          <a:custGeom>
            <a:avLst/>
            <a:gdLst/>
            <a:ahLst/>
            <a:cxnLst/>
            <a:rect l="l" t="t" r="r" b="b"/>
            <a:pathLst>
              <a:path w="3949" h="1447">
                <a:moveTo>
                  <a:pt x="0" y="507"/>
                </a:moveTo>
                <a:lnTo>
                  <a:pt x="0" y="1447"/>
                </a:lnTo>
                <a:lnTo>
                  <a:pt x="3886" y="1079"/>
                </a:lnTo>
                <a:lnTo>
                  <a:pt x="394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2914958" y="1911165"/>
            <a:ext cx="3886" cy="939"/>
          </a:xfrm>
          <a:custGeom>
            <a:avLst/>
            <a:gdLst/>
            <a:ahLst/>
            <a:cxnLst/>
            <a:rect l="l" t="t" r="r" b="b"/>
            <a:pathLst>
              <a:path w="3886" h="939">
                <a:moveTo>
                  <a:pt x="0" y="939"/>
                </a:moveTo>
                <a:lnTo>
                  <a:pt x="3886" y="723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2882485" y="1910968"/>
            <a:ext cx="3886" cy="1282"/>
          </a:xfrm>
          <a:custGeom>
            <a:avLst/>
            <a:gdLst/>
            <a:ahLst/>
            <a:cxnLst/>
            <a:rect l="l" t="t" r="r" b="b"/>
            <a:pathLst>
              <a:path w="3886" h="1282">
                <a:moveTo>
                  <a:pt x="0" y="279"/>
                </a:moveTo>
                <a:lnTo>
                  <a:pt x="3822" y="1282"/>
                </a:lnTo>
                <a:lnTo>
                  <a:pt x="3886" y="0"/>
                </a:lnTo>
                <a:lnTo>
                  <a:pt x="0" y="27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2886303" y="1912178"/>
            <a:ext cx="3746" cy="1016"/>
          </a:xfrm>
          <a:custGeom>
            <a:avLst/>
            <a:gdLst/>
            <a:ahLst/>
            <a:cxnLst/>
            <a:rect l="l" t="t" r="r" b="b"/>
            <a:pathLst>
              <a:path w="3746" h="1016">
                <a:moveTo>
                  <a:pt x="0" y="76"/>
                </a:moveTo>
                <a:lnTo>
                  <a:pt x="3670" y="1015"/>
                </a:lnTo>
                <a:lnTo>
                  <a:pt x="3746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923748" y="1913699"/>
            <a:ext cx="7632" cy="2654"/>
          </a:xfrm>
          <a:custGeom>
            <a:avLst/>
            <a:gdLst/>
            <a:ahLst/>
            <a:cxnLst/>
            <a:rect l="l" t="t" r="r" b="b"/>
            <a:pathLst>
              <a:path w="7632" h="2654">
                <a:moveTo>
                  <a:pt x="0" y="863"/>
                </a:moveTo>
                <a:lnTo>
                  <a:pt x="5105" y="2654"/>
                </a:lnTo>
                <a:lnTo>
                  <a:pt x="7632" y="1943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891275" y="1913407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355"/>
                </a:moveTo>
                <a:lnTo>
                  <a:pt x="3733" y="1358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895013" y="1914705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63"/>
                </a:moveTo>
                <a:lnTo>
                  <a:pt x="0" y="1371"/>
                </a:lnTo>
                <a:lnTo>
                  <a:pt x="3822" y="1003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900053" y="1915925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431"/>
                </a:moveTo>
                <a:lnTo>
                  <a:pt x="0" y="1371"/>
                </a:lnTo>
                <a:lnTo>
                  <a:pt x="3746" y="1371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2936195" y="1917449"/>
            <a:ext cx="3962" cy="850"/>
          </a:xfrm>
          <a:custGeom>
            <a:avLst/>
            <a:gdLst/>
            <a:ahLst/>
            <a:cxnLst/>
            <a:rect l="l" t="t" r="r" b="b"/>
            <a:pathLst>
              <a:path w="3962" h="850">
                <a:moveTo>
                  <a:pt x="0" y="850"/>
                </a:moveTo>
                <a:lnTo>
                  <a:pt x="3962" y="698"/>
                </a:lnTo>
                <a:lnTo>
                  <a:pt x="292" y="0"/>
                </a:lnTo>
                <a:lnTo>
                  <a:pt x="0" y="85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2903802" y="1917218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76"/>
                </a:moveTo>
                <a:lnTo>
                  <a:pt x="0" y="1371"/>
                </a:lnTo>
                <a:lnTo>
                  <a:pt x="3822" y="939"/>
                </a:lnTo>
                <a:lnTo>
                  <a:pt x="3822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908767" y="1918448"/>
            <a:ext cx="3898" cy="1358"/>
          </a:xfrm>
          <a:custGeom>
            <a:avLst/>
            <a:gdLst/>
            <a:ahLst/>
            <a:cxnLst/>
            <a:rect l="l" t="t" r="r" b="b"/>
            <a:pathLst>
              <a:path w="3898" h="1358">
                <a:moveTo>
                  <a:pt x="76" y="355"/>
                </a:moveTo>
                <a:lnTo>
                  <a:pt x="0" y="1358"/>
                </a:lnTo>
                <a:lnTo>
                  <a:pt x="3810" y="1295"/>
                </a:lnTo>
                <a:lnTo>
                  <a:pt x="3898" y="0"/>
                </a:lnTo>
                <a:lnTo>
                  <a:pt x="76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2944985" y="1919964"/>
            <a:ext cx="3949" cy="1371"/>
          </a:xfrm>
          <a:custGeom>
            <a:avLst/>
            <a:gdLst/>
            <a:ahLst/>
            <a:cxnLst/>
            <a:rect l="l" t="t" r="r" b="b"/>
            <a:pathLst>
              <a:path w="3949" h="1371">
                <a:moveTo>
                  <a:pt x="0" y="850"/>
                </a:moveTo>
                <a:lnTo>
                  <a:pt x="1371" y="1371"/>
                </a:lnTo>
                <a:lnTo>
                  <a:pt x="3949" y="711"/>
                </a:lnTo>
                <a:lnTo>
                  <a:pt x="215" y="0"/>
                </a:lnTo>
                <a:lnTo>
                  <a:pt x="0" y="85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912517" y="1919677"/>
            <a:ext cx="3949" cy="1435"/>
          </a:xfrm>
          <a:custGeom>
            <a:avLst/>
            <a:gdLst/>
            <a:ahLst/>
            <a:cxnLst/>
            <a:rect l="l" t="t" r="r" b="b"/>
            <a:pathLst>
              <a:path w="3949" h="1435">
                <a:moveTo>
                  <a:pt x="63" y="63"/>
                </a:moveTo>
                <a:lnTo>
                  <a:pt x="0" y="1435"/>
                </a:lnTo>
                <a:lnTo>
                  <a:pt x="3809" y="1066"/>
                </a:lnTo>
                <a:lnTo>
                  <a:pt x="3949" y="0"/>
                </a:lnTo>
                <a:lnTo>
                  <a:pt x="63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2953763" y="1922401"/>
            <a:ext cx="3898" cy="939"/>
          </a:xfrm>
          <a:custGeom>
            <a:avLst/>
            <a:gdLst/>
            <a:ahLst/>
            <a:cxnLst/>
            <a:rect l="l" t="t" r="r" b="b"/>
            <a:pathLst>
              <a:path w="3898" h="939">
                <a:moveTo>
                  <a:pt x="0" y="939"/>
                </a:moveTo>
                <a:lnTo>
                  <a:pt x="3898" y="787"/>
                </a:lnTo>
                <a:lnTo>
                  <a:pt x="228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921302" y="1922189"/>
            <a:ext cx="3886" cy="1371"/>
          </a:xfrm>
          <a:custGeom>
            <a:avLst/>
            <a:gdLst/>
            <a:ahLst/>
            <a:cxnLst/>
            <a:rect l="l" t="t" r="r" b="b"/>
            <a:pathLst>
              <a:path w="3886" h="1371">
                <a:moveTo>
                  <a:pt x="0" y="431"/>
                </a:moveTo>
                <a:lnTo>
                  <a:pt x="0" y="1371"/>
                </a:lnTo>
                <a:lnTo>
                  <a:pt x="3810" y="1003"/>
                </a:lnTo>
                <a:lnTo>
                  <a:pt x="3886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962484" y="1924916"/>
            <a:ext cx="3949" cy="939"/>
          </a:xfrm>
          <a:custGeom>
            <a:avLst/>
            <a:gdLst/>
            <a:ahLst/>
            <a:cxnLst/>
            <a:rect l="l" t="t" r="r" b="b"/>
            <a:pathLst>
              <a:path w="3949" h="939">
                <a:moveTo>
                  <a:pt x="0" y="939"/>
                </a:moveTo>
                <a:lnTo>
                  <a:pt x="3949" y="723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930080" y="1924711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355"/>
                </a:moveTo>
                <a:lnTo>
                  <a:pt x="3733" y="1295"/>
                </a:lnTo>
                <a:lnTo>
                  <a:pt x="382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933818" y="1926004"/>
            <a:ext cx="3822" cy="1003"/>
          </a:xfrm>
          <a:custGeom>
            <a:avLst/>
            <a:gdLst/>
            <a:ahLst/>
            <a:cxnLst/>
            <a:rect l="l" t="t" r="r" b="b"/>
            <a:pathLst>
              <a:path w="3822" h="1003">
                <a:moveTo>
                  <a:pt x="0" y="0"/>
                </a:moveTo>
                <a:lnTo>
                  <a:pt x="3746" y="1003"/>
                </a:lnTo>
                <a:lnTo>
                  <a:pt x="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2938858" y="1927233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279"/>
                </a:moveTo>
                <a:lnTo>
                  <a:pt x="3746" y="1295"/>
                </a:lnTo>
                <a:lnTo>
                  <a:pt x="3822" y="0"/>
                </a:lnTo>
                <a:lnTo>
                  <a:pt x="0" y="27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2942607" y="1928454"/>
            <a:ext cx="3746" cy="1003"/>
          </a:xfrm>
          <a:custGeom>
            <a:avLst/>
            <a:gdLst/>
            <a:ahLst/>
            <a:cxnLst/>
            <a:rect l="l" t="t" r="r" b="b"/>
            <a:pathLst>
              <a:path w="3746" h="1003">
                <a:moveTo>
                  <a:pt x="0" y="76"/>
                </a:moveTo>
                <a:lnTo>
                  <a:pt x="3670" y="1003"/>
                </a:lnTo>
                <a:lnTo>
                  <a:pt x="3746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2980052" y="1929964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863"/>
                </a:moveTo>
                <a:lnTo>
                  <a:pt x="5105" y="2654"/>
                </a:lnTo>
                <a:lnTo>
                  <a:pt x="7620" y="1943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947579" y="1929671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368"/>
                </a:moveTo>
                <a:lnTo>
                  <a:pt x="3733" y="1371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951317" y="1930981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0" y="1358"/>
                </a:lnTo>
                <a:lnTo>
                  <a:pt x="3822" y="1003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2956358" y="1932203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419"/>
                </a:moveTo>
                <a:lnTo>
                  <a:pt x="0" y="1371"/>
                </a:lnTo>
                <a:lnTo>
                  <a:pt x="3746" y="1282"/>
                </a:lnTo>
                <a:lnTo>
                  <a:pt x="3822" y="0"/>
                </a:lnTo>
                <a:lnTo>
                  <a:pt x="0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992499" y="1933713"/>
            <a:ext cx="3962" cy="863"/>
          </a:xfrm>
          <a:custGeom>
            <a:avLst/>
            <a:gdLst/>
            <a:ahLst/>
            <a:cxnLst/>
            <a:rect l="l" t="t" r="r" b="b"/>
            <a:pathLst>
              <a:path w="3962" h="863">
                <a:moveTo>
                  <a:pt x="0" y="863"/>
                </a:moveTo>
                <a:lnTo>
                  <a:pt x="3962" y="711"/>
                </a:lnTo>
                <a:lnTo>
                  <a:pt x="292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2960107" y="1933491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0"/>
                </a:moveTo>
                <a:lnTo>
                  <a:pt x="0" y="1371"/>
                </a:lnTo>
                <a:lnTo>
                  <a:pt x="3822" y="939"/>
                </a:lnTo>
                <a:lnTo>
                  <a:pt x="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2965071" y="1934711"/>
            <a:ext cx="3898" cy="1371"/>
          </a:xfrm>
          <a:custGeom>
            <a:avLst/>
            <a:gdLst/>
            <a:ahLst/>
            <a:cxnLst/>
            <a:rect l="l" t="t" r="r" b="b"/>
            <a:pathLst>
              <a:path w="3898" h="1371">
                <a:moveTo>
                  <a:pt x="76" y="368"/>
                </a:moveTo>
                <a:lnTo>
                  <a:pt x="0" y="1371"/>
                </a:lnTo>
                <a:lnTo>
                  <a:pt x="3810" y="1308"/>
                </a:lnTo>
                <a:lnTo>
                  <a:pt x="3898" y="0"/>
                </a:lnTo>
                <a:lnTo>
                  <a:pt x="76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001289" y="1936151"/>
            <a:ext cx="3949" cy="1447"/>
          </a:xfrm>
          <a:custGeom>
            <a:avLst/>
            <a:gdLst/>
            <a:ahLst/>
            <a:cxnLst/>
            <a:rect l="l" t="t" r="r" b="b"/>
            <a:pathLst>
              <a:path w="3949" h="1447">
                <a:moveTo>
                  <a:pt x="0" y="939"/>
                </a:moveTo>
                <a:lnTo>
                  <a:pt x="1371" y="1447"/>
                </a:lnTo>
                <a:lnTo>
                  <a:pt x="3949" y="787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2968821" y="1935941"/>
            <a:ext cx="3949" cy="1435"/>
          </a:xfrm>
          <a:custGeom>
            <a:avLst/>
            <a:gdLst/>
            <a:ahLst/>
            <a:cxnLst/>
            <a:rect l="l" t="t" r="r" b="b"/>
            <a:pathLst>
              <a:path w="3949" h="1435">
                <a:moveTo>
                  <a:pt x="63" y="76"/>
                </a:moveTo>
                <a:lnTo>
                  <a:pt x="0" y="1435"/>
                </a:lnTo>
                <a:lnTo>
                  <a:pt x="3809" y="1079"/>
                </a:lnTo>
                <a:lnTo>
                  <a:pt x="3949" y="0"/>
                </a:lnTo>
                <a:lnTo>
                  <a:pt x="63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010067" y="1938679"/>
            <a:ext cx="3898" cy="927"/>
          </a:xfrm>
          <a:custGeom>
            <a:avLst/>
            <a:gdLst/>
            <a:ahLst/>
            <a:cxnLst/>
            <a:rect l="l" t="t" r="r" b="b"/>
            <a:pathLst>
              <a:path w="3898" h="927">
                <a:moveTo>
                  <a:pt x="0" y="927"/>
                </a:moveTo>
                <a:lnTo>
                  <a:pt x="3898" y="787"/>
                </a:lnTo>
                <a:lnTo>
                  <a:pt x="228" y="0"/>
                </a:lnTo>
                <a:lnTo>
                  <a:pt x="0" y="92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977606" y="1938465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0" y="431"/>
                </a:moveTo>
                <a:lnTo>
                  <a:pt x="0" y="1358"/>
                </a:lnTo>
                <a:lnTo>
                  <a:pt x="3810" y="1003"/>
                </a:lnTo>
                <a:lnTo>
                  <a:pt x="3886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018788" y="1941192"/>
            <a:ext cx="3949" cy="939"/>
          </a:xfrm>
          <a:custGeom>
            <a:avLst/>
            <a:gdLst/>
            <a:ahLst/>
            <a:cxnLst/>
            <a:rect l="l" t="t" r="r" b="b"/>
            <a:pathLst>
              <a:path w="3949" h="939">
                <a:moveTo>
                  <a:pt x="0" y="939"/>
                </a:moveTo>
                <a:lnTo>
                  <a:pt x="3949" y="723"/>
                </a:lnTo>
                <a:lnTo>
                  <a:pt x="279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2986384" y="1940975"/>
            <a:ext cx="3822" cy="1308"/>
          </a:xfrm>
          <a:custGeom>
            <a:avLst/>
            <a:gdLst/>
            <a:ahLst/>
            <a:cxnLst/>
            <a:rect l="l" t="t" r="r" b="b"/>
            <a:pathLst>
              <a:path w="3822" h="1308">
                <a:moveTo>
                  <a:pt x="0" y="368"/>
                </a:moveTo>
                <a:lnTo>
                  <a:pt x="3733" y="1308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2990122" y="1942280"/>
            <a:ext cx="3822" cy="1003"/>
          </a:xfrm>
          <a:custGeom>
            <a:avLst/>
            <a:gdLst/>
            <a:ahLst/>
            <a:cxnLst/>
            <a:rect l="l" t="t" r="r" b="b"/>
            <a:pathLst>
              <a:path w="3822" h="1003">
                <a:moveTo>
                  <a:pt x="0" y="0"/>
                </a:moveTo>
                <a:lnTo>
                  <a:pt x="3746" y="1003"/>
                </a:lnTo>
                <a:lnTo>
                  <a:pt x="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2995162" y="1943497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292"/>
                </a:moveTo>
                <a:lnTo>
                  <a:pt x="3746" y="1295"/>
                </a:lnTo>
                <a:lnTo>
                  <a:pt x="3822" y="0"/>
                </a:lnTo>
                <a:lnTo>
                  <a:pt x="0" y="29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998911" y="1944731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63"/>
                </a:moveTo>
                <a:lnTo>
                  <a:pt x="0" y="1358"/>
                </a:lnTo>
                <a:lnTo>
                  <a:pt x="3822" y="1003"/>
                </a:lnTo>
                <a:lnTo>
                  <a:pt x="3822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036356" y="1946240"/>
            <a:ext cx="7620" cy="2654"/>
          </a:xfrm>
          <a:custGeom>
            <a:avLst/>
            <a:gdLst/>
            <a:ahLst/>
            <a:cxnLst/>
            <a:rect l="l" t="t" r="r" b="b"/>
            <a:pathLst>
              <a:path w="7619" h="2654">
                <a:moveTo>
                  <a:pt x="0" y="863"/>
                </a:moveTo>
                <a:lnTo>
                  <a:pt x="5105" y="2654"/>
                </a:lnTo>
                <a:lnTo>
                  <a:pt x="7620" y="1943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003884" y="1945952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0" y="431"/>
                </a:moveTo>
                <a:lnTo>
                  <a:pt x="0" y="1358"/>
                </a:lnTo>
                <a:lnTo>
                  <a:pt x="3822" y="1358"/>
                </a:lnTo>
                <a:lnTo>
                  <a:pt x="3886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007625" y="1947246"/>
            <a:ext cx="3810" cy="1371"/>
          </a:xfrm>
          <a:custGeom>
            <a:avLst/>
            <a:gdLst/>
            <a:ahLst/>
            <a:cxnLst/>
            <a:rect l="l" t="t" r="r" b="b"/>
            <a:pathLst>
              <a:path w="3810" h="1371">
                <a:moveTo>
                  <a:pt x="76" y="63"/>
                </a:moveTo>
                <a:lnTo>
                  <a:pt x="0" y="1371"/>
                </a:lnTo>
                <a:lnTo>
                  <a:pt x="3810" y="1015"/>
                </a:lnTo>
                <a:lnTo>
                  <a:pt x="3810" y="0"/>
                </a:lnTo>
                <a:lnTo>
                  <a:pt x="76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012662" y="1948467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431"/>
                </a:moveTo>
                <a:lnTo>
                  <a:pt x="0" y="1371"/>
                </a:lnTo>
                <a:lnTo>
                  <a:pt x="3746" y="1295"/>
                </a:lnTo>
                <a:lnTo>
                  <a:pt x="3822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048883" y="1949978"/>
            <a:ext cx="3886" cy="863"/>
          </a:xfrm>
          <a:custGeom>
            <a:avLst/>
            <a:gdLst/>
            <a:ahLst/>
            <a:cxnLst/>
            <a:rect l="l" t="t" r="r" b="b"/>
            <a:pathLst>
              <a:path w="3886" h="863">
                <a:moveTo>
                  <a:pt x="0" y="863"/>
                </a:moveTo>
                <a:lnTo>
                  <a:pt x="3886" y="723"/>
                </a:lnTo>
                <a:lnTo>
                  <a:pt x="215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016411" y="1949691"/>
            <a:ext cx="3886" cy="1435"/>
          </a:xfrm>
          <a:custGeom>
            <a:avLst/>
            <a:gdLst/>
            <a:ahLst/>
            <a:cxnLst/>
            <a:rect l="l" t="t" r="r" b="b"/>
            <a:pathLst>
              <a:path w="3886" h="1435">
                <a:moveTo>
                  <a:pt x="0" y="76"/>
                </a:moveTo>
                <a:lnTo>
                  <a:pt x="0" y="1435"/>
                </a:lnTo>
                <a:lnTo>
                  <a:pt x="3822" y="1079"/>
                </a:lnTo>
                <a:lnTo>
                  <a:pt x="3886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057593" y="1952428"/>
            <a:ext cx="3949" cy="1447"/>
          </a:xfrm>
          <a:custGeom>
            <a:avLst/>
            <a:gdLst/>
            <a:ahLst/>
            <a:cxnLst/>
            <a:rect l="l" t="t" r="r" b="b"/>
            <a:pathLst>
              <a:path w="3949" h="1447">
                <a:moveTo>
                  <a:pt x="0" y="939"/>
                </a:moveTo>
                <a:lnTo>
                  <a:pt x="1371" y="1447"/>
                </a:lnTo>
                <a:lnTo>
                  <a:pt x="3949" y="787"/>
                </a:lnTo>
                <a:lnTo>
                  <a:pt x="21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025120" y="1952216"/>
            <a:ext cx="3949" cy="1435"/>
          </a:xfrm>
          <a:custGeom>
            <a:avLst/>
            <a:gdLst/>
            <a:ahLst/>
            <a:cxnLst/>
            <a:rect l="l" t="t" r="r" b="b"/>
            <a:pathLst>
              <a:path w="3949" h="1435">
                <a:moveTo>
                  <a:pt x="0" y="431"/>
                </a:moveTo>
                <a:lnTo>
                  <a:pt x="0" y="1435"/>
                </a:lnTo>
                <a:lnTo>
                  <a:pt x="3822" y="1003"/>
                </a:lnTo>
                <a:lnTo>
                  <a:pt x="3949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066371" y="1954942"/>
            <a:ext cx="3898" cy="939"/>
          </a:xfrm>
          <a:custGeom>
            <a:avLst/>
            <a:gdLst/>
            <a:ahLst/>
            <a:cxnLst/>
            <a:rect l="l" t="t" r="r" b="b"/>
            <a:pathLst>
              <a:path w="3898" h="939">
                <a:moveTo>
                  <a:pt x="0" y="939"/>
                </a:moveTo>
                <a:lnTo>
                  <a:pt x="3898" y="723"/>
                </a:lnTo>
                <a:lnTo>
                  <a:pt x="228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033910" y="1954743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0" y="419"/>
                </a:moveTo>
                <a:lnTo>
                  <a:pt x="0" y="1358"/>
                </a:lnTo>
                <a:lnTo>
                  <a:pt x="3810" y="1282"/>
                </a:lnTo>
                <a:lnTo>
                  <a:pt x="3886" y="0"/>
                </a:lnTo>
                <a:lnTo>
                  <a:pt x="0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3037716" y="1956031"/>
            <a:ext cx="3746" cy="1003"/>
          </a:xfrm>
          <a:custGeom>
            <a:avLst/>
            <a:gdLst/>
            <a:ahLst/>
            <a:cxnLst/>
            <a:rect l="l" t="t" r="r" b="b"/>
            <a:pathLst>
              <a:path w="3746" h="1003">
                <a:moveTo>
                  <a:pt x="0" y="0"/>
                </a:moveTo>
                <a:lnTo>
                  <a:pt x="3682" y="1003"/>
                </a:lnTo>
                <a:lnTo>
                  <a:pt x="3746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042688" y="1957247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292"/>
                </a:moveTo>
                <a:lnTo>
                  <a:pt x="3733" y="1295"/>
                </a:lnTo>
                <a:lnTo>
                  <a:pt x="3822" y="0"/>
                </a:lnTo>
                <a:lnTo>
                  <a:pt x="0" y="29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046426" y="1958545"/>
            <a:ext cx="3822" cy="939"/>
          </a:xfrm>
          <a:custGeom>
            <a:avLst/>
            <a:gdLst/>
            <a:ahLst/>
            <a:cxnLst/>
            <a:rect l="l" t="t" r="r" b="b"/>
            <a:pathLst>
              <a:path w="3822" h="939">
                <a:moveTo>
                  <a:pt x="0" y="0"/>
                </a:moveTo>
                <a:lnTo>
                  <a:pt x="3746" y="939"/>
                </a:lnTo>
                <a:lnTo>
                  <a:pt x="3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051467" y="1959697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368"/>
                </a:moveTo>
                <a:lnTo>
                  <a:pt x="3746" y="1371"/>
                </a:lnTo>
                <a:lnTo>
                  <a:pt x="3822" y="0"/>
                </a:lnTo>
                <a:lnTo>
                  <a:pt x="0" y="36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055216" y="1960995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76"/>
                </a:moveTo>
                <a:lnTo>
                  <a:pt x="0" y="1371"/>
                </a:lnTo>
                <a:lnTo>
                  <a:pt x="3822" y="1015"/>
                </a:lnTo>
                <a:lnTo>
                  <a:pt x="3822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3092660" y="1962505"/>
            <a:ext cx="7620" cy="2667"/>
          </a:xfrm>
          <a:custGeom>
            <a:avLst/>
            <a:gdLst/>
            <a:ahLst/>
            <a:cxnLst/>
            <a:rect l="l" t="t" r="r" b="b"/>
            <a:pathLst>
              <a:path w="7619" h="2667">
                <a:moveTo>
                  <a:pt x="0" y="863"/>
                </a:moveTo>
                <a:lnTo>
                  <a:pt x="5105" y="2666"/>
                </a:lnTo>
                <a:lnTo>
                  <a:pt x="7620" y="1955"/>
                </a:lnTo>
                <a:lnTo>
                  <a:pt x="27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3060193" y="1962230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63" y="419"/>
                </a:moveTo>
                <a:lnTo>
                  <a:pt x="0" y="1358"/>
                </a:lnTo>
                <a:lnTo>
                  <a:pt x="3809" y="1358"/>
                </a:lnTo>
                <a:lnTo>
                  <a:pt x="3886" y="0"/>
                </a:lnTo>
                <a:lnTo>
                  <a:pt x="63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063929" y="1963522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76" y="63"/>
                </a:moveTo>
                <a:lnTo>
                  <a:pt x="0" y="1358"/>
                </a:lnTo>
                <a:lnTo>
                  <a:pt x="3810" y="1003"/>
                </a:lnTo>
                <a:lnTo>
                  <a:pt x="3886" y="0"/>
                </a:lnTo>
                <a:lnTo>
                  <a:pt x="76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3104970" y="1966395"/>
            <a:ext cx="12814" cy="4965"/>
          </a:xfrm>
          <a:custGeom>
            <a:avLst/>
            <a:gdLst/>
            <a:ahLst/>
            <a:cxnLst/>
            <a:rect l="l" t="t" r="r" b="b"/>
            <a:pathLst>
              <a:path w="12814" h="4965">
                <a:moveTo>
                  <a:pt x="0" y="939"/>
                </a:moveTo>
                <a:lnTo>
                  <a:pt x="10363" y="4965"/>
                </a:lnTo>
                <a:lnTo>
                  <a:pt x="12814" y="4317"/>
                </a:lnTo>
                <a:lnTo>
                  <a:pt x="2451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3072715" y="1965966"/>
            <a:ext cx="3886" cy="1435"/>
          </a:xfrm>
          <a:custGeom>
            <a:avLst/>
            <a:gdLst/>
            <a:ahLst/>
            <a:cxnLst/>
            <a:rect l="l" t="t" r="r" b="b"/>
            <a:pathLst>
              <a:path w="3886" h="1435">
                <a:moveTo>
                  <a:pt x="0" y="431"/>
                </a:moveTo>
                <a:lnTo>
                  <a:pt x="0" y="1435"/>
                </a:lnTo>
                <a:lnTo>
                  <a:pt x="3822" y="1079"/>
                </a:lnTo>
                <a:lnTo>
                  <a:pt x="3886" y="0"/>
                </a:lnTo>
                <a:lnTo>
                  <a:pt x="0" y="4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3081425" y="1968493"/>
            <a:ext cx="3886" cy="1358"/>
          </a:xfrm>
          <a:custGeom>
            <a:avLst/>
            <a:gdLst/>
            <a:ahLst/>
            <a:cxnLst/>
            <a:rect l="l" t="t" r="r" b="b"/>
            <a:pathLst>
              <a:path w="3886" h="1358">
                <a:moveTo>
                  <a:pt x="0" y="419"/>
                </a:moveTo>
                <a:lnTo>
                  <a:pt x="0" y="1358"/>
                </a:lnTo>
                <a:lnTo>
                  <a:pt x="3886" y="1282"/>
                </a:lnTo>
                <a:lnTo>
                  <a:pt x="3886" y="0"/>
                </a:lnTo>
                <a:lnTo>
                  <a:pt x="0" y="4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3085311" y="1969781"/>
            <a:ext cx="3746" cy="939"/>
          </a:xfrm>
          <a:custGeom>
            <a:avLst/>
            <a:gdLst/>
            <a:ahLst/>
            <a:cxnLst/>
            <a:rect l="l" t="t" r="r" b="b"/>
            <a:pathLst>
              <a:path w="3746" h="939">
                <a:moveTo>
                  <a:pt x="0" y="0"/>
                </a:moveTo>
                <a:lnTo>
                  <a:pt x="3670" y="939"/>
                </a:lnTo>
                <a:lnTo>
                  <a:pt x="3746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3090214" y="1971003"/>
            <a:ext cx="3886" cy="1371"/>
          </a:xfrm>
          <a:custGeom>
            <a:avLst/>
            <a:gdLst/>
            <a:ahLst/>
            <a:cxnLst/>
            <a:rect l="l" t="t" r="r" b="b"/>
            <a:pathLst>
              <a:path w="3886" h="1371">
                <a:moveTo>
                  <a:pt x="0" y="355"/>
                </a:moveTo>
                <a:lnTo>
                  <a:pt x="0" y="1371"/>
                </a:lnTo>
                <a:lnTo>
                  <a:pt x="3886" y="1295"/>
                </a:lnTo>
                <a:lnTo>
                  <a:pt x="3886" y="0"/>
                </a:lnTo>
                <a:lnTo>
                  <a:pt x="0" y="35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3121452" y="1972657"/>
            <a:ext cx="11379" cy="7277"/>
          </a:xfrm>
          <a:custGeom>
            <a:avLst/>
            <a:gdLst/>
            <a:ahLst/>
            <a:cxnLst/>
            <a:rect l="l" t="t" r="r" b="b"/>
            <a:pathLst>
              <a:path w="11379" h="7277">
                <a:moveTo>
                  <a:pt x="0" y="723"/>
                </a:moveTo>
                <a:lnTo>
                  <a:pt x="10299" y="7277"/>
                </a:lnTo>
                <a:lnTo>
                  <a:pt x="11379" y="6845"/>
                </a:lnTo>
                <a:lnTo>
                  <a:pt x="2235" y="0"/>
                </a:lnTo>
                <a:lnTo>
                  <a:pt x="0" y="72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3093948" y="1972296"/>
            <a:ext cx="3822" cy="1308"/>
          </a:xfrm>
          <a:custGeom>
            <a:avLst/>
            <a:gdLst/>
            <a:ahLst/>
            <a:cxnLst/>
            <a:rect l="l" t="t" r="r" b="b"/>
            <a:pathLst>
              <a:path w="3822" h="1308">
                <a:moveTo>
                  <a:pt x="152" y="0"/>
                </a:moveTo>
                <a:lnTo>
                  <a:pt x="0" y="1079"/>
                </a:lnTo>
                <a:lnTo>
                  <a:pt x="3822" y="1308"/>
                </a:lnTo>
                <a:lnTo>
                  <a:pt x="3822" y="0"/>
                </a:lnTo>
                <a:lnTo>
                  <a:pt x="152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3097770" y="1973522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76"/>
                </a:moveTo>
                <a:lnTo>
                  <a:pt x="355" y="1295"/>
                </a:lnTo>
                <a:lnTo>
                  <a:pt x="3378" y="1295"/>
                </a:lnTo>
                <a:lnTo>
                  <a:pt x="3822" y="0"/>
                </a:lnTo>
                <a:lnTo>
                  <a:pt x="0" y="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3172860" y="2047387"/>
            <a:ext cx="5041" cy="11239"/>
          </a:xfrm>
          <a:custGeom>
            <a:avLst/>
            <a:gdLst/>
            <a:ahLst/>
            <a:cxnLst/>
            <a:rect l="l" t="t" r="r" b="b"/>
            <a:pathLst>
              <a:path w="5041" h="11239">
                <a:moveTo>
                  <a:pt x="3251" y="9296"/>
                </a:moveTo>
                <a:lnTo>
                  <a:pt x="5041" y="11239"/>
                </a:lnTo>
                <a:lnTo>
                  <a:pt x="2171" y="1587"/>
                </a:lnTo>
                <a:lnTo>
                  <a:pt x="0" y="0"/>
                </a:lnTo>
                <a:lnTo>
                  <a:pt x="3251" y="929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3167896" y="2051146"/>
            <a:ext cx="2438" cy="8775"/>
          </a:xfrm>
          <a:custGeom>
            <a:avLst/>
            <a:gdLst/>
            <a:ahLst/>
            <a:cxnLst/>
            <a:rect l="l" t="t" r="r" b="b"/>
            <a:pathLst>
              <a:path w="2438" h="8775">
                <a:moveTo>
                  <a:pt x="647" y="5537"/>
                </a:moveTo>
                <a:lnTo>
                  <a:pt x="2438" y="8775"/>
                </a:lnTo>
                <a:lnTo>
                  <a:pt x="647" y="571"/>
                </a:lnTo>
                <a:lnTo>
                  <a:pt x="0" y="0"/>
                </a:lnTo>
                <a:lnTo>
                  <a:pt x="647" y="553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3177909" y="2058621"/>
            <a:ext cx="2514" cy="5918"/>
          </a:xfrm>
          <a:custGeom>
            <a:avLst/>
            <a:gdLst/>
            <a:ahLst/>
            <a:cxnLst/>
            <a:rect l="l" t="t" r="r" b="b"/>
            <a:pathLst>
              <a:path w="2514" h="5918">
                <a:moveTo>
                  <a:pt x="647" y="4394"/>
                </a:moveTo>
                <a:lnTo>
                  <a:pt x="2514" y="5918"/>
                </a:lnTo>
                <a:lnTo>
                  <a:pt x="1295" y="1231"/>
                </a:lnTo>
                <a:lnTo>
                  <a:pt x="0" y="0"/>
                </a:lnTo>
                <a:lnTo>
                  <a:pt x="647" y="439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3170334" y="2059933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1308" y="3733"/>
                </a:moveTo>
                <a:lnTo>
                  <a:pt x="736" y="495"/>
                </a:lnTo>
                <a:lnTo>
                  <a:pt x="0" y="0"/>
                </a:lnTo>
                <a:lnTo>
                  <a:pt x="1308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171642" y="2063667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431" y="3314"/>
                </a:lnTo>
                <a:lnTo>
                  <a:pt x="1295" y="3746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3181938" y="2067412"/>
            <a:ext cx="939" cy="3454"/>
          </a:xfrm>
          <a:custGeom>
            <a:avLst/>
            <a:gdLst/>
            <a:ahLst/>
            <a:cxnLst/>
            <a:rect l="l" t="t" r="r" b="b"/>
            <a:pathLst>
              <a:path w="939" h="3454">
                <a:moveTo>
                  <a:pt x="139" y="3238"/>
                </a:moveTo>
                <a:lnTo>
                  <a:pt x="939" y="3454"/>
                </a:lnTo>
                <a:lnTo>
                  <a:pt x="0" y="0"/>
                </a:lnTo>
                <a:lnTo>
                  <a:pt x="139" y="323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3172933" y="2067416"/>
            <a:ext cx="2527" cy="8712"/>
          </a:xfrm>
          <a:custGeom>
            <a:avLst/>
            <a:gdLst/>
            <a:ahLst/>
            <a:cxnLst/>
            <a:rect l="l" t="t" r="r" b="b"/>
            <a:pathLst>
              <a:path w="2527" h="8712">
                <a:moveTo>
                  <a:pt x="0" y="0"/>
                </a:moveTo>
                <a:lnTo>
                  <a:pt x="647" y="6832"/>
                </a:lnTo>
                <a:lnTo>
                  <a:pt x="2527" y="8712"/>
                </a:lnTo>
                <a:lnTo>
                  <a:pt x="115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3184169" y="2073615"/>
            <a:ext cx="1219" cy="3797"/>
          </a:xfrm>
          <a:custGeom>
            <a:avLst/>
            <a:gdLst/>
            <a:ahLst/>
            <a:cxnLst/>
            <a:rect l="l" t="t" r="r" b="b"/>
            <a:pathLst>
              <a:path w="1219" h="3797">
                <a:moveTo>
                  <a:pt x="0" y="3733"/>
                </a:moveTo>
                <a:lnTo>
                  <a:pt x="1219" y="3797"/>
                </a:lnTo>
                <a:lnTo>
                  <a:pt x="27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175461" y="2076127"/>
            <a:ext cx="2159" cy="26276"/>
          </a:xfrm>
          <a:custGeom>
            <a:avLst/>
            <a:gdLst/>
            <a:ahLst/>
            <a:cxnLst/>
            <a:rect l="l" t="t" r="r" b="b"/>
            <a:pathLst>
              <a:path w="2158" h="26276">
                <a:moveTo>
                  <a:pt x="2158" y="26276"/>
                </a:moveTo>
                <a:lnTo>
                  <a:pt x="1943" y="6769"/>
                </a:lnTo>
                <a:lnTo>
                  <a:pt x="647" y="571"/>
                </a:lnTo>
                <a:lnTo>
                  <a:pt x="0" y="0"/>
                </a:lnTo>
                <a:lnTo>
                  <a:pt x="2158" y="2627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3185392" y="2077424"/>
            <a:ext cx="1219" cy="7556"/>
          </a:xfrm>
          <a:custGeom>
            <a:avLst/>
            <a:gdLst/>
            <a:ahLst/>
            <a:cxnLst/>
            <a:rect l="l" t="t" r="r" b="b"/>
            <a:pathLst>
              <a:path w="1219" h="7556">
                <a:moveTo>
                  <a:pt x="0" y="7480"/>
                </a:moveTo>
                <a:lnTo>
                  <a:pt x="1219" y="7556"/>
                </a:lnTo>
                <a:lnTo>
                  <a:pt x="787" y="495"/>
                </a:lnTo>
                <a:lnTo>
                  <a:pt x="0" y="0"/>
                </a:lnTo>
                <a:lnTo>
                  <a:pt x="0" y="748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186329" y="2084990"/>
            <a:ext cx="1295" cy="11150"/>
          </a:xfrm>
          <a:custGeom>
            <a:avLst/>
            <a:gdLst/>
            <a:ahLst/>
            <a:cxnLst/>
            <a:rect l="l" t="t" r="r" b="b"/>
            <a:pathLst>
              <a:path w="1295" h="11150">
                <a:moveTo>
                  <a:pt x="0" y="9994"/>
                </a:moveTo>
                <a:lnTo>
                  <a:pt x="1295" y="11150"/>
                </a:lnTo>
                <a:lnTo>
                  <a:pt x="1079" y="431"/>
                </a:lnTo>
                <a:lnTo>
                  <a:pt x="279" y="0"/>
                </a:lnTo>
                <a:lnTo>
                  <a:pt x="0" y="999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3187838" y="2097432"/>
            <a:ext cx="1003" cy="8788"/>
          </a:xfrm>
          <a:custGeom>
            <a:avLst/>
            <a:gdLst/>
            <a:ahLst/>
            <a:cxnLst/>
            <a:rect l="l" t="t" r="r" b="b"/>
            <a:pathLst>
              <a:path w="1003" h="8788">
                <a:moveTo>
                  <a:pt x="0" y="8788"/>
                </a:moveTo>
                <a:lnTo>
                  <a:pt x="1003" y="8788"/>
                </a:lnTo>
                <a:lnTo>
                  <a:pt x="863" y="431"/>
                </a:lnTo>
                <a:lnTo>
                  <a:pt x="292" y="0"/>
                </a:lnTo>
                <a:lnTo>
                  <a:pt x="0" y="878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3178128" y="2103774"/>
            <a:ext cx="1003" cy="6184"/>
          </a:xfrm>
          <a:custGeom>
            <a:avLst/>
            <a:gdLst/>
            <a:ahLst/>
            <a:cxnLst/>
            <a:rect l="l" t="t" r="r" b="b"/>
            <a:pathLst>
              <a:path w="1003" h="6184">
                <a:moveTo>
                  <a:pt x="63" y="6184"/>
                </a:moveTo>
                <a:lnTo>
                  <a:pt x="1003" y="6184"/>
                </a:lnTo>
                <a:lnTo>
                  <a:pt x="571" y="431"/>
                </a:lnTo>
                <a:lnTo>
                  <a:pt x="0" y="0"/>
                </a:lnTo>
                <a:lnTo>
                  <a:pt x="63" y="618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3189061" y="2107510"/>
            <a:ext cx="1435" cy="3682"/>
          </a:xfrm>
          <a:custGeom>
            <a:avLst/>
            <a:gdLst/>
            <a:ahLst/>
            <a:cxnLst/>
            <a:rect l="l" t="t" r="r" b="b"/>
            <a:pathLst>
              <a:path w="1435" h="3682">
                <a:moveTo>
                  <a:pt x="0" y="3682"/>
                </a:moveTo>
                <a:lnTo>
                  <a:pt x="1435" y="1308"/>
                </a:lnTo>
                <a:lnTo>
                  <a:pt x="368" y="0"/>
                </a:lnTo>
                <a:lnTo>
                  <a:pt x="0" y="368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3187918" y="2111198"/>
            <a:ext cx="1143" cy="7543"/>
          </a:xfrm>
          <a:custGeom>
            <a:avLst/>
            <a:gdLst/>
            <a:ahLst/>
            <a:cxnLst/>
            <a:rect l="l" t="t" r="r" b="b"/>
            <a:pathLst>
              <a:path w="1143" h="7543">
                <a:moveTo>
                  <a:pt x="0" y="63"/>
                </a:moveTo>
                <a:lnTo>
                  <a:pt x="292" y="7543"/>
                </a:lnTo>
                <a:lnTo>
                  <a:pt x="1143" y="0"/>
                </a:lnTo>
                <a:lnTo>
                  <a:pt x="0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176819" y="2111187"/>
            <a:ext cx="1308" cy="7493"/>
          </a:xfrm>
          <a:custGeom>
            <a:avLst/>
            <a:gdLst/>
            <a:ahLst/>
            <a:cxnLst/>
            <a:rect l="l" t="t" r="r" b="b"/>
            <a:pathLst>
              <a:path w="1308" h="7493">
                <a:moveTo>
                  <a:pt x="0" y="7493"/>
                </a:moveTo>
                <a:lnTo>
                  <a:pt x="1308" y="6337"/>
                </a:lnTo>
                <a:lnTo>
                  <a:pt x="736" y="0"/>
                </a:lnTo>
                <a:lnTo>
                  <a:pt x="0" y="749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186615" y="2119971"/>
            <a:ext cx="939" cy="6261"/>
          </a:xfrm>
          <a:custGeom>
            <a:avLst/>
            <a:gdLst/>
            <a:ahLst/>
            <a:cxnLst/>
            <a:rect l="l" t="t" r="r" b="b"/>
            <a:pathLst>
              <a:path w="939" h="6261">
                <a:moveTo>
                  <a:pt x="0" y="0"/>
                </a:moveTo>
                <a:lnTo>
                  <a:pt x="292" y="6261"/>
                </a:lnTo>
                <a:lnTo>
                  <a:pt x="939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175596" y="2119977"/>
            <a:ext cx="1371" cy="7480"/>
          </a:xfrm>
          <a:custGeom>
            <a:avLst/>
            <a:gdLst/>
            <a:ahLst/>
            <a:cxnLst/>
            <a:rect l="l" t="t" r="r" b="b"/>
            <a:pathLst>
              <a:path w="1371" h="7480">
                <a:moveTo>
                  <a:pt x="0" y="7480"/>
                </a:moveTo>
                <a:lnTo>
                  <a:pt x="1371" y="5029"/>
                </a:lnTo>
                <a:lnTo>
                  <a:pt x="723" y="0"/>
                </a:lnTo>
                <a:lnTo>
                  <a:pt x="0" y="748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185392" y="2127458"/>
            <a:ext cx="939" cy="7569"/>
          </a:xfrm>
          <a:custGeom>
            <a:avLst/>
            <a:gdLst/>
            <a:ahLst/>
            <a:cxnLst/>
            <a:rect l="l" t="t" r="r" b="b"/>
            <a:pathLst>
              <a:path w="939" h="7569">
                <a:moveTo>
                  <a:pt x="0" y="0"/>
                </a:moveTo>
                <a:lnTo>
                  <a:pt x="292" y="7569"/>
                </a:lnTo>
                <a:lnTo>
                  <a:pt x="939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3174305" y="2128683"/>
            <a:ext cx="1371" cy="6261"/>
          </a:xfrm>
          <a:custGeom>
            <a:avLst/>
            <a:gdLst/>
            <a:ahLst/>
            <a:cxnLst/>
            <a:rect l="l" t="t" r="r" b="b"/>
            <a:pathLst>
              <a:path w="1371" h="6261">
                <a:moveTo>
                  <a:pt x="0" y="6261"/>
                </a:moveTo>
                <a:lnTo>
                  <a:pt x="1371" y="5105"/>
                </a:lnTo>
                <a:lnTo>
                  <a:pt x="787" y="0"/>
                </a:lnTo>
                <a:lnTo>
                  <a:pt x="0" y="626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184100" y="2136247"/>
            <a:ext cx="1003" cy="5041"/>
          </a:xfrm>
          <a:custGeom>
            <a:avLst/>
            <a:gdLst/>
            <a:ahLst/>
            <a:cxnLst/>
            <a:rect l="l" t="t" r="r" b="b"/>
            <a:pathLst>
              <a:path w="1003" h="5041">
                <a:moveTo>
                  <a:pt x="0" y="0"/>
                </a:moveTo>
                <a:lnTo>
                  <a:pt x="355" y="5041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182877" y="2142515"/>
            <a:ext cx="1003" cy="3733"/>
          </a:xfrm>
          <a:custGeom>
            <a:avLst/>
            <a:gdLst/>
            <a:ahLst/>
            <a:cxnLst/>
            <a:rect l="l" t="t" r="r" b="b"/>
            <a:pathLst>
              <a:path w="1003" h="3733">
                <a:moveTo>
                  <a:pt x="0" y="3733"/>
                </a:moveTo>
                <a:lnTo>
                  <a:pt x="1003" y="63"/>
                </a:lnTo>
                <a:lnTo>
                  <a:pt x="0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3181574" y="2146249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76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3180351" y="2149998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0"/>
                </a:moveTo>
                <a:lnTo>
                  <a:pt x="279" y="3733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3179128" y="2155042"/>
            <a:ext cx="1003" cy="3733"/>
          </a:xfrm>
          <a:custGeom>
            <a:avLst/>
            <a:gdLst/>
            <a:ahLst/>
            <a:cxnLst/>
            <a:rect l="l" t="t" r="r" b="b"/>
            <a:pathLst>
              <a:path w="1003" h="3733">
                <a:moveTo>
                  <a:pt x="0" y="3733"/>
                </a:moveTo>
                <a:lnTo>
                  <a:pt x="1003" y="63"/>
                </a:lnTo>
                <a:lnTo>
                  <a:pt x="0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3177837" y="2158776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176614" y="2162525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0"/>
                </a:moveTo>
                <a:lnTo>
                  <a:pt x="279" y="3733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3175316" y="2167569"/>
            <a:ext cx="1079" cy="3733"/>
          </a:xfrm>
          <a:custGeom>
            <a:avLst/>
            <a:gdLst/>
            <a:ahLst/>
            <a:cxnLst/>
            <a:rect l="l" t="t" r="r" b="b"/>
            <a:pathLst>
              <a:path w="1079" h="3733">
                <a:moveTo>
                  <a:pt x="63" y="3733"/>
                </a:moveTo>
                <a:lnTo>
                  <a:pt x="1079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174081" y="2171230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292" y="3822"/>
                </a:moveTo>
                <a:lnTo>
                  <a:pt x="1295" y="88"/>
                </a:lnTo>
                <a:lnTo>
                  <a:pt x="0" y="0"/>
                </a:lnTo>
                <a:lnTo>
                  <a:pt x="292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172865" y="2176270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0" y="3822"/>
                </a:moveTo>
                <a:lnTo>
                  <a:pt x="1003" y="88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171578" y="2180021"/>
            <a:ext cx="1282" cy="3810"/>
          </a:xfrm>
          <a:custGeom>
            <a:avLst/>
            <a:gdLst/>
            <a:ahLst/>
            <a:cxnLst/>
            <a:rect l="l" t="t" r="r" b="b"/>
            <a:pathLst>
              <a:path w="1282" h="3810">
                <a:moveTo>
                  <a:pt x="63" y="3809"/>
                </a:moveTo>
                <a:lnTo>
                  <a:pt x="1282" y="76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170344" y="2183765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292" y="3746"/>
                </a:moveTo>
                <a:lnTo>
                  <a:pt x="1295" y="76"/>
                </a:lnTo>
                <a:lnTo>
                  <a:pt x="0" y="0"/>
                </a:lnTo>
                <a:lnTo>
                  <a:pt x="292" y="374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169116" y="2188945"/>
            <a:ext cx="1308" cy="3606"/>
          </a:xfrm>
          <a:custGeom>
            <a:avLst/>
            <a:gdLst/>
            <a:ahLst/>
            <a:cxnLst/>
            <a:rect l="l" t="t" r="r" b="b"/>
            <a:pathLst>
              <a:path w="1308" h="3606">
                <a:moveTo>
                  <a:pt x="0" y="3606"/>
                </a:moveTo>
                <a:lnTo>
                  <a:pt x="1308" y="1155"/>
                </a:lnTo>
                <a:lnTo>
                  <a:pt x="1079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167829" y="2192557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63" y="63"/>
                </a:moveTo>
                <a:lnTo>
                  <a:pt x="0" y="3733"/>
                </a:lnTo>
                <a:lnTo>
                  <a:pt x="1282" y="0"/>
                </a:lnTo>
                <a:lnTo>
                  <a:pt x="63" y="6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166532" y="2196289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0"/>
                </a:moveTo>
                <a:lnTo>
                  <a:pt x="355" y="3822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165314" y="2201332"/>
            <a:ext cx="1066" cy="3746"/>
          </a:xfrm>
          <a:custGeom>
            <a:avLst/>
            <a:gdLst/>
            <a:ahLst/>
            <a:cxnLst/>
            <a:rect l="l" t="t" r="r" b="b"/>
            <a:pathLst>
              <a:path w="1066" h="3746">
                <a:moveTo>
                  <a:pt x="63" y="3746"/>
                </a:moveTo>
                <a:lnTo>
                  <a:pt x="1066" y="76"/>
                </a:lnTo>
                <a:lnTo>
                  <a:pt x="0" y="0"/>
                </a:lnTo>
                <a:lnTo>
                  <a:pt x="63" y="374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164075" y="2205079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0"/>
                </a:moveTo>
                <a:lnTo>
                  <a:pt x="292" y="3733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162852" y="2210034"/>
            <a:ext cx="1016" cy="3822"/>
          </a:xfrm>
          <a:custGeom>
            <a:avLst/>
            <a:gdLst/>
            <a:ahLst/>
            <a:cxnLst/>
            <a:rect l="l" t="t" r="r" b="b"/>
            <a:pathLst>
              <a:path w="1016" h="3822">
                <a:moveTo>
                  <a:pt x="0" y="3822"/>
                </a:moveTo>
                <a:lnTo>
                  <a:pt x="1016" y="152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161565" y="2213783"/>
            <a:ext cx="1282" cy="3822"/>
          </a:xfrm>
          <a:custGeom>
            <a:avLst/>
            <a:gdLst/>
            <a:ahLst/>
            <a:cxnLst/>
            <a:rect l="l" t="t" r="r" b="b"/>
            <a:pathLst>
              <a:path w="1282" h="3822">
                <a:moveTo>
                  <a:pt x="63" y="3822"/>
                </a:moveTo>
                <a:lnTo>
                  <a:pt x="1282" y="76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160337" y="2217606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279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159114" y="2222562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0" y="3822"/>
                </a:moveTo>
                <a:lnTo>
                  <a:pt x="1003" y="88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157811" y="2226311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156518" y="2230061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355" y="3809"/>
                </a:moveTo>
                <a:lnTo>
                  <a:pt x="1295" y="76"/>
                </a:lnTo>
                <a:lnTo>
                  <a:pt x="0" y="0"/>
                </a:lnTo>
                <a:lnTo>
                  <a:pt x="355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155302" y="2235109"/>
            <a:ext cx="1066" cy="3733"/>
          </a:xfrm>
          <a:custGeom>
            <a:avLst/>
            <a:gdLst/>
            <a:ahLst/>
            <a:cxnLst/>
            <a:rect l="l" t="t" r="r" b="b"/>
            <a:pathLst>
              <a:path w="1066" h="3733">
                <a:moveTo>
                  <a:pt x="63" y="3733"/>
                </a:moveTo>
                <a:lnTo>
                  <a:pt x="1066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455246" y="2226598"/>
            <a:ext cx="48882" cy="11811"/>
          </a:xfrm>
          <a:custGeom>
            <a:avLst/>
            <a:gdLst/>
            <a:ahLst/>
            <a:cxnLst/>
            <a:rect l="l" t="t" r="r" b="b"/>
            <a:pathLst>
              <a:path w="48882" h="11811">
                <a:moveTo>
                  <a:pt x="44919" y="5257"/>
                </a:moveTo>
                <a:lnTo>
                  <a:pt x="47574" y="4254"/>
                </a:lnTo>
                <a:lnTo>
                  <a:pt x="48882" y="0"/>
                </a:lnTo>
                <a:lnTo>
                  <a:pt x="34836" y="152"/>
                </a:lnTo>
                <a:lnTo>
                  <a:pt x="9715" y="2603"/>
                </a:lnTo>
                <a:lnTo>
                  <a:pt x="1066" y="6489"/>
                </a:lnTo>
                <a:lnTo>
                  <a:pt x="0" y="9359"/>
                </a:lnTo>
                <a:lnTo>
                  <a:pt x="63" y="11810"/>
                </a:lnTo>
                <a:lnTo>
                  <a:pt x="8483" y="8864"/>
                </a:lnTo>
                <a:lnTo>
                  <a:pt x="44919" y="525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154074" y="2238843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292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152851" y="2243888"/>
            <a:ext cx="1003" cy="3733"/>
          </a:xfrm>
          <a:custGeom>
            <a:avLst/>
            <a:gdLst/>
            <a:ahLst/>
            <a:cxnLst/>
            <a:rect l="l" t="t" r="r" b="b"/>
            <a:pathLst>
              <a:path w="1003" h="3733">
                <a:moveTo>
                  <a:pt x="0" y="3733"/>
                </a:moveTo>
                <a:lnTo>
                  <a:pt x="1003" y="63"/>
                </a:lnTo>
                <a:lnTo>
                  <a:pt x="0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659792" y="2246481"/>
            <a:ext cx="28943" cy="13246"/>
          </a:xfrm>
          <a:custGeom>
            <a:avLst/>
            <a:gdLst/>
            <a:ahLst/>
            <a:cxnLst/>
            <a:rect l="l" t="t" r="r" b="b"/>
            <a:pathLst>
              <a:path w="28943" h="13246">
                <a:moveTo>
                  <a:pt x="28943" y="7556"/>
                </a:moveTo>
                <a:lnTo>
                  <a:pt x="4610" y="279"/>
                </a:lnTo>
                <a:lnTo>
                  <a:pt x="1435" y="0"/>
                </a:lnTo>
                <a:lnTo>
                  <a:pt x="0" y="5181"/>
                </a:lnTo>
                <a:lnTo>
                  <a:pt x="27647" y="13246"/>
                </a:lnTo>
                <a:lnTo>
                  <a:pt x="28943" y="755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151548" y="2247621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0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150325" y="2251370"/>
            <a:ext cx="1231" cy="3746"/>
          </a:xfrm>
          <a:custGeom>
            <a:avLst/>
            <a:gdLst/>
            <a:ahLst/>
            <a:cxnLst/>
            <a:rect l="l" t="t" r="r" b="b"/>
            <a:pathLst>
              <a:path w="1231" h="3746">
                <a:moveTo>
                  <a:pt x="0" y="0"/>
                </a:moveTo>
                <a:lnTo>
                  <a:pt x="292" y="3746"/>
                </a:lnTo>
                <a:lnTo>
                  <a:pt x="1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149102" y="2256337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0" y="3822"/>
                </a:moveTo>
                <a:lnTo>
                  <a:pt x="1003" y="139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147810" y="2260088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809"/>
                </a:moveTo>
                <a:lnTo>
                  <a:pt x="1295" y="76"/>
                </a:lnTo>
                <a:lnTo>
                  <a:pt x="0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146518" y="2263898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355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145288" y="2268865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152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144079" y="2272602"/>
            <a:ext cx="1282" cy="3822"/>
          </a:xfrm>
          <a:custGeom>
            <a:avLst/>
            <a:gdLst/>
            <a:ahLst/>
            <a:cxnLst/>
            <a:rect l="l" t="t" r="r" b="b"/>
            <a:pathLst>
              <a:path w="1282" h="3822">
                <a:moveTo>
                  <a:pt x="279" y="3822"/>
                </a:moveTo>
                <a:lnTo>
                  <a:pt x="1282" y="88"/>
                </a:lnTo>
                <a:lnTo>
                  <a:pt x="0" y="0"/>
                </a:lnTo>
                <a:lnTo>
                  <a:pt x="279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142838" y="2277651"/>
            <a:ext cx="1003" cy="3746"/>
          </a:xfrm>
          <a:custGeom>
            <a:avLst/>
            <a:gdLst/>
            <a:ahLst/>
            <a:cxnLst/>
            <a:rect l="l" t="t" r="r" b="b"/>
            <a:pathLst>
              <a:path w="1003" h="3746">
                <a:moveTo>
                  <a:pt x="0" y="3746"/>
                </a:moveTo>
                <a:lnTo>
                  <a:pt x="1003" y="76"/>
                </a:lnTo>
                <a:lnTo>
                  <a:pt x="0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141546" y="2281397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0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140323" y="2285135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0" y="0"/>
                </a:moveTo>
                <a:lnTo>
                  <a:pt x="292" y="3746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139024" y="2290191"/>
            <a:ext cx="1079" cy="3733"/>
          </a:xfrm>
          <a:custGeom>
            <a:avLst/>
            <a:gdLst/>
            <a:ahLst/>
            <a:cxnLst/>
            <a:rect l="l" t="t" r="r" b="b"/>
            <a:pathLst>
              <a:path w="1079" h="3733">
                <a:moveTo>
                  <a:pt x="76" y="3733"/>
                </a:moveTo>
                <a:lnTo>
                  <a:pt x="1079" y="63"/>
                </a:lnTo>
                <a:lnTo>
                  <a:pt x="0" y="0"/>
                </a:lnTo>
                <a:lnTo>
                  <a:pt x="76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151758" y="2295436"/>
            <a:ext cx="4749" cy="2374"/>
          </a:xfrm>
          <a:custGeom>
            <a:avLst/>
            <a:gdLst/>
            <a:ahLst/>
            <a:cxnLst/>
            <a:rect l="l" t="t" r="r" b="b"/>
            <a:pathLst>
              <a:path w="4749" h="2374">
                <a:moveTo>
                  <a:pt x="3962" y="2374"/>
                </a:moveTo>
                <a:lnTo>
                  <a:pt x="4749" y="215"/>
                </a:lnTo>
                <a:lnTo>
                  <a:pt x="0" y="0"/>
                </a:lnTo>
                <a:lnTo>
                  <a:pt x="3962" y="2374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137797" y="2293924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0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136506" y="2297673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355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135288" y="2302718"/>
            <a:ext cx="1066" cy="3733"/>
          </a:xfrm>
          <a:custGeom>
            <a:avLst/>
            <a:gdLst/>
            <a:ahLst/>
            <a:cxnLst/>
            <a:rect l="l" t="t" r="r" b="b"/>
            <a:pathLst>
              <a:path w="1066" h="3733">
                <a:moveTo>
                  <a:pt x="63" y="3733"/>
                </a:moveTo>
                <a:lnTo>
                  <a:pt x="1066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134053" y="2306378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292" y="3822"/>
                </a:moveTo>
                <a:lnTo>
                  <a:pt x="1295" y="76"/>
                </a:lnTo>
                <a:lnTo>
                  <a:pt x="0" y="0"/>
                </a:lnTo>
                <a:lnTo>
                  <a:pt x="292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132837" y="2311419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0" y="3822"/>
                </a:moveTo>
                <a:lnTo>
                  <a:pt x="1003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131534" y="2315156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88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130241" y="2318905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355" y="3822"/>
                </a:moveTo>
                <a:lnTo>
                  <a:pt x="1295" y="76"/>
                </a:lnTo>
                <a:lnTo>
                  <a:pt x="0" y="0"/>
                </a:lnTo>
                <a:lnTo>
                  <a:pt x="355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129024" y="2323955"/>
            <a:ext cx="1066" cy="3733"/>
          </a:xfrm>
          <a:custGeom>
            <a:avLst/>
            <a:gdLst/>
            <a:ahLst/>
            <a:cxnLst/>
            <a:rect l="l" t="t" r="r" b="b"/>
            <a:pathLst>
              <a:path w="1066" h="3733">
                <a:moveTo>
                  <a:pt x="63" y="3733"/>
                </a:moveTo>
                <a:lnTo>
                  <a:pt x="1066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863551" y="2329061"/>
            <a:ext cx="22682" cy="18643"/>
          </a:xfrm>
          <a:custGeom>
            <a:avLst/>
            <a:gdLst/>
            <a:ahLst/>
            <a:cxnLst/>
            <a:rect l="l" t="t" r="r" b="b"/>
            <a:pathLst>
              <a:path w="22682" h="18643">
                <a:moveTo>
                  <a:pt x="22682" y="13461"/>
                </a:moveTo>
                <a:lnTo>
                  <a:pt x="1727" y="0"/>
                </a:lnTo>
                <a:lnTo>
                  <a:pt x="0" y="5041"/>
                </a:lnTo>
                <a:lnTo>
                  <a:pt x="20167" y="18643"/>
                </a:lnTo>
                <a:lnTo>
                  <a:pt x="22682" y="1346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127796" y="2327689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126493" y="2331438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0"/>
                </a:moveTo>
                <a:lnTo>
                  <a:pt x="368" y="3822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125274" y="2336482"/>
            <a:ext cx="1079" cy="3733"/>
          </a:xfrm>
          <a:custGeom>
            <a:avLst/>
            <a:gdLst/>
            <a:ahLst/>
            <a:cxnLst/>
            <a:rect l="l" t="t" r="r" b="b"/>
            <a:pathLst>
              <a:path w="1079" h="3733">
                <a:moveTo>
                  <a:pt x="76" y="3733"/>
                </a:moveTo>
                <a:lnTo>
                  <a:pt x="1079" y="63"/>
                </a:lnTo>
                <a:lnTo>
                  <a:pt x="0" y="0"/>
                </a:lnTo>
                <a:lnTo>
                  <a:pt x="76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124047" y="2340216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292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248166" y="2346697"/>
            <a:ext cx="6121" cy="3378"/>
          </a:xfrm>
          <a:custGeom>
            <a:avLst/>
            <a:gdLst/>
            <a:ahLst/>
            <a:cxnLst/>
            <a:rect l="l" t="t" r="r" b="b"/>
            <a:pathLst>
              <a:path w="6121" h="3378">
                <a:moveTo>
                  <a:pt x="0" y="0"/>
                </a:moveTo>
                <a:lnTo>
                  <a:pt x="6121" y="3378"/>
                </a:lnTo>
                <a:lnTo>
                  <a:pt x="337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3122824" y="2345183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0" y="3822"/>
                </a:moveTo>
                <a:lnTo>
                  <a:pt x="1003" y="152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3121533" y="2348932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3120229" y="2352755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0"/>
                </a:moveTo>
                <a:lnTo>
                  <a:pt x="368" y="3733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3119012" y="2357710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63" y="3822"/>
                </a:moveTo>
                <a:lnTo>
                  <a:pt x="1079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3117789" y="2361460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63" y="3809"/>
                </a:moveTo>
                <a:lnTo>
                  <a:pt x="1295" y="76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3116275" y="2365273"/>
            <a:ext cx="1574" cy="3683"/>
          </a:xfrm>
          <a:custGeom>
            <a:avLst/>
            <a:gdLst/>
            <a:ahLst/>
            <a:cxnLst/>
            <a:rect l="l" t="t" r="r" b="b"/>
            <a:pathLst>
              <a:path w="1574" h="3682">
                <a:moveTo>
                  <a:pt x="0" y="1231"/>
                </a:moveTo>
                <a:lnTo>
                  <a:pt x="571" y="3682"/>
                </a:lnTo>
                <a:lnTo>
                  <a:pt x="1574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3115274" y="2370169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3114034" y="2373991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0"/>
                </a:moveTo>
                <a:lnTo>
                  <a:pt x="0" y="3733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30449" y="2377727"/>
            <a:ext cx="5981" cy="939"/>
          </a:xfrm>
          <a:custGeom>
            <a:avLst/>
            <a:gdLst/>
            <a:ahLst/>
            <a:cxnLst/>
            <a:rect l="l" t="t" r="r" b="b"/>
            <a:pathLst>
              <a:path w="5981" h="939">
                <a:moveTo>
                  <a:pt x="0" y="939"/>
                </a:moveTo>
                <a:lnTo>
                  <a:pt x="5981" y="431"/>
                </a:lnTo>
                <a:lnTo>
                  <a:pt x="292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112526" y="2377733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92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3111520" y="2382770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3110228" y="2386519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355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109010" y="2391487"/>
            <a:ext cx="1066" cy="3810"/>
          </a:xfrm>
          <a:custGeom>
            <a:avLst/>
            <a:gdLst/>
            <a:ahLst/>
            <a:cxnLst/>
            <a:rect l="l" t="t" r="r" b="b"/>
            <a:pathLst>
              <a:path w="1066" h="3810">
                <a:moveTo>
                  <a:pt x="63" y="3809"/>
                </a:moveTo>
                <a:lnTo>
                  <a:pt x="1066" y="139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3107775" y="2395223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76" y="3822"/>
                </a:moveTo>
                <a:lnTo>
                  <a:pt x="1295" y="76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346960" y="2399327"/>
            <a:ext cx="6045" cy="2451"/>
          </a:xfrm>
          <a:custGeom>
            <a:avLst/>
            <a:gdLst/>
            <a:ahLst/>
            <a:cxnLst/>
            <a:rect l="l" t="t" r="r" b="b"/>
            <a:pathLst>
              <a:path w="6045" h="2451">
                <a:moveTo>
                  <a:pt x="5105" y="2451"/>
                </a:moveTo>
                <a:lnTo>
                  <a:pt x="6045" y="152"/>
                </a:lnTo>
                <a:lnTo>
                  <a:pt x="0" y="0"/>
                </a:lnTo>
                <a:lnTo>
                  <a:pt x="5105" y="245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3106262" y="2399050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19"/>
                </a:moveTo>
                <a:lnTo>
                  <a:pt x="584" y="367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3105261" y="2404013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63" y="3822"/>
                </a:moveTo>
                <a:lnTo>
                  <a:pt x="1079" y="76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3104033" y="2407759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76"/>
                </a:lnTo>
                <a:lnTo>
                  <a:pt x="0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3102524" y="2411501"/>
            <a:ext cx="1511" cy="5029"/>
          </a:xfrm>
          <a:custGeom>
            <a:avLst/>
            <a:gdLst/>
            <a:ahLst/>
            <a:cxnLst/>
            <a:rect l="l" t="t" r="r" b="b"/>
            <a:pathLst>
              <a:path w="1511" h="5029">
                <a:moveTo>
                  <a:pt x="0" y="1295"/>
                </a:moveTo>
                <a:lnTo>
                  <a:pt x="279" y="5029"/>
                </a:lnTo>
                <a:lnTo>
                  <a:pt x="151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3101507" y="2416534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0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3100216" y="2420283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355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045124" y="2424315"/>
            <a:ext cx="3594" cy="1879"/>
          </a:xfrm>
          <a:custGeom>
            <a:avLst/>
            <a:gdLst/>
            <a:ahLst/>
            <a:cxnLst/>
            <a:rect l="l" t="t" r="r" b="b"/>
            <a:pathLst>
              <a:path w="3594" h="1879">
                <a:moveTo>
                  <a:pt x="0" y="939"/>
                </a:moveTo>
                <a:lnTo>
                  <a:pt x="152" y="1879"/>
                </a:lnTo>
                <a:lnTo>
                  <a:pt x="3594" y="507"/>
                </a:lnTo>
                <a:lnTo>
                  <a:pt x="3530" y="0"/>
                </a:lnTo>
                <a:lnTo>
                  <a:pt x="0" y="93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3098998" y="2425326"/>
            <a:ext cx="1066" cy="3746"/>
          </a:xfrm>
          <a:custGeom>
            <a:avLst/>
            <a:gdLst/>
            <a:ahLst/>
            <a:cxnLst/>
            <a:rect l="l" t="t" r="r" b="b"/>
            <a:pathLst>
              <a:path w="1066" h="3746">
                <a:moveTo>
                  <a:pt x="63" y="3746"/>
                </a:moveTo>
                <a:lnTo>
                  <a:pt x="1066" y="63"/>
                </a:lnTo>
                <a:lnTo>
                  <a:pt x="0" y="0"/>
                </a:lnTo>
                <a:lnTo>
                  <a:pt x="63" y="374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3097770" y="2429073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0"/>
                </a:moveTo>
                <a:lnTo>
                  <a:pt x="63" y="3810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3096477" y="2432737"/>
            <a:ext cx="1358" cy="3822"/>
          </a:xfrm>
          <a:custGeom>
            <a:avLst/>
            <a:gdLst/>
            <a:ahLst/>
            <a:cxnLst/>
            <a:rect l="l" t="t" r="r" b="b"/>
            <a:pathLst>
              <a:path w="1358" h="3822">
                <a:moveTo>
                  <a:pt x="355" y="3822"/>
                </a:moveTo>
                <a:lnTo>
                  <a:pt x="1358" y="152"/>
                </a:lnTo>
                <a:lnTo>
                  <a:pt x="0" y="0"/>
                </a:lnTo>
                <a:lnTo>
                  <a:pt x="355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3095247" y="2437853"/>
            <a:ext cx="1079" cy="3746"/>
          </a:xfrm>
          <a:custGeom>
            <a:avLst/>
            <a:gdLst/>
            <a:ahLst/>
            <a:cxnLst/>
            <a:rect l="l" t="t" r="r" b="b"/>
            <a:pathLst>
              <a:path w="1079" h="3746">
                <a:moveTo>
                  <a:pt x="76" y="3746"/>
                </a:moveTo>
                <a:lnTo>
                  <a:pt x="1079" y="76"/>
                </a:lnTo>
                <a:lnTo>
                  <a:pt x="0" y="0"/>
                </a:lnTo>
                <a:lnTo>
                  <a:pt x="76" y="374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3094020" y="2441515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88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3092512" y="2446561"/>
            <a:ext cx="1651" cy="3746"/>
          </a:xfrm>
          <a:custGeom>
            <a:avLst/>
            <a:gdLst/>
            <a:ahLst/>
            <a:cxnLst/>
            <a:rect l="l" t="t" r="r" b="b"/>
            <a:pathLst>
              <a:path w="1650" h="3746">
                <a:moveTo>
                  <a:pt x="0" y="0"/>
                </a:moveTo>
                <a:lnTo>
                  <a:pt x="292" y="3746"/>
                </a:lnTo>
                <a:lnTo>
                  <a:pt x="1651" y="215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445811" y="2451825"/>
            <a:ext cx="4826" cy="2222"/>
          </a:xfrm>
          <a:custGeom>
            <a:avLst/>
            <a:gdLst/>
            <a:ahLst/>
            <a:cxnLst/>
            <a:rect l="l" t="t" r="r" b="b"/>
            <a:pathLst>
              <a:path w="4825" h="2222">
                <a:moveTo>
                  <a:pt x="4825" y="2222"/>
                </a:moveTo>
                <a:lnTo>
                  <a:pt x="4673" y="215"/>
                </a:lnTo>
                <a:lnTo>
                  <a:pt x="0" y="0"/>
                </a:lnTo>
                <a:lnTo>
                  <a:pt x="4825" y="22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3091506" y="2450310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0"/>
                </a:moveTo>
                <a:lnTo>
                  <a:pt x="63" y="3822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3089997" y="2454131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19"/>
                </a:moveTo>
                <a:lnTo>
                  <a:pt x="571" y="367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3088984" y="2459014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152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3087757" y="2462837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0"/>
                </a:moveTo>
                <a:lnTo>
                  <a:pt x="76" y="3822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732375" y="2465567"/>
            <a:ext cx="17551" cy="3530"/>
          </a:xfrm>
          <a:custGeom>
            <a:avLst/>
            <a:gdLst/>
            <a:ahLst/>
            <a:cxnLst/>
            <a:rect l="l" t="t" r="r" b="b"/>
            <a:pathLst>
              <a:path w="17551" h="3530">
                <a:moveTo>
                  <a:pt x="5029" y="2527"/>
                </a:moveTo>
                <a:lnTo>
                  <a:pt x="17551" y="3530"/>
                </a:lnTo>
                <a:lnTo>
                  <a:pt x="4597" y="215"/>
                </a:lnTo>
                <a:lnTo>
                  <a:pt x="0" y="0"/>
                </a:lnTo>
                <a:lnTo>
                  <a:pt x="5029" y="252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3086248" y="2466658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19"/>
                </a:moveTo>
                <a:lnTo>
                  <a:pt x="571" y="367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768657" y="2472848"/>
            <a:ext cx="128587" cy="22961"/>
          </a:xfrm>
          <a:custGeom>
            <a:avLst/>
            <a:gdLst/>
            <a:ahLst/>
            <a:cxnLst/>
            <a:rect l="l" t="t" r="r" b="b"/>
            <a:pathLst>
              <a:path w="128587" h="22961">
                <a:moveTo>
                  <a:pt x="79705" y="11658"/>
                </a:moveTo>
                <a:lnTo>
                  <a:pt x="0" y="0"/>
                </a:lnTo>
                <a:lnTo>
                  <a:pt x="15836" y="4241"/>
                </a:lnTo>
                <a:lnTo>
                  <a:pt x="49682" y="9207"/>
                </a:lnTo>
                <a:lnTo>
                  <a:pt x="74879" y="15405"/>
                </a:lnTo>
                <a:lnTo>
                  <a:pt x="76174" y="16560"/>
                </a:lnTo>
                <a:lnTo>
                  <a:pt x="52997" y="19215"/>
                </a:lnTo>
                <a:lnTo>
                  <a:pt x="29667" y="19215"/>
                </a:lnTo>
                <a:lnTo>
                  <a:pt x="11303" y="17780"/>
                </a:lnTo>
                <a:lnTo>
                  <a:pt x="20015" y="22821"/>
                </a:lnTo>
                <a:lnTo>
                  <a:pt x="94322" y="22961"/>
                </a:lnTo>
                <a:lnTo>
                  <a:pt x="128587" y="19646"/>
                </a:lnTo>
                <a:lnTo>
                  <a:pt x="114769" y="14173"/>
                </a:lnTo>
                <a:lnTo>
                  <a:pt x="79705" y="1165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3085247" y="2471541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3084019" y="2475364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0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3082510" y="2480336"/>
            <a:ext cx="1651" cy="3810"/>
          </a:xfrm>
          <a:custGeom>
            <a:avLst/>
            <a:gdLst/>
            <a:ahLst/>
            <a:cxnLst/>
            <a:rect l="l" t="t" r="r" b="b"/>
            <a:pathLst>
              <a:path w="1650" h="3810">
                <a:moveTo>
                  <a:pt x="0" y="0"/>
                </a:moveTo>
                <a:lnTo>
                  <a:pt x="292" y="3810"/>
                </a:lnTo>
                <a:lnTo>
                  <a:pt x="1651" y="215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3081498" y="2484069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63" y="3822"/>
                </a:moveTo>
                <a:lnTo>
                  <a:pt x="1295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3079984" y="2487895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19"/>
                </a:moveTo>
                <a:lnTo>
                  <a:pt x="571" y="367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3078984" y="2492858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76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3077761" y="2496596"/>
            <a:ext cx="1282" cy="3822"/>
          </a:xfrm>
          <a:custGeom>
            <a:avLst/>
            <a:gdLst/>
            <a:ahLst/>
            <a:cxnLst/>
            <a:rect l="l" t="t" r="r" b="b"/>
            <a:pathLst>
              <a:path w="1282" h="3822">
                <a:moveTo>
                  <a:pt x="63" y="3822"/>
                </a:moveTo>
                <a:lnTo>
                  <a:pt x="1282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3076235" y="2500422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19"/>
                </a:moveTo>
                <a:lnTo>
                  <a:pt x="584" y="367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3075233" y="250530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152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3074007" y="2509128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0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3072429" y="2514169"/>
            <a:ext cx="1727" cy="3746"/>
          </a:xfrm>
          <a:custGeom>
            <a:avLst/>
            <a:gdLst/>
            <a:ahLst/>
            <a:cxnLst/>
            <a:rect l="l" t="t" r="r" b="b"/>
            <a:pathLst>
              <a:path w="1727" h="3746">
                <a:moveTo>
                  <a:pt x="0" y="0"/>
                </a:moveTo>
                <a:lnTo>
                  <a:pt x="355" y="3746"/>
                </a:lnTo>
                <a:lnTo>
                  <a:pt x="1727" y="152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3071492" y="2517918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63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3069972" y="2521651"/>
            <a:ext cx="1587" cy="3759"/>
          </a:xfrm>
          <a:custGeom>
            <a:avLst/>
            <a:gdLst/>
            <a:ahLst/>
            <a:cxnLst/>
            <a:rect l="l" t="t" r="r" b="b"/>
            <a:pathLst>
              <a:path w="1587" h="3759">
                <a:moveTo>
                  <a:pt x="0" y="1308"/>
                </a:moveTo>
                <a:lnTo>
                  <a:pt x="584" y="3759"/>
                </a:lnTo>
                <a:lnTo>
                  <a:pt x="1587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3068970" y="2526623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76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3067748" y="2530360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63" y="3822"/>
                </a:moveTo>
                <a:lnTo>
                  <a:pt x="1295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3066234" y="2534199"/>
            <a:ext cx="1574" cy="3733"/>
          </a:xfrm>
          <a:custGeom>
            <a:avLst/>
            <a:gdLst/>
            <a:ahLst/>
            <a:cxnLst/>
            <a:rect l="l" t="t" r="r" b="b"/>
            <a:pathLst>
              <a:path w="1574" h="3733">
                <a:moveTo>
                  <a:pt x="0" y="1206"/>
                </a:moveTo>
                <a:lnTo>
                  <a:pt x="571" y="3733"/>
                </a:lnTo>
                <a:lnTo>
                  <a:pt x="1574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3065233" y="2539150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3063929" y="2542900"/>
            <a:ext cx="1371" cy="3810"/>
          </a:xfrm>
          <a:custGeom>
            <a:avLst/>
            <a:gdLst/>
            <a:ahLst/>
            <a:cxnLst/>
            <a:rect l="l" t="t" r="r" b="b"/>
            <a:pathLst>
              <a:path w="1371" h="3810">
                <a:moveTo>
                  <a:pt x="76" y="3809"/>
                </a:moveTo>
                <a:lnTo>
                  <a:pt x="1371" y="76"/>
                </a:lnTo>
                <a:lnTo>
                  <a:pt x="0" y="0"/>
                </a:lnTo>
                <a:lnTo>
                  <a:pt x="76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3062417" y="2546725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19"/>
                </a:moveTo>
                <a:lnTo>
                  <a:pt x="647" y="367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3061408" y="2551677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39" y="3822"/>
                </a:moveTo>
                <a:lnTo>
                  <a:pt x="1079" y="88"/>
                </a:lnTo>
                <a:lnTo>
                  <a:pt x="0" y="0"/>
                </a:lnTo>
                <a:lnTo>
                  <a:pt x="139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3059971" y="2555504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19"/>
                </a:moveTo>
                <a:lnTo>
                  <a:pt x="571" y="367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907545" y="2507043"/>
            <a:ext cx="93599" cy="87261"/>
          </a:xfrm>
          <a:custGeom>
            <a:avLst/>
            <a:gdLst/>
            <a:ahLst/>
            <a:cxnLst/>
            <a:rect l="l" t="t" r="r" b="b"/>
            <a:pathLst>
              <a:path w="93599" h="87261">
                <a:moveTo>
                  <a:pt x="0" y="51841"/>
                </a:moveTo>
                <a:lnTo>
                  <a:pt x="67386" y="87261"/>
                </a:lnTo>
                <a:lnTo>
                  <a:pt x="93599" y="0"/>
                </a:lnTo>
                <a:lnTo>
                  <a:pt x="63004" y="2527"/>
                </a:lnTo>
                <a:lnTo>
                  <a:pt x="45935" y="5397"/>
                </a:lnTo>
                <a:lnTo>
                  <a:pt x="15481" y="8788"/>
                </a:lnTo>
                <a:lnTo>
                  <a:pt x="11811" y="10083"/>
                </a:lnTo>
                <a:lnTo>
                  <a:pt x="0" y="5184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3058970" y="2560387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3057742" y="2564210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63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3056153" y="2567955"/>
            <a:ext cx="1651" cy="3746"/>
          </a:xfrm>
          <a:custGeom>
            <a:avLst/>
            <a:gdLst/>
            <a:ahLst/>
            <a:cxnLst/>
            <a:rect l="l" t="t" r="r" b="b"/>
            <a:pathLst>
              <a:path w="1650" h="3746">
                <a:moveTo>
                  <a:pt x="0" y="1295"/>
                </a:moveTo>
                <a:lnTo>
                  <a:pt x="647" y="3746"/>
                </a:lnTo>
                <a:lnTo>
                  <a:pt x="165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3055221" y="2572918"/>
            <a:ext cx="1079" cy="3898"/>
          </a:xfrm>
          <a:custGeom>
            <a:avLst/>
            <a:gdLst/>
            <a:ahLst/>
            <a:cxnLst/>
            <a:rect l="l" t="t" r="r" b="b"/>
            <a:pathLst>
              <a:path w="1079" h="3898">
                <a:moveTo>
                  <a:pt x="63" y="3898"/>
                </a:moveTo>
                <a:lnTo>
                  <a:pt x="1079" y="76"/>
                </a:lnTo>
                <a:lnTo>
                  <a:pt x="0" y="0"/>
                </a:lnTo>
                <a:lnTo>
                  <a:pt x="63" y="3898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339538" y="2580775"/>
            <a:ext cx="3314" cy="1219"/>
          </a:xfrm>
          <a:custGeom>
            <a:avLst/>
            <a:gdLst/>
            <a:ahLst/>
            <a:cxnLst/>
            <a:rect l="l" t="t" r="r" b="b"/>
            <a:pathLst>
              <a:path w="3314" h="1219">
                <a:moveTo>
                  <a:pt x="0" y="647"/>
                </a:moveTo>
                <a:lnTo>
                  <a:pt x="1295" y="1219"/>
                </a:lnTo>
                <a:lnTo>
                  <a:pt x="331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3052415" y="2576603"/>
            <a:ext cx="2870" cy="7556"/>
          </a:xfrm>
          <a:custGeom>
            <a:avLst/>
            <a:gdLst/>
            <a:ahLst/>
            <a:cxnLst/>
            <a:rect l="l" t="t" r="r" b="b"/>
            <a:pathLst>
              <a:path w="2870" h="7556">
                <a:moveTo>
                  <a:pt x="0" y="5105"/>
                </a:moveTo>
                <a:lnTo>
                  <a:pt x="635" y="7556"/>
                </a:lnTo>
                <a:lnTo>
                  <a:pt x="2870" y="215"/>
                </a:lnTo>
                <a:lnTo>
                  <a:pt x="1790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3051394" y="2585454"/>
            <a:ext cx="1155" cy="3810"/>
          </a:xfrm>
          <a:custGeom>
            <a:avLst/>
            <a:gdLst/>
            <a:ahLst/>
            <a:cxnLst/>
            <a:rect l="l" t="t" r="r" b="b"/>
            <a:pathLst>
              <a:path w="1155" h="3810">
                <a:moveTo>
                  <a:pt x="152" y="3809"/>
                </a:moveTo>
                <a:lnTo>
                  <a:pt x="1155" y="76"/>
                </a:lnTo>
                <a:lnTo>
                  <a:pt x="0" y="0"/>
                </a:lnTo>
                <a:lnTo>
                  <a:pt x="152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3049958" y="2589268"/>
            <a:ext cx="1587" cy="3683"/>
          </a:xfrm>
          <a:custGeom>
            <a:avLst/>
            <a:gdLst/>
            <a:ahLst/>
            <a:cxnLst/>
            <a:rect l="l" t="t" r="r" b="b"/>
            <a:pathLst>
              <a:path w="1587" h="3682">
                <a:moveTo>
                  <a:pt x="0" y="1219"/>
                </a:moveTo>
                <a:lnTo>
                  <a:pt x="584" y="3683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3048957" y="2594164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63" y="3809"/>
                </a:moveTo>
                <a:lnTo>
                  <a:pt x="1079" y="139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3047729" y="2597974"/>
            <a:ext cx="1295" cy="3835"/>
          </a:xfrm>
          <a:custGeom>
            <a:avLst/>
            <a:gdLst/>
            <a:ahLst/>
            <a:cxnLst/>
            <a:rect l="l" t="t" r="r" b="b"/>
            <a:pathLst>
              <a:path w="1295" h="3835">
                <a:moveTo>
                  <a:pt x="0" y="0"/>
                </a:moveTo>
                <a:lnTo>
                  <a:pt x="63" y="3835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3046140" y="2601808"/>
            <a:ext cx="1663" cy="3657"/>
          </a:xfrm>
          <a:custGeom>
            <a:avLst/>
            <a:gdLst/>
            <a:ahLst/>
            <a:cxnLst/>
            <a:rect l="l" t="t" r="r" b="b"/>
            <a:pathLst>
              <a:path w="1663" h="3657">
                <a:moveTo>
                  <a:pt x="0" y="1206"/>
                </a:moveTo>
                <a:lnTo>
                  <a:pt x="647" y="3657"/>
                </a:lnTo>
                <a:lnTo>
                  <a:pt x="1663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3045131" y="2606695"/>
            <a:ext cx="1092" cy="3886"/>
          </a:xfrm>
          <a:custGeom>
            <a:avLst/>
            <a:gdLst/>
            <a:ahLst/>
            <a:cxnLst/>
            <a:rect l="l" t="t" r="r" b="b"/>
            <a:pathLst>
              <a:path w="1092" h="3886">
                <a:moveTo>
                  <a:pt x="152" y="3886"/>
                </a:moveTo>
                <a:lnTo>
                  <a:pt x="1092" y="152"/>
                </a:lnTo>
                <a:lnTo>
                  <a:pt x="0" y="0"/>
                </a:lnTo>
                <a:lnTo>
                  <a:pt x="152" y="3886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3042403" y="2610431"/>
            <a:ext cx="2882" cy="7505"/>
          </a:xfrm>
          <a:custGeom>
            <a:avLst/>
            <a:gdLst/>
            <a:ahLst/>
            <a:cxnLst/>
            <a:rect l="l" t="t" r="r" b="b"/>
            <a:pathLst>
              <a:path w="2882" h="7505">
                <a:moveTo>
                  <a:pt x="0" y="5041"/>
                </a:moveTo>
                <a:lnTo>
                  <a:pt x="635" y="7505"/>
                </a:lnTo>
                <a:lnTo>
                  <a:pt x="2882" y="152"/>
                </a:lnTo>
                <a:lnTo>
                  <a:pt x="1790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356745" y="2454263"/>
            <a:ext cx="202463" cy="194259"/>
          </a:xfrm>
          <a:custGeom>
            <a:avLst/>
            <a:gdLst/>
            <a:ahLst/>
            <a:cxnLst/>
            <a:rect l="l" t="t" r="r" b="b"/>
            <a:pathLst>
              <a:path w="202463" h="194259">
                <a:moveTo>
                  <a:pt x="27355" y="186702"/>
                </a:moveTo>
                <a:lnTo>
                  <a:pt x="31242" y="191312"/>
                </a:lnTo>
                <a:lnTo>
                  <a:pt x="36068" y="194259"/>
                </a:lnTo>
                <a:lnTo>
                  <a:pt x="41973" y="194182"/>
                </a:lnTo>
                <a:lnTo>
                  <a:pt x="110807" y="185470"/>
                </a:lnTo>
                <a:lnTo>
                  <a:pt x="117868" y="185254"/>
                </a:lnTo>
                <a:lnTo>
                  <a:pt x="119164" y="184759"/>
                </a:lnTo>
                <a:lnTo>
                  <a:pt x="127939" y="184111"/>
                </a:lnTo>
                <a:lnTo>
                  <a:pt x="130822" y="182879"/>
                </a:lnTo>
                <a:lnTo>
                  <a:pt x="148755" y="180873"/>
                </a:lnTo>
                <a:lnTo>
                  <a:pt x="158762" y="149555"/>
                </a:lnTo>
                <a:lnTo>
                  <a:pt x="202463" y="0"/>
                </a:lnTo>
                <a:lnTo>
                  <a:pt x="199796" y="215"/>
                </a:lnTo>
                <a:lnTo>
                  <a:pt x="102019" y="12750"/>
                </a:lnTo>
                <a:lnTo>
                  <a:pt x="35496" y="44856"/>
                </a:lnTo>
                <a:lnTo>
                  <a:pt x="0" y="164884"/>
                </a:lnTo>
                <a:lnTo>
                  <a:pt x="27355" y="18670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3041394" y="2619217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139" y="3822"/>
                </a:moveTo>
                <a:lnTo>
                  <a:pt x="1079" y="139"/>
                </a:lnTo>
                <a:lnTo>
                  <a:pt x="0" y="0"/>
                </a:lnTo>
                <a:lnTo>
                  <a:pt x="139" y="3822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3039877" y="2623044"/>
            <a:ext cx="1663" cy="3809"/>
          </a:xfrm>
          <a:custGeom>
            <a:avLst/>
            <a:gdLst/>
            <a:ahLst/>
            <a:cxnLst/>
            <a:rect l="l" t="t" r="r" b="b"/>
            <a:pathLst>
              <a:path w="1663" h="3810">
                <a:moveTo>
                  <a:pt x="0" y="1219"/>
                </a:moveTo>
                <a:lnTo>
                  <a:pt x="647" y="3810"/>
                </a:lnTo>
                <a:lnTo>
                  <a:pt x="1663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634815" y="1849688"/>
            <a:ext cx="14973" cy="7200"/>
          </a:xfrm>
          <a:custGeom>
            <a:avLst/>
            <a:gdLst/>
            <a:ahLst/>
            <a:cxnLst/>
            <a:rect l="l" t="t" r="r" b="b"/>
            <a:pathLst>
              <a:path w="14973" h="7200">
                <a:moveTo>
                  <a:pt x="850" y="1574"/>
                </a:moveTo>
                <a:lnTo>
                  <a:pt x="10718" y="6769"/>
                </a:lnTo>
                <a:lnTo>
                  <a:pt x="14973" y="7200"/>
                </a:lnTo>
                <a:lnTo>
                  <a:pt x="0" y="0"/>
                </a:lnTo>
                <a:lnTo>
                  <a:pt x="850" y="1574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652660" y="1858390"/>
            <a:ext cx="5905" cy="2311"/>
          </a:xfrm>
          <a:custGeom>
            <a:avLst/>
            <a:gdLst/>
            <a:ahLst/>
            <a:cxnLst/>
            <a:rect l="l" t="t" r="r" b="b"/>
            <a:pathLst>
              <a:path w="5905" h="2311">
                <a:moveTo>
                  <a:pt x="1511" y="1879"/>
                </a:moveTo>
                <a:lnTo>
                  <a:pt x="5905" y="2311"/>
                </a:lnTo>
                <a:lnTo>
                  <a:pt x="3035" y="355"/>
                </a:lnTo>
                <a:lnTo>
                  <a:pt x="0" y="0"/>
                </a:lnTo>
                <a:lnTo>
                  <a:pt x="1511" y="1879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661446" y="1862141"/>
            <a:ext cx="5829" cy="2298"/>
          </a:xfrm>
          <a:custGeom>
            <a:avLst/>
            <a:gdLst/>
            <a:ahLst/>
            <a:cxnLst/>
            <a:rect l="l" t="t" r="r" b="b"/>
            <a:pathLst>
              <a:path w="5829" h="2298">
                <a:moveTo>
                  <a:pt x="1435" y="1866"/>
                </a:moveTo>
                <a:lnTo>
                  <a:pt x="5829" y="2298"/>
                </a:lnTo>
                <a:lnTo>
                  <a:pt x="2959" y="444"/>
                </a:lnTo>
                <a:lnTo>
                  <a:pt x="0" y="0"/>
                </a:lnTo>
                <a:lnTo>
                  <a:pt x="1435" y="186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691113" y="1871863"/>
            <a:ext cx="4965" cy="1587"/>
          </a:xfrm>
          <a:custGeom>
            <a:avLst/>
            <a:gdLst/>
            <a:ahLst/>
            <a:cxnLst/>
            <a:rect l="l" t="t" r="r" b="b"/>
            <a:pathLst>
              <a:path w="4965" h="1587">
                <a:moveTo>
                  <a:pt x="0" y="431"/>
                </a:moveTo>
                <a:lnTo>
                  <a:pt x="4965" y="1587"/>
                </a:lnTo>
                <a:lnTo>
                  <a:pt x="3746" y="0"/>
                </a:lnTo>
                <a:lnTo>
                  <a:pt x="0" y="431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696080" y="1873450"/>
            <a:ext cx="4965" cy="1219"/>
          </a:xfrm>
          <a:custGeom>
            <a:avLst/>
            <a:gdLst/>
            <a:ahLst/>
            <a:cxnLst/>
            <a:rect l="l" t="t" r="r" b="b"/>
            <a:pathLst>
              <a:path w="4965" h="1219">
                <a:moveTo>
                  <a:pt x="507" y="787"/>
                </a:moveTo>
                <a:lnTo>
                  <a:pt x="4965" y="1219"/>
                </a:lnTo>
                <a:lnTo>
                  <a:pt x="0" y="0"/>
                </a:lnTo>
                <a:lnTo>
                  <a:pt x="507" y="787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622280" y="2237837"/>
            <a:ext cx="38950" cy="13817"/>
          </a:xfrm>
          <a:custGeom>
            <a:avLst/>
            <a:gdLst/>
            <a:ahLst/>
            <a:cxnLst/>
            <a:rect l="l" t="t" r="r" b="b"/>
            <a:pathLst>
              <a:path w="38950" h="13817">
                <a:moveTo>
                  <a:pt x="24625" y="3886"/>
                </a:moveTo>
                <a:lnTo>
                  <a:pt x="1295" y="0"/>
                </a:lnTo>
                <a:lnTo>
                  <a:pt x="0" y="5753"/>
                </a:lnTo>
                <a:lnTo>
                  <a:pt x="9575" y="7696"/>
                </a:lnTo>
                <a:lnTo>
                  <a:pt x="37515" y="13817"/>
                </a:lnTo>
                <a:lnTo>
                  <a:pt x="38950" y="8636"/>
                </a:lnTo>
                <a:lnTo>
                  <a:pt x="24625" y="3886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609823" y="2236039"/>
            <a:ext cx="3746" cy="5689"/>
          </a:xfrm>
          <a:custGeom>
            <a:avLst/>
            <a:gdLst/>
            <a:ahLst/>
            <a:cxnLst/>
            <a:rect l="l" t="t" r="r" b="b"/>
            <a:pathLst>
              <a:path w="3746" h="5689">
                <a:moveTo>
                  <a:pt x="0" y="5181"/>
                </a:moveTo>
                <a:lnTo>
                  <a:pt x="2374" y="5689"/>
                </a:lnTo>
                <a:lnTo>
                  <a:pt x="3746" y="508"/>
                </a:lnTo>
                <a:lnTo>
                  <a:pt x="2451" y="0"/>
                </a:lnTo>
                <a:lnTo>
                  <a:pt x="0" y="5181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883707" y="2342528"/>
            <a:ext cx="44792" cy="61048"/>
          </a:xfrm>
          <a:custGeom>
            <a:avLst/>
            <a:gdLst/>
            <a:ahLst/>
            <a:cxnLst/>
            <a:rect l="l" t="t" r="r" b="b"/>
            <a:pathLst>
              <a:path w="44792" h="61048">
                <a:moveTo>
                  <a:pt x="43497" y="61048"/>
                </a:moveTo>
                <a:lnTo>
                  <a:pt x="44792" y="56946"/>
                </a:lnTo>
                <a:lnTo>
                  <a:pt x="36004" y="31889"/>
                </a:lnTo>
                <a:lnTo>
                  <a:pt x="5981" y="1866"/>
                </a:lnTo>
                <a:lnTo>
                  <a:pt x="2527" y="0"/>
                </a:lnTo>
                <a:lnTo>
                  <a:pt x="0" y="5181"/>
                </a:lnTo>
                <a:lnTo>
                  <a:pt x="5905" y="9359"/>
                </a:lnTo>
                <a:lnTo>
                  <a:pt x="33489" y="36855"/>
                </a:lnTo>
                <a:lnTo>
                  <a:pt x="42341" y="60833"/>
                </a:lnTo>
                <a:lnTo>
                  <a:pt x="43497" y="61048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3118069" y="2420219"/>
            <a:ext cx="1943" cy="2654"/>
          </a:xfrm>
          <a:custGeom>
            <a:avLst/>
            <a:gdLst/>
            <a:ahLst/>
            <a:cxnLst/>
            <a:rect l="l" t="t" r="r" b="b"/>
            <a:pathLst>
              <a:path w="1943" h="2654">
                <a:moveTo>
                  <a:pt x="0" y="1435"/>
                </a:moveTo>
                <a:lnTo>
                  <a:pt x="1308" y="2654"/>
                </a:lnTo>
                <a:lnTo>
                  <a:pt x="1943" y="127"/>
                </a:lnTo>
                <a:lnTo>
                  <a:pt x="76" y="0"/>
                </a:lnTo>
                <a:lnTo>
                  <a:pt x="0" y="1435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3108068" y="2454060"/>
            <a:ext cx="1943" cy="2578"/>
          </a:xfrm>
          <a:custGeom>
            <a:avLst/>
            <a:gdLst/>
            <a:ahLst/>
            <a:cxnLst/>
            <a:rect l="l" t="t" r="r" b="b"/>
            <a:pathLst>
              <a:path w="1943" h="2578">
                <a:moveTo>
                  <a:pt x="0" y="1358"/>
                </a:moveTo>
                <a:lnTo>
                  <a:pt x="1295" y="2578"/>
                </a:lnTo>
                <a:lnTo>
                  <a:pt x="1943" y="63"/>
                </a:lnTo>
                <a:lnTo>
                  <a:pt x="63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3098204" y="2487891"/>
            <a:ext cx="1727" cy="2590"/>
          </a:xfrm>
          <a:custGeom>
            <a:avLst/>
            <a:gdLst/>
            <a:ahLst/>
            <a:cxnLst/>
            <a:rect l="l" t="t" r="r" b="b"/>
            <a:pathLst>
              <a:path w="1727" h="2590">
                <a:moveTo>
                  <a:pt x="0" y="0"/>
                </a:moveTo>
                <a:lnTo>
                  <a:pt x="1143" y="2590"/>
                </a:lnTo>
                <a:lnTo>
                  <a:pt x="1727" y="0"/>
                </a:lnTo>
                <a:lnTo>
                  <a:pt x="0" y="0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879251" y="2522888"/>
            <a:ext cx="787" cy="3454"/>
          </a:xfrm>
          <a:custGeom>
            <a:avLst/>
            <a:gdLst/>
            <a:ahLst/>
            <a:cxnLst/>
            <a:rect l="l" t="t" r="r" b="b"/>
            <a:pathLst>
              <a:path w="787" h="3454">
                <a:moveTo>
                  <a:pt x="0" y="711"/>
                </a:moveTo>
                <a:lnTo>
                  <a:pt x="355" y="3454"/>
                </a:lnTo>
                <a:lnTo>
                  <a:pt x="787" y="0"/>
                </a:lnTo>
                <a:lnTo>
                  <a:pt x="0" y="711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876725" y="2531672"/>
            <a:ext cx="800" cy="3378"/>
          </a:xfrm>
          <a:custGeom>
            <a:avLst/>
            <a:gdLst/>
            <a:ahLst/>
            <a:cxnLst/>
            <a:rect l="l" t="t" r="r" b="b"/>
            <a:pathLst>
              <a:path w="800" h="3378">
                <a:moveTo>
                  <a:pt x="0" y="647"/>
                </a:moveTo>
                <a:lnTo>
                  <a:pt x="368" y="3378"/>
                </a:lnTo>
                <a:lnTo>
                  <a:pt x="800" y="0"/>
                </a:lnTo>
                <a:lnTo>
                  <a:pt x="0" y="647"/>
                </a:lnTo>
                <a:close/>
              </a:path>
            </a:pathLst>
          </a:custGeom>
          <a:solidFill>
            <a:srgbClr val="3F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3060178" y="2191680"/>
            <a:ext cx="133565" cy="454177"/>
          </a:xfrm>
          <a:custGeom>
            <a:avLst/>
            <a:gdLst/>
            <a:ahLst/>
            <a:cxnLst/>
            <a:rect l="l" t="t" r="r" b="b"/>
            <a:pathLst>
              <a:path w="133565" h="454177">
                <a:moveTo>
                  <a:pt x="65239" y="225005"/>
                </a:moveTo>
                <a:lnTo>
                  <a:pt x="62649" y="232422"/>
                </a:lnTo>
                <a:lnTo>
                  <a:pt x="62788" y="233781"/>
                </a:lnTo>
                <a:lnTo>
                  <a:pt x="61569" y="237528"/>
                </a:lnTo>
                <a:lnTo>
                  <a:pt x="60121" y="241134"/>
                </a:lnTo>
                <a:lnTo>
                  <a:pt x="58902" y="244868"/>
                </a:lnTo>
                <a:lnTo>
                  <a:pt x="57607" y="248615"/>
                </a:lnTo>
                <a:lnTo>
                  <a:pt x="56387" y="253657"/>
                </a:lnTo>
                <a:lnTo>
                  <a:pt x="55092" y="257403"/>
                </a:lnTo>
                <a:lnTo>
                  <a:pt x="55232" y="258775"/>
                </a:lnTo>
                <a:lnTo>
                  <a:pt x="52641" y="266191"/>
                </a:lnTo>
                <a:lnTo>
                  <a:pt x="51346" y="269862"/>
                </a:lnTo>
                <a:lnTo>
                  <a:pt x="50114" y="274967"/>
                </a:lnTo>
                <a:lnTo>
                  <a:pt x="48818" y="278637"/>
                </a:lnTo>
                <a:lnTo>
                  <a:pt x="48971" y="280085"/>
                </a:lnTo>
                <a:lnTo>
                  <a:pt x="46380" y="287426"/>
                </a:lnTo>
                <a:lnTo>
                  <a:pt x="46596" y="288861"/>
                </a:lnTo>
                <a:lnTo>
                  <a:pt x="45224" y="292544"/>
                </a:lnTo>
                <a:lnTo>
                  <a:pt x="42633" y="299961"/>
                </a:lnTo>
                <a:lnTo>
                  <a:pt x="41338" y="303695"/>
                </a:lnTo>
                <a:lnTo>
                  <a:pt x="40106" y="308736"/>
                </a:lnTo>
                <a:lnTo>
                  <a:pt x="38811" y="312407"/>
                </a:lnTo>
                <a:lnTo>
                  <a:pt x="38963" y="313855"/>
                </a:lnTo>
                <a:lnTo>
                  <a:pt x="36372" y="321271"/>
                </a:lnTo>
                <a:lnTo>
                  <a:pt x="35064" y="324942"/>
                </a:lnTo>
                <a:lnTo>
                  <a:pt x="33921" y="330047"/>
                </a:lnTo>
                <a:lnTo>
                  <a:pt x="32550" y="333654"/>
                </a:lnTo>
                <a:lnTo>
                  <a:pt x="32702" y="335089"/>
                </a:lnTo>
                <a:lnTo>
                  <a:pt x="30098" y="342506"/>
                </a:lnTo>
                <a:lnTo>
                  <a:pt x="30314" y="343941"/>
                </a:lnTo>
                <a:lnTo>
                  <a:pt x="28955" y="347624"/>
                </a:lnTo>
                <a:lnTo>
                  <a:pt x="26352" y="355028"/>
                </a:lnTo>
                <a:lnTo>
                  <a:pt x="25069" y="358711"/>
                </a:lnTo>
                <a:lnTo>
                  <a:pt x="23914" y="363816"/>
                </a:lnTo>
                <a:lnTo>
                  <a:pt x="22542" y="367487"/>
                </a:lnTo>
                <a:lnTo>
                  <a:pt x="22682" y="368858"/>
                </a:lnTo>
                <a:lnTo>
                  <a:pt x="20091" y="376275"/>
                </a:lnTo>
                <a:lnTo>
                  <a:pt x="20307" y="377710"/>
                </a:lnTo>
                <a:lnTo>
                  <a:pt x="18935" y="381380"/>
                </a:lnTo>
                <a:lnTo>
                  <a:pt x="16357" y="388797"/>
                </a:lnTo>
                <a:lnTo>
                  <a:pt x="15049" y="392544"/>
                </a:lnTo>
                <a:lnTo>
                  <a:pt x="13906" y="397586"/>
                </a:lnTo>
                <a:lnTo>
                  <a:pt x="12534" y="401256"/>
                </a:lnTo>
                <a:lnTo>
                  <a:pt x="12674" y="402628"/>
                </a:lnTo>
                <a:lnTo>
                  <a:pt x="10083" y="410044"/>
                </a:lnTo>
                <a:lnTo>
                  <a:pt x="10299" y="411479"/>
                </a:lnTo>
                <a:lnTo>
                  <a:pt x="8940" y="415226"/>
                </a:lnTo>
                <a:lnTo>
                  <a:pt x="6349" y="422567"/>
                </a:lnTo>
                <a:lnTo>
                  <a:pt x="5041" y="426313"/>
                </a:lnTo>
                <a:lnTo>
                  <a:pt x="3898" y="431355"/>
                </a:lnTo>
                <a:lnTo>
                  <a:pt x="2527" y="435025"/>
                </a:lnTo>
                <a:lnTo>
                  <a:pt x="2171" y="439712"/>
                </a:lnTo>
                <a:lnTo>
                  <a:pt x="0" y="443814"/>
                </a:lnTo>
                <a:lnTo>
                  <a:pt x="507" y="448424"/>
                </a:lnTo>
                <a:lnTo>
                  <a:pt x="4762" y="450430"/>
                </a:lnTo>
                <a:lnTo>
                  <a:pt x="6413" y="453605"/>
                </a:lnTo>
                <a:lnTo>
                  <a:pt x="7632" y="454177"/>
                </a:lnTo>
                <a:lnTo>
                  <a:pt x="128523" y="45504"/>
                </a:lnTo>
                <a:lnTo>
                  <a:pt x="133565" y="10083"/>
                </a:lnTo>
                <a:lnTo>
                  <a:pt x="132194" y="0"/>
                </a:lnTo>
                <a:lnTo>
                  <a:pt x="130543" y="939"/>
                </a:lnTo>
                <a:lnTo>
                  <a:pt x="131114" y="1447"/>
                </a:lnTo>
                <a:lnTo>
                  <a:pt x="129755" y="9220"/>
                </a:lnTo>
                <a:lnTo>
                  <a:pt x="122694" y="29667"/>
                </a:lnTo>
                <a:lnTo>
                  <a:pt x="122834" y="31038"/>
                </a:lnTo>
                <a:lnTo>
                  <a:pt x="118948" y="42189"/>
                </a:lnTo>
                <a:lnTo>
                  <a:pt x="117728" y="45935"/>
                </a:lnTo>
                <a:lnTo>
                  <a:pt x="116433" y="49682"/>
                </a:lnTo>
                <a:lnTo>
                  <a:pt x="115201" y="54724"/>
                </a:lnTo>
                <a:lnTo>
                  <a:pt x="113906" y="58470"/>
                </a:lnTo>
                <a:lnTo>
                  <a:pt x="112979" y="62204"/>
                </a:lnTo>
                <a:lnTo>
                  <a:pt x="112471" y="63512"/>
                </a:lnTo>
                <a:lnTo>
                  <a:pt x="111467" y="67182"/>
                </a:lnTo>
                <a:lnTo>
                  <a:pt x="110172" y="70992"/>
                </a:lnTo>
                <a:lnTo>
                  <a:pt x="109232" y="74739"/>
                </a:lnTo>
                <a:lnTo>
                  <a:pt x="108724" y="76034"/>
                </a:lnTo>
                <a:lnTo>
                  <a:pt x="107721" y="79705"/>
                </a:lnTo>
                <a:lnTo>
                  <a:pt x="106705" y="83451"/>
                </a:lnTo>
                <a:lnTo>
                  <a:pt x="106210" y="84823"/>
                </a:lnTo>
                <a:lnTo>
                  <a:pt x="105194" y="88493"/>
                </a:lnTo>
                <a:lnTo>
                  <a:pt x="103898" y="92240"/>
                </a:lnTo>
                <a:lnTo>
                  <a:pt x="102971" y="95973"/>
                </a:lnTo>
                <a:lnTo>
                  <a:pt x="102463" y="97345"/>
                </a:lnTo>
                <a:lnTo>
                  <a:pt x="101460" y="101015"/>
                </a:lnTo>
                <a:lnTo>
                  <a:pt x="100164" y="104762"/>
                </a:lnTo>
                <a:lnTo>
                  <a:pt x="98932" y="109727"/>
                </a:lnTo>
                <a:lnTo>
                  <a:pt x="97637" y="113474"/>
                </a:lnTo>
                <a:lnTo>
                  <a:pt x="96697" y="117297"/>
                </a:lnTo>
                <a:lnTo>
                  <a:pt x="96481" y="119887"/>
                </a:lnTo>
                <a:lnTo>
                  <a:pt x="95338" y="123697"/>
                </a:lnTo>
                <a:lnTo>
                  <a:pt x="94106" y="127444"/>
                </a:lnTo>
                <a:lnTo>
                  <a:pt x="92671" y="131038"/>
                </a:lnTo>
                <a:lnTo>
                  <a:pt x="91439" y="134785"/>
                </a:lnTo>
                <a:lnTo>
                  <a:pt x="90157" y="138531"/>
                </a:lnTo>
                <a:lnTo>
                  <a:pt x="88925" y="143573"/>
                </a:lnTo>
                <a:lnTo>
                  <a:pt x="87629" y="147319"/>
                </a:lnTo>
                <a:lnTo>
                  <a:pt x="86690" y="151066"/>
                </a:lnTo>
                <a:lnTo>
                  <a:pt x="86474" y="153720"/>
                </a:lnTo>
                <a:lnTo>
                  <a:pt x="85331" y="157467"/>
                </a:lnTo>
                <a:lnTo>
                  <a:pt x="84099" y="161213"/>
                </a:lnTo>
                <a:lnTo>
                  <a:pt x="82664" y="164807"/>
                </a:lnTo>
                <a:lnTo>
                  <a:pt x="81445" y="168554"/>
                </a:lnTo>
                <a:lnTo>
                  <a:pt x="80136" y="172300"/>
                </a:lnTo>
                <a:lnTo>
                  <a:pt x="78917" y="177342"/>
                </a:lnTo>
                <a:lnTo>
                  <a:pt x="79133" y="178777"/>
                </a:lnTo>
                <a:lnTo>
                  <a:pt x="77838" y="182448"/>
                </a:lnTo>
                <a:lnTo>
                  <a:pt x="76403" y="186118"/>
                </a:lnTo>
                <a:lnTo>
                  <a:pt x="75171" y="189864"/>
                </a:lnTo>
                <a:lnTo>
                  <a:pt x="73875" y="193535"/>
                </a:lnTo>
                <a:lnTo>
                  <a:pt x="72656" y="198653"/>
                </a:lnTo>
                <a:lnTo>
                  <a:pt x="72872" y="200024"/>
                </a:lnTo>
                <a:lnTo>
                  <a:pt x="71577" y="203758"/>
                </a:lnTo>
                <a:lnTo>
                  <a:pt x="70205" y="207365"/>
                </a:lnTo>
                <a:lnTo>
                  <a:pt x="68910" y="211112"/>
                </a:lnTo>
                <a:lnTo>
                  <a:pt x="67614" y="214845"/>
                </a:lnTo>
                <a:lnTo>
                  <a:pt x="66395" y="219887"/>
                </a:lnTo>
                <a:lnTo>
                  <a:pt x="65100" y="223558"/>
                </a:lnTo>
                <a:lnTo>
                  <a:pt x="65239" y="225005"/>
                </a:lnTo>
                <a:close/>
              </a:path>
            </a:pathLst>
          </a:custGeom>
          <a:solidFill>
            <a:srgbClr val="7737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335286" y="1718642"/>
            <a:ext cx="16268" cy="37731"/>
          </a:xfrm>
          <a:custGeom>
            <a:avLst/>
            <a:gdLst/>
            <a:ahLst/>
            <a:cxnLst/>
            <a:rect l="l" t="t" r="r" b="b"/>
            <a:pathLst>
              <a:path w="16268" h="37731">
                <a:moveTo>
                  <a:pt x="2667" y="32473"/>
                </a:moveTo>
                <a:lnTo>
                  <a:pt x="5041" y="37731"/>
                </a:lnTo>
                <a:lnTo>
                  <a:pt x="7061" y="37731"/>
                </a:lnTo>
                <a:lnTo>
                  <a:pt x="9931" y="31686"/>
                </a:lnTo>
                <a:lnTo>
                  <a:pt x="16268" y="11811"/>
                </a:lnTo>
                <a:lnTo>
                  <a:pt x="16268" y="0"/>
                </a:lnTo>
                <a:lnTo>
                  <a:pt x="12026" y="0"/>
                </a:lnTo>
                <a:lnTo>
                  <a:pt x="7632" y="4318"/>
                </a:lnTo>
                <a:lnTo>
                  <a:pt x="2159" y="18872"/>
                </a:lnTo>
                <a:lnTo>
                  <a:pt x="0" y="29235"/>
                </a:lnTo>
                <a:lnTo>
                  <a:pt x="76" y="35712"/>
                </a:lnTo>
                <a:lnTo>
                  <a:pt x="2667" y="32473"/>
                </a:lnTo>
                <a:close/>
              </a:path>
            </a:pathLst>
          </a:custGeom>
          <a:solidFill>
            <a:srgbClr val="C774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307705" y="1761266"/>
            <a:ext cx="22682" cy="97637"/>
          </a:xfrm>
          <a:custGeom>
            <a:avLst/>
            <a:gdLst/>
            <a:ahLst/>
            <a:cxnLst/>
            <a:rect l="l" t="t" r="r" b="b"/>
            <a:pathLst>
              <a:path w="22682" h="97637">
                <a:moveTo>
                  <a:pt x="20167" y="3746"/>
                </a:moveTo>
                <a:lnTo>
                  <a:pt x="18795" y="0"/>
                </a:lnTo>
                <a:lnTo>
                  <a:pt x="10083" y="19151"/>
                </a:lnTo>
                <a:lnTo>
                  <a:pt x="2527" y="42913"/>
                </a:lnTo>
                <a:lnTo>
                  <a:pt x="76" y="61709"/>
                </a:lnTo>
                <a:lnTo>
                  <a:pt x="0" y="67678"/>
                </a:lnTo>
                <a:lnTo>
                  <a:pt x="3746" y="82651"/>
                </a:lnTo>
                <a:lnTo>
                  <a:pt x="5041" y="85102"/>
                </a:lnTo>
                <a:lnTo>
                  <a:pt x="15201" y="97637"/>
                </a:lnTo>
                <a:lnTo>
                  <a:pt x="18364" y="97637"/>
                </a:lnTo>
                <a:lnTo>
                  <a:pt x="20091" y="94970"/>
                </a:lnTo>
                <a:lnTo>
                  <a:pt x="13766" y="82651"/>
                </a:lnTo>
                <a:lnTo>
                  <a:pt x="10807" y="63868"/>
                </a:lnTo>
                <a:lnTo>
                  <a:pt x="13766" y="46583"/>
                </a:lnTo>
                <a:lnTo>
                  <a:pt x="21386" y="21678"/>
                </a:lnTo>
                <a:lnTo>
                  <a:pt x="22682" y="6197"/>
                </a:lnTo>
                <a:lnTo>
                  <a:pt x="20167" y="3746"/>
                </a:lnTo>
                <a:close/>
              </a:path>
            </a:pathLst>
          </a:custGeom>
          <a:solidFill>
            <a:srgbClr val="C774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346024" y="1851271"/>
            <a:ext cx="792784" cy="251929"/>
          </a:xfrm>
          <a:custGeom>
            <a:avLst/>
            <a:gdLst/>
            <a:ahLst/>
            <a:cxnLst/>
            <a:rect l="l" t="t" r="r" b="b"/>
            <a:pathLst>
              <a:path w="792784" h="251929">
                <a:moveTo>
                  <a:pt x="15468" y="15189"/>
                </a:moveTo>
                <a:lnTo>
                  <a:pt x="726325" y="221615"/>
                </a:lnTo>
                <a:lnTo>
                  <a:pt x="766356" y="237807"/>
                </a:lnTo>
                <a:lnTo>
                  <a:pt x="792784" y="251929"/>
                </a:lnTo>
                <a:lnTo>
                  <a:pt x="790270" y="246456"/>
                </a:lnTo>
                <a:lnTo>
                  <a:pt x="771474" y="230187"/>
                </a:lnTo>
                <a:lnTo>
                  <a:pt x="736333" y="214058"/>
                </a:lnTo>
                <a:lnTo>
                  <a:pt x="14249" y="3886"/>
                </a:lnTo>
                <a:lnTo>
                  <a:pt x="5613" y="0"/>
                </a:lnTo>
                <a:lnTo>
                  <a:pt x="0" y="139"/>
                </a:lnTo>
                <a:lnTo>
                  <a:pt x="431" y="7556"/>
                </a:lnTo>
                <a:lnTo>
                  <a:pt x="15468" y="15189"/>
                </a:lnTo>
                <a:close/>
              </a:path>
            </a:pathLst>
          </a:custGeom>
          <a:solidFill>
            <a:srgbClr val="C774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135575" y="2126674"/>
            <a:ext cx="23749" cy="44780"/>
          </a:xfrm>
          <a:custGeom>
            <a:avLst/>
            <a:gdLst/>
            <a:ahLst/>
            <a:cxnLst/>
            <a:rect l="l" t="t" r="r" b="b"/>
            <a:pathLst>
              <a:path w="23749" h="44780">
                <a:moveTo>
                  <a:pt x="23317" y="29654"/>
                </a:moveTo>
                <a:lnTo>
                  <a:pt x="18275" y="18567"/>
                </a:lnTo>
                <a:lnTo>
                  <a:pt x="4457" y="3594"/>
                </a:lnTo>
                <a:lnTo>
                  <a:pt x="0" y="0"/>
                </a:lnTo>
                <a:lnTo>
                  <a:pt x="3086" y="7480"/>
                </a:lnTo>
                <a:lnTo>
                  <a:pt x="11798" y="21310"/>
                </a:lnTo>
                <a:lnTo>
                  <a:pt x="16776" y="40093"/>
                </a:lnTo>
                <a:lnTo>
                  <a:pt x="18783" y="44780"/>
                </a:lnTo>
                <a:lnTo>
                  <a:pt x="19799" y="44640"/>
                </a:lnTo>
                <a:lnTo>
                  <a:pt x="20726" y="40817"/>
                </a:lnTo>
                <a:lnTo>
                  <a:pt x="23748" y="32105"/>
                </a:lnTo>
                <a:lnTo>
                  <a:pt x="23317" y="29654"/>
                </a:lnTo>
                <a:close/>
              </a:path>
            </a:pathLst>
          </a:custGeom>
          <a:solidFill>
            <a:srgbClr val="C774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314771" y="1619788"/>
            <a:ext cx="69189" cy="74803"/>
          </a:xfrm>
          <a:custGeom>
            <a:avLst/>
            <a:gdLst/>
            <a:ahLst/>
            <a:cxnLst/>
            <a:rect l="l" t="t" r="r" b="b"/>
            <a:pathLst>
              <a:path w="69189" h="74802">
                <a:moveTo>
                  <a:pt x="4673" y="24701"/>
                </a:moveTo>
                <a:lnTo>
                  <a:pt x="1142" y="38379"/>
                </a:lnTo>
                <a:lnTo>
                  <a:pt x="711" y="39738"/>
                </a:lnTo>
                <a:lnTo>
                  <a:pt x="0" y="44640"/>
                </a:lnTo>
                <a:lnTo>
                  <a:pt x="2946" y="56451"/>
                </a:lnTo>
                <a:lnTo>
                  <a:pt x="6769" y="63931"/>
                </a:lnTo>
                <a:lnTo>
                  <a:pt x="13106" y="72580"/>
                </a:lnTo>
                <a:lnTo>
                  <a:pt x="16916" y="74802"/>
                </a:lnTo>
                <a:lnTo>
                  <a:pt x="28079" y="31826"/>
                </a:lnTo>
                <a:lnTo>
                  <a:pt x="32613" y="26352"/>
                </a:lnTo>
                <a:lnTo>
                  <a:pt x="40106" y="22605"/>
                </a:lnTo>
                <a:lnTo>
                  <a:pt x="53136" y="22529"/>
                </a:lnTo>
                <a:lnTo>
                  <a:pt x="60617" y="26352"/>
                </a:lnTo>
                <a:lnTo>
                  <a:pt x="64655" y="30962"/>
                </a:lnTo>
                <a:lnTo>
                  <a:pt x="68186" y="19151"/>
                </a:lnTo>
                <a:lnTo>
                  <a:pt x="67894" y="15125"/>
                </a:lnTo>
                <a:lnTo>
                  <a:pt x="69189" y="14109"/>
                </a:lnTo>
                <a:lnTo>
                  <a:pt x="68833" y="9575"/>
                </a:lnTo>
                <a:lnTo>
                  <a:pt x="43052" y="1295"/>
                </a:lnTo>
                <a:lnTo>
                  <a:pt x="33832" y="0"/>
                </a:lnTo>
                <a:lnTo>
                  <a:pt x="21742" y="5473"/>
                </a:lnTo>
                <a:lnTo>
                  <a:pt x="12522" y="13754"/>
                </a:lnTo>
                <a:lnTo>
                  <a:pt x="7632" y="20091"/>
                </a:lnTo>
                <a:lnTo>
                  <a:pt x="4673" y="23406"/>
                </a:lnTo>
                <a:lnTo>
                  <a:pt x="4673" y="2470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488356" y="1688410"/>
            <a:ext cx="1308" cy="3302"/>
          </a:xfrm>
          <a:custGeom>
            <a:avLst/>
            <a:gdLst/>
            <a:ahLst/>
            <a:cxnLst/>
            <a:rect l="l" t="t" r="r" b="b"/>
            <a:pathLst>
              <a:path w="1308" h="3301">
                <a:moveTo>
                  <a:pt x="0" y="3301"/>
                </a:moveTo>
                <a:lnTo>
                  <a:pt x="1308" y="1219"/>
                </a:lnTo>
                <a:lnTo>
                  <a:pt x="1092" y="0"/>
                </a:lnTo>
                <a:lnTo>
                  <a:pt x="0" y="330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567421" y="1693658"/>
            <a:ext cx="70192" cy="74739"/>
          </a:xfrm>
          <a:custGeom>
            <a:avLst/>
            <a:gdLst/>
            <a:ahLst/>
            <a:cxnLst/>
            <a:rect l="l" t="t" r="r" b="b"/>
            <a:pathLst>
              <a:path w="70192" h="74739">
                <a:moveTo>
                  <a:pt x="13246" y="72504"/>
                </a:moveTo>
                <a:lnTo>
                  <a:pt x="16992" y="74739"/>
                </a:lnTo>
                <a:lnTo>
                  <a:pt x="28079" y="31686"/>
                </a:lnTo>
                <a:lnTo>
                  <a:pt x="33985" y="25057"/>
                </a:lnTo>
                <a:lnTo>
                  <a:pt x="38950" y="22466"/>
                </a:lnTo>
                <a:lnTo>
                  <a:pt x="53200" y="22542"/>
                </a:lnTo>
                <a:lnTo>
                  <a:pt x="60693" y="26276"/>
                </a:lnTo>
                <a:lnTo>
                  <a:pt x="64655" y="30746"/>
                </a:lnTo>
                <a:lnTo>
                  <a:pt x="70192" y="9652"/>
                </a:lnTo>
                <a:lnTo>
                  <a:pt x="56946" y="5041"/>
                </a:lnTo>
                <a:lnTo>
                  <a:pt x="39446" y="0"/>
                </a:lnTo>
                <a:lnTo>
                  <a:pt x="32677" y="0"/>
                </a:lnTo>
                <a:lnTo>
                  <a:pt x="21450" y="5041"/>
                </a:lnTo>
                <a:lnTo>
                  <a:pt x="12014" y="14325"/>
                </a:lnTo>
                <a:lnTo>
                  <a:pt x="7772" y="20167"/>
                </a:lnTo>
                <a:lnTo>
                  <a:pt x="5181" y="22250"/>
                </a:lnTo>
                <a:lnTo>
                  <a:pt x="4610" y="23469"/>
                </a:lnTo>
                <a:lnTo>
                  <a:pt x="1727" y="38023"/>
                </a:lnTo>
                <a:lnTo>
                  <a:pt x="1790" y="41262"/>
                </a:lnTo>
                <a:lnTo>
                  <a:pt x="0" y="43421"/>
                </a:lnTo>
                <a:lnTo>
                  <a:pt x="3022" y="57670"/>
                </a:lnTo>
                <a:lnTo>
                  <a:pt x="13246" y="7250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381223" y="1801009"/>
            <a:ext cx="2019" cy="3390"/>
          </a:xfrm>
          <a:custGeom>
            <a:avLst/>
            <a:gdLst/>
            <a:ahLst/>
            <a:cxnLst/>
            <a:rect l="l" t="t" r="r" b="b"/>
            <a:pathLst>
              <a:path w="2019" h="3390">
                <a:moveTo>
                  <a:pt x="0" y="3390"/>
                </a:moveTo>
                <a:lnTo>
                  <a:pt x="1511" y="3314"/>
                </a:lnTo>
                <a:lnTo>
                  <a:pt x="2019" y="292"/>
                </a:lnTo>
                <a:lnTo>
                  <a:pt x="723" y="0"/>
                </a:lnTo>
                <a:lnTo>
                  <a:pt x="0" y="339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380145" y="1805976"/>
            <a:ext cx="1511" cy="3670"/>
          </a:xfrm>
          <a:custGeom>
            <a:avLst/>
            <a:gdLst/>
            <a:ahLst/>
            <a:cxnLst/>
            <a:rect l="l" t="t" r="r" b="b"/>
            <a:pathLst>
              <a:path w="1511" h="3670">
                <a:moveTo>
                  <a:pt x="723" y="3670"/>
                </a:moveTo>
                <a:lnTo>
                  <a:pt x="1511" y="3035"/>
                </a:lnTo>
                <a:lnTo>
                  <a:pt x="1371" y="292"/>
                </a:lnTo>
                <a:lnTo>
                  <a:pt x="0" y="0"/>
                </a:lnTo>
                <a:lnTo>
                  <a:pt x="723" y="367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376975" y="1809663"/>
            <a:ext cx="3898" cy="8699"/>
          </a:xfrm>
          <a:custGeom>
            <a:avLst/>
            <a:gdLst/>
            <a:ahLst/>
            <a:cxnLst/>
            <a:rect l="l" t="t" r="r" b="b"/>
            <a:pathLst>
              <a:path w="3898" h="8699">
                <a:moveTo>
                  <a:pt x="2019" y="2006"/>
                </a:moveTo>
                <a:lnTo>
                  <a:pt x="0" y="8699"/>
                </a:lnTo>
                <a:lnTo>
                  <a:pt x="2158" y="7112"/>
                </a:lnTo>
                <a:lnTo>
                  <a:pt x="3898" y="0"/>
                </a:lnTo>
                <a:lnTo>
                  <a:pt x="2019" y="2006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373953" y="1818364"/>
            <a:ext cx="3022" cy="11379"/>
          </a:xfrm>
          <a:custGeom>
            <a:avLst/>
            <a:gdLst/>
            <a:ahLst/>
            <a:cxnLst/>
            <a:rect l="l" t="t" r="r" b="b"/>
            <a:pathLst>
              <a:path w="3022" h="11379">
                <a:moveTo>
                  <a:pt x="0" y="7124"/>
                </a:moveTo>
                <a:lnTo>
                  <a:pt x="431" y="11379"/>
                </a:lnTo>
                <a:lnTo>
                  <a:pt x="1371" y="10807"/>
                </a:lnTo>
                <a:lnTo>
                  <a:pt x="3022" y="0"/>
                </a:lnTo>
                <a:lnTo>
                  <a:pt x="0" y="712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372582" y="1829742"/>
            <a:ext cx="1803" cy="3746"/>
          </a:xfrm>
          <a:custGeom>
            <a:avLst/>
            <a:gdLst/>
            <a:ahLst/>
            <a:cxnLst/>
            <a:rect l="l" t="t" r="r" b="b"/>
            <a:pathLst>
              <a:path w="1803" h="3746">
                <a:moveTo>
                  <a:pt x="0" y="215"/>
                </a:moveTo>
                <a:lnTo>
                  <a:pt x="787" y="3746"/>
                </a:lnTo>
                <a:lnTo>
                  <a:pt x="180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370782" y="1833472"/>
            <a:ext cx="2603" cy="4914"/>
          </a:xfrm>
          <a:custGeom>
            <a:avLst/>
            <a:gdLst/>
            <a:ahLst/>
            <a:cxnLst/>
            <a:rect l="l" t="t" r="r" b="b"/>
            <a:pathLst>
              <a:path w="2603" h="4914">
                <a:moveTo>
                  <a:pt x="1879" y="520"/>
                </a:moveTo>
                <a:lnTo>
                  <a:pt x="0" y="4914"/>
                </a:lnTo>
                <a:lnTo>
                  <a:pt x="2171" y="3403"/>
                </a:lnTo>
                <a:lnTo>
                  <a:pt x="2603" y="0"/>
                </a:lnTo>
                <a:lnTo>
                  <a:pt x="1879" y="52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369484" y="1838384"/>
            <a:ext cx="2159" cy="3746"/>
          </a:xfrm>
          <a:custGeom>
            <a:avLst/>
            <a:gdLst/>
            <a:ahLst/>
            <a:cxnLst/>
            <a:rect l="l" t="t" r="r" b="b"/>
            <a:pathLst>
              <a:path w="2158" h="3746">
                <a:moveTo>
                  <a:pt x="0" y="3746"/>
                </a:moveTo>
                <a:lnTo>
                  <a:pt x="2159" y="2374"/>
                </a:lnTo>
                <a:lnTo>
                  <a:pt x="1308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366970" y="1842132"/>
            <a:ext cx="2514" cy="7404"/>
          </a:xfrm>
          <a:custGeom>
            <a:avLst/>
            <a:gdLst/>
            <a:ahLst/>
            <a:cxnLst/>
            <a:rect l="l" t="t" r="r" b="b"/>
            <a:pathLst>
              <a:path w="2514" h="7404">
                <a:moveTo>
                  <a:pt x="0" y="7188"/>
                </a:moveTo>
                <a:lnTo>
                  <a:pt x="1295" y="7404"/>
                </a:lnTo>
                <a:lnTo>
                  <a:pt x="2514" y="0"/>
                </a:lnTo>
                <a:lnTo>
                  <a:pt x="0" y="718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301876" y="1859836"/>
            <a:ext cx="1308" cy="3314"/>
          </a:xfrm>
          <a:custGeom>
            <a:avLst/>
            <a:gdLst/>
            <a:ahLst/>
            <a:cxnLst/>
            <a:rect l="l" t="t" r="r" b="b"/>
            <a:pathLst>
              <a:path w="1308" h="3314">
                <a:moveTo>
                  <a:pt x="0" y="3314"/>
                </a:moveTo>
                <a:lnTo>
                  <a:pt x="1308" y="1219"/>
                </a:lnTo>
                <a:lnTo>
                  <a:pt x="1092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632280" y="1874878"/>
            <a:ext cx="3746" cy="8572"/>
          </a:xfrm>
          <a:custGeom>
            <a:avLst/>
            <a:gdLst/>
            <a:ahLst/>
            <a:cxnLst/>
            <a:rect l="l" t="t" r="r" b="b"/>
            <a:pathLst>
              <a:path w="3746" h="8572">
                <a:moveTo>
                  <a:pt x="1739" y="2743"/>
                </a:moveTo>
                <a:lnTo>
                  <a:pt x="0" y="8572"/>
                </a:lnTo>
                <a:lnTo>
                  <a:pt x="2159" y="6997"/>
                </a:lnTo>
                <a:lnTo>
                  <a:pt x="3746" y="215"/>
                </a:lnTo>
                <a:lnTo>
                  <a:pt x="2667" y="0"/>
                </a:lnTo>
                <a:lnTo>
                  <a:pt x="1739" y="274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629046" y="1883445"/>
            <a:ext cx="3238" cy="9804"/>
          </a:xfrm>
          <a:custGeom>
            <a:avLst/>
            <a:gdLst/>
            <a:ahLst/>
            <a:cxnLst/>
            <a:rect l="l" t="t" r="r" b="b"/>
            <a:pathLst>
              <a:path w="3238" h="9804">
                <a:moveTo>
                  <a:pt x="1511" y="3251"/>
                </a:moveTo>
                <a:lnTo>
                  <a:pt x="0" y="9804"/>
                </a:lnTo>
                <a:lnTo>
                  <a:pt x="1371" y="9728"/>
                </a:lnTo>
                <a:lnTo>
                  <a:pt x="3238" y="0"/>
                </a:lnTo>
                <a:lnTo>
                  <a:pt x="1511" y="325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627890" y="1894833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723" y="3670"/>
                </a:moveTo>
                <a:lnTo>
                  <a:pt x="1587" y="3022"/>
                </a:lnTo>
                <a:lnTo>
                  <a:pt x="1371" y="292"/>
                </a:lnTo>
                <a:lnTo>
                  <a:pt x="0" y="0"/>
                </a:lnTo>
                <a:lnTo>
                  <a:pt x="723" y="367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291875" y="1893600"/>
            <a:ext cx="1295" cy="3314"/>
          </a:xfrm>
          <a:custGeom>
            <a:avLst/>
            <a:gdLst/>
            <a:ahLst/>
            <a:cxnLst/>
            <a:rect l="l" t="t" r="r" b="b"/>
            <a:pathLst>
              <a:path w="1295" h="3314">
                <a:moveTo>
                  <a:pt x="0" y="3314"/>
                </a:moveTo>
                <a:lnTo>
                  <a:pt x="1295" y="1308"/>
                </a:lnTo>
                <a:lnTo>
                  <a:pt x="1079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351413" y="1889869"/>
            <a:ext cx="4178" cy="11150"/>
          </a:xfrm>
          <a:custGeom>
            <a:avLst/>
            <a:gdLst/>
            <a:ahLst/>
            <a:cxnLst/>
            <a:rect l="l" t="t" r="r" b="b"/>
            <a:pathLst>
              <a:path w="4178" h="11150">
                <a:moveTo>
                  <a:pt x="0" y="6908"/>
                </a:moveTo>
                <a:lnTo>
                  <a:pt x="431" y="11150"/>
                </a:lnTo>
                <a:lnTo>
                  <a:pt x="4178" y="63"/>
                </a:lnTo>
                <a:lnTo>
                  <a:pt x="1943" y="0"/>
                </a:lnTo>
                <a:lnTo>
                  <a:pt x="0" y="690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348242" y="1901016"/>
            <a:ext cx="3606" cy="8712"/>
          </a:xfrm>
          <a:custGeom>
            <a:avLst/>
            <a:gdLst/>
            <a:ahLst/>
            <a:cxnLst/>
            <a:rect l="l" t="t" r="r" b="b"/>
            <a:pathLst>
              <a:path w="3606" h="8712">
                <a:moveTo>
                  <a:pt x="1879" y="368"/>
                </a:moveTo>
                <a:lnTo>
                  <a:pt x="0" y="8712"/>
                </a:lnTo>
                <a:lnTo>
                  <a:pt x="2095" y="7137"/>
                </a:lnTo>
                <a:lnTo>
                  <a:pt x="3606" y="0"/>
                </a:lnTo>
                <a:lnTo>
                  <a:pt x="1879" y="36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624724" y="1898509"/>
            <a:ext cx="3886" cy="8699"/>
          </a:xfrm>
          <a:custGeom>
            <a:avLst/>
            <a:gdLst/>
            <a:ahLst/>
            <a:cxnLst/>
            <a:rect l="l" t="t" r="r" b="b"/>
            <a:pathLst>
              <a:path w="3886" h="8699">
                <a:moveTo>
                  <a:pt x="2095" y="2006"/>
                </a:moveTo>
                <a:lnTo>
                  <a:pt x="0" y="8699"/>
                </a:lnTo>
                <a:lnTo>
                  <a:pt x="2158" y="7112"/>
                </a:lnTo>
                <a:lnTo>
                  <a:pt x="3886" y="0"/>
                </a:lnTo>
                <a:lnTo>
                  <a:pt x="2095" y="2006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343927" y="1909725"/>
            <a:ext cx="5041" cy="15125"/>
          </a:xfrm>
          <a:custGeom>
            <a:avLst/>
            <a:gdLst/>
            <a:ahLst/>
            <a:cxnLst/>
            <a:rect l="l" t="t" r="r" b="b"/>
            <a:pathLst>
              <a:path w="5041" h="15125">
                <a:moveTo>
                  <a:pt x="0" y="10883"/>
                </a:moveTo>
                <a:lnTo>
                  <a:pt x="431" y="15125"/>
                </a:lnTo>
                <a:lnTo>
                  <a:pt x="5041" y="1587"/>
                </a:lnTo>
                <a:lnTo>
                  <a:pt x="4318" y="0"/>
                </a:lnTo>
                <a:lnTo>
                  <a:pt x="0" y="1088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621490" y="1907213"/>
            <a:ext cx="3238" cy="9791"/>
          </a:xfrm>
          <a:custGeom>
            <a:avLst/>
            <a:gdLst/>
            <a:ahLst/>
            <a:cxnLst/>
            <a:rect l="l" t="t" r="r" b="b"/>
            <a:pathLst>
              <a:path w="3238" h="9791">
                <a:moveTo>
                  <a:pt x="1511" y="3314"/>
                </a:moveTo>
                <a:lnTo>
                  <a:pt x="0" y="9791"/>
                </a:lnTo>
                <a:lnTo>
                  <a:pt x="1447" y="9791"/>
                </a:lnTo>
                <a:lnTo>
                  <a:pt x="3238" y="0"/>
                </a:lnTo>
                <a:lnTo>
                  <a:pt x="1511" y="331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620407" y="1918948"/>
            <a:ext cx="1651" cy="2806"/>
          </a:xfrm>
          <a:custGeom>
            <a:avLst/>
            <a:gdLst/>
            <a:ahLst/>
            <a:cxnLst/>
            <a:rect l="l" t="t" r="r" b="b"/>
            <a:pathLst>
              <a:path w="1650" h="2806">
                <a:moveTo>
                  <a:pt x="0" y="1295"/>
                </a:moveTo>
                <a:lnTo>
                  <a:pt x="1651" y="2806"/>
                </a:lnTo>
                <a:lnTo>
                  <a:pt x="137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340756" y="1924856"/>
            <a:ext cx="3606" cy="8636"/>
          </a:xfrm>
          <a:custGeom>
            <a:avLst/>
            <a:gdLst/>
            <a:ahLst/>
            <a:cxnLst/>
            <a:rect l="l" t="t" r="r" b="b"/>
            <a:pathLst>
              <a:path w="3606" h="8636">
                <a:moveTo>
                  <a:pt x="1879" y="279"/>
                </a:moveTo>
                <a:lnTo>
                  <a:pt x="0" y="8636"/>
                </a:lnTo>
                <a:lnTo>
                  <a:pt x="2095" y="7061"/>
                </a:lnTo>
                <a:lnTo>
                  <a:pt x="3606" y="0"/>
                </a:lnTo>
                <a:lnTo>
                  <a:pt x="1879" y="279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281862" y="1927376"/>
            <a:ext cx="1295" cy="3314"/>
          </a:xfrm>
          <a:custGeom>
            <a:avLst/>
            <a:gdLst/>
            <a:ahLst/>
            <a:cxnLst/>
            <a:rect l="l" t="t" r="r" b="b"/>
            <a:pathLst>
              <a:path w="1295" h="3314">
                <a:moveTo>
                  <a:pt x="0" y="3314"/>
                </a:moveTo>
                <a:lnTo>
                  <a:pt x="1295" y="1295"/>
                </a:lnTo>
                <a:lnTo>
                  <a:pt x="1079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337443" y="1933491"/>
            <a:ext cx="4038" cy="9791"/>
          </a:xfrm>
          <a:custGeom>
            <a:avLst/>
            <a:gdLst/>
            <a:ahLst/>
            <a:cxnLst/>
            <a:rect l="l" t="t" r="r" b="b"/>
            <a:pathLst>
              <a:path w="4038" h="9791">
                <a:moveTo>
                  <a:pt x="1511" y="3314"/>
                </a:moveTo>
                <a:lnTo>
                  <a:pt x="0" y="9791"/>
                </a:lnTo>
                <a:lnTo>
                  <a:pt x="1447" y="9791"/>
                </a:lnTo>
                <a:lnTo>
                  <a:pt x="4038" y="1587"/>
                </a:lnTo>
                <a:lnTo>
                  <a:pt x="3314" y="0"/>
                </a:lnTo>
                <a:lnTo>
                  <a:pt x="1511" y="3314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336072" y="1945079"/>
            <a:ext cx="2311" cy="2527"/>
          </a:xfrm>
          <a:custGeom>
            <a:avLst/>
            <a:gdLst/>
            <a:ahLst/>
            <a:cxnLst/>
            <a:rect l="l" t="t" r="r" b="b"/>
            <a:pathLst>
              <a:path w="2311" h="2527">
                <a:moveTo>
                  <a:pt x="939" y="2527"/>
                </a:moveTo>
                <a:lnTo>
                  <a:pt x="2311" y="2019"/>
                </a:lnTo>
                <a:lnTo>
                  <a:pt x="1587" y="76"/>
                </a:lnTo>
                <a:lnTo>
                  <a:pt x="0" y="0"/>
                </a:lnTo>
                <a:lnTo>
                  <a:pt x="939" y="252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606436" y="1963305"/>
            <a:ext cx="2095" cy="2806"/>
          </a:xfrm>
          <a:custGeom>
            <a:avLst/>
            <a:gdLst/>
            <a:ahLst/>
            <a:cxnLst/>
            <a:rect l="l" t="t" r="r" b="b"/>
            <a:pathLst>
              <a:path w="2095" h="2806">
                <a:moveTo>
                  <a:pt x="723" y="2806"/>
                </a:moveTo>
                <a:lnTo>
                  <a:pt x="2095" y="571"/>
                </a:lnTo>
                <a:lnTo>
                  <a:pt x="0" y="0"/>
                </a:lnTo>
                <a:lnTo>
                  <a:pt x="723" y="2806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605285" y="1966114"/>
            <a:ext cx="1879" cy="3733"/>
          </a:xfrm>
          <a:custGeom>
            <a:avLst/>
            <a:gdLst/>
            <a:ahLst/>
            <a:cxnLst/>
            <a:rect l="l" t="t" r="r" b="b"/>
            <a:pathLst>
              <a:path w="1879" h="3733">
                <a:moveTo>
                  <a:pt x="0" y="203"/>
                </a:moveTo>
                <a:lnTo>
                  <a:pt x="787" y="3733"/>
                </a:lnTo>
                <a:lnTo>
                  <a:pt x="1879" y="0"/>
                </a:lnTo>
                <a:lnTo>
                  <a:pt x="0" y="20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603562" y="1969844"/>
            <a:ext cx="2527" cy="4902"/>
          </a:xfrm>
          <a:custGeom>
            <a:avLst/>
            <a:gdLst/>
            <a:ahLst/>
            <a:cxnLst/>
            <a:rect l="l" t="t" r="r" b="b"/>
            <a:pathLst>
              <a:path w="2527" h="4902">
                <a:moveTo>
                  <a:pt x="1803" y="507"/>
                </a:moveTo>
                <a:lnTo>
                  <a:pt x="0" y="4902"/>
                </a:lnTo>
                <a:lnTo>
                  <a:pt x="2158" y="3454"/>
                </a:lnTo>
                <a:lnTo>
                  <a:pt x="2527" y="0"/>
                </a:lnTo>
                <a:lnTo>
                  <a:pt x="1803" y="50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602188" y="1974757"/>
            <a:ext cx="2159" cy="3733"/>
          </a:xfrm>
          <a:custGeom>
            <a:avLst/>
            <a:gdLst/>
            <a:ahLst/>
            <a:cxnLst/>
            <a:rect l="l" t="t" r="r" b="b"/>
            <a:pathLst>
              <a:path w="2158" h="3733">
                <a:moveTo>
                  <a:pt x="0" y="3733"/>
                </a:moveTo>
                <a:lnTo>
                  <a:pt x="2159" y="2374"/>
                </a:lnTo>
                <a:lnTo>
                  <a:pt x="1371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599170" y="1978486"/>
            <a:ext cx="3022" cy="11379"/>
          </a:xfrm>
          <a:custGeom>
            <a:avLst/>
            <a:gdLst/>
            <a:ahLst/>
            <a:cxnLst/>
            <a:rect l="l" t="t" r="r" b="b"/>
            <a:pathLst>
              <a:path w="3022" h="11379">
                <a:moveTo>
                  <a:pt x="0" y="7137"/>
                </a:moveTo>
                <a:lnTo>
                  <a:pt x="431" y="11379"/>
                </a:lnTo>
                <a:lnTo>
                  <a:pt x="2667" y="5918"/>
                </a:lnTo>
                <a:lnTo>
                  <a:pt x="3022" y="0"/>
                </a:lnTo>
                <a:lnTo>
                  <a:pt x="0" y="713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596000" y="1989861"/>
            <a:ext cx="3606" cy="8648"/>
          </a:xfrm>
          <a:custGeom>
            <a:avLst/>
            <a:gdLst/>
            <a:ahLst/>
            <a:cxnLst/>
            <a:rect l="l" t="t" r="r" b="b"/>
            <a:pathLst>
              <a:path w="3606" h="8648">
                <a:moveTo>
                  <a:pt x="1866" y="368"/>
                </a:moveTo>
                <a:lnTo>
                  <a:pt x="0" y="8648"/>
                </a:lnTo>
                <a:lnTo>
                  <a:pt x="2082" y="7137"/>
                </a:lnTo>
                <a:lnTo>
                  <a:pt x="3606" y="0"/>
                </a:lnTo>
                <a:lnTo>
                  <a:pt x="1866" y="36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594701" y="1998507"/>
            <a:ext cx="2159" cy="3746"/>
          </a:xfrm>
          <a:custGeom>
            <a:avLst/>
            <a:gdLst/>
            <a:ahLst/>
            <a:cxnLst/>
            <a:rect l="l" t="t" r="r" b="b"/>
            <a:pathLst>
              <a:path w="2158" h="3746">
                <a:moveTo>
                  <a:pt x="0" y="3746"/>
                </a:moveTo>
                <a:lnTo>
                  <a:pt x="2159" y="2374"/>
                </a:lnTo>
                <a:lnTo>
                  <a:pt x="1308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591464" y="2002259"/>
            <a:ext cx="3238" cy="9855"/>
          </a:xfrm>
          <a:custGeom>
            <a:avLst/>
            <a:gdLst/>
            <a:ahLst/>
            <a:cxnLst/>
            <a:rect l="l" t="t" r="r" b="b"/>
            <a:pathLst>
              <a:path w="3238" h="9855">
                <a:moveTo>
                  <a:pt x="1511" y="3378"/>
                </a:moveTo>
                <a:lnTo>
                  <a:pt x="0" y="9855"/>
                </a:lnTo>
                <a:lnTo>
                  <a:pt x="1358" y="9778"/>
                </a:lnTo>
                <a:lnTo>
                  <a:pt x="2882" y="5968"/>
                </a:lnTo>
                <a:lnTo>
                  <a:pt x="3238" y="0"/>
                </a:lnTo>
                <a:lnTo>
                  <a:pt x="1511" y="337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532213" y="2008739"/>
            <a:ext cx="1219" cy="3378"/>
          </a:xfrm>
          <a:custGeom>
            <a:avLst/>
            <a:gdLst/>
            <a:ahLst/>
            <a:cxnLst/>
            <a:rect l="l" t="t" r="r" b="b"/>
            <a:pathLst>
              <a:path w="1219" h="3378">
                <a:moveTo>
                  <a:pt x="0" y="3378"/>
                </a:moveTo>
                <a:lnTo>
                  <a:pt x="1219" y="1282"/>
                </a:lnTo>
                <a:lnTo>
                  <a:pt x="1003" y="0"/>
                </a:lnTo>
                <a:lnTo>
                  <a:pt x="0" y="337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588654" y="2013772"/>
            <a:ext cx="3022" cy="7340"/>
          </a:xfrm>
          <a:custGeom>
            <a:avLst/>
            <a:gdLst/>
            <a:ahLst/>
            <a:cxnLst/>
            <a:rect l="l" t="t" r="r" b="b"/>
            <a:pathLst>
              <a:path w="3022" h="7340">
                <a:moveTo>
                  <a:pt x="0" y="7340"/>
                </a:moveTo>
                <a:lnTo>
                  <a:pt x="2159" y="7048"/>
                </a:lnTo>
                <a:lnTo>
                  <a:pt x="3022" y="215"/>
                </a:lnTo>
                <a:lnTo>
                  <a:pt x="1803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084583" y="2251591"/>
            <a:ext cx="79705" cy="33832"/>
          </a:xfrm>
          <a:custGeom>
            <a:avLst/>
            <a:gdLst/>
            <a:ahLst/>
            <a:cxnLst/>
            <a:rect l="l" t="t" r="r" b="b"/>
            <a:pathLst>
              <a:path w="79705" h="33832">
                <a:moveTo>
                  <a:pt x="0" y="10147"/>
                </a:moveTo>
                <a:lnTo>
                  <a:pt x="8064" y="15049"/>
                </a:lnTo>
                <a:lnTo>
                  <a:pt x="29743" y="26200"/>
                </a:lnTo>
                <a:lnTo>
                  <a:pt x="32981" y="26352"/>
                </a:lnTo>
                <a:lnTo>
                  <a:pt x="48387" y="33832"/>
                </a:lnTo>
                <a:lnTo>
                  <a:pt x="69697" y="30886"/>
                </a:lnTo>
                <a:lnTo>
                  <a:pt x="79705" y="647"/>
                </a:lnTo>
                <a:lnTo>
                  <a:pt x="79133" y="0"/>
                </a:lnTo>
                <a:lnTo>
                  <a:pt x="0" y="1014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183512" y="2304289"/>
            <a:ext cx="78333" cy="33769"/>
          </a:xfrm>
          <a:custGeom>
            <a:avLst/>
            <a:gdLst/>
            <a:ahLst/>
            <a:cxnLst/>
            <a:rect l="l" t="t" r="r" b="b"/>
            <a:pathLst>
              <a:path w="78333" h="33769">
                <a:moveTo>
                  <a:pt x="0" y="10083"/>
                </a:moveTo>
                <a:lnTo>
                  <a:pt x="29375" y="25780"/>
                </a:lnTo>
                <a:lnTo>
                  <a:pt x="30454" y="25133"/>
                </a:lnTo>
                <a:lnTo>
                  <a:pt x="48387" y="33769"/>
                </a:lnTo>
                <a:lnTo>
                  <a:pt x="69557" y="30670"/>
                </a:lnTo>
                <a:lnTo>
                  <a:pt x="78333" y="0"/>
                </a:lnTo>
                <a:lnTo>
                  <a:pt x="71285" y="76"/>
                </a:lnTo>
                <a:lnTo>
                  <a:pt x="3746" y="8788"/>
                </a:lnTo>
                <a:lnTo>
                  <a:pt x="0" y="1008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002796" y="2324376"/>
            <a:ext cx="27571" cy="13538"/>
          </a:xfrm>
          <a:custGeom>
            <a:avLst/>
            <a:gdLst/>
            <a:ahLst/>
            <a:cxnLst/>
            <a:rect l="l" t="t" r="r" b="b"/>
            <a:pathLst>
              <a:path w="27571" h="13538">
                <a:moveTo>
                  <a:pt x="25984" y="0"/>
                </a:moveTo>
                <a:lnTo>
                  <a:pt x="12953" y="2451"/>
                </a:lnTo>
                <a:lnTo>
                  <a:pt x="2082" y="10375"/>
                </a:lnTo>
                <a:lnTo>
                  <a:pt x="0" y="12966"/>
                </a:lnTo>
                <a:lnTo>
                  <a:pt x="8775" y="13538"/>
                </a:lnTo>
                <a:lnTo>
                  <a:pt x="17132" y="6629"/>
                </a:lnTo>
                <a:lnTo>
                  <a:pt x="22390" y="5041"/>
                </a:lnTo>
                <a:lnTo>
                  <a:pt x="23609" y="5689"/>
                </a:lnTo>
                <a:lnTo>
                  <a:pt x="25768" y="2806"/>
                </a:lnTo>
                <a:lnTo>
                  <a:pt x="27571" y="939"/>
                </a:lnTo>
                <a:lnTo>
                  <a:pt x="25984" y="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281001" y="2356416"/>
            <a:ext cx="78333" cy="33845"/>
          </a:xfrm>
          <a:custGeom>
            <a:avLst/>
            <a:gdLst/>
            <a:ahLst/>
            <a:cxnLst/>
            <a:rect l="l" t="t" r="r" b="b"/>
            <a:pathLst>
              <a:path w="78333" h="33845">
                <a:moveTo>
                  <a:pt x="78333" y="0"/>
                </a:moveTo>
                <a:lnTo>
                  <a:pt x="0" y="9220"/>
                </a:lnTo>
                <a:lnTo>
                  <a:pt x="355" y="10299"/>
                </a:lnTo>
                <a:lnTo>
                  <a:pt x="29806" y="25209"/>
                </a:lnTo>
                <a:lnTo>
                  <a:pt x="33045" y="25425"/>
                </a:lnTo>
                <a:lnTo>
                  <a:pt x="34480" y="26568"/>
                </a:lnTo>
                <a:lnTo>
                  <a:pt x="49390" y="33845"/>
                </a:lnTo>
                <a:lnTo>
                  <a:pt x="69621" y="30238"/>
                </a:lnTo>
                <a:lnTo>
                  <a:pt x="78117" y="3390"/>
                </a:lnTo>
                <a:lnTo>
                  <a:pt x="78333" y="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378632" y="2407977"/>
            <a:ext cx="79552" cy="33832"/>
          </a:xfrm>
          <a:custGeom>
            <a:avLst/>
            <a:gdLst/>
            <a:ahLst/>
            <a:cxnLst/>
            <a:rect l="l" t="t" r="r" b="b"/>
            <a:pathLst>
              <a:path w="79552" h="33832">
                <a:moveTo>
                  <a:pt x="79552" y="0"/>
                </a:moveTo>
                <a:lnTo>
                  <a:pt x="0" y="10147"/>
                </a:lnTo>
                <a:lnTo>
                  <a:pt x="31026" y="26200"/>
                </a:lnTo>
                <a:lnTo>
                  <a:pt x="34277" y="26415"/>
                </a:lnTo>
                <a:lnTo>
                  <a:pt x="48387" y="33832"/>
                </a:lnTo>
                <a:lnTo>
                  <a:pt x="70700" y="31026"/>
                </a:lnTo>
                <a:lnTo>
                  <a:pt x="79552" y="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198196" y="2429289"/>
            <a:ext cx="28803" cy="13385"/>
          </a:xfrm>
          <a:custGeom>
            <a:avLst/>
            <a:gdLst/>
            <a:ahLst/>
            <a:cxnLst/>
            <a:rect l="l" t="t" r="r" b="b"/>
            <a:pathLst>
              <a:path w="28803" h="13385">
                <a:moveTo>
                  <a:pt x="3175" y="9283"/>
                </a:moveTo>
                <a:lnTo>
                  <a:pt x="0" y="13385"/>
                </a:lnTo>
                <a:lnTo>
                  <a:pt x="9867" y="12522"/>
                </a:lnTo>
                <a:lnTo>
                  <a:pt x="16560" y="6400"/>
                </a:lnTo>
                <a:lnTo>
                  <a:pt x="26136" y="2590"/>
                </a:lnTo>
                <a:lnTo>
                  <a:pt x="28803" y="787"/>
                </a:lnTo>
                <a:lnTo>
                  <a:pt x="28727" y="0"/>
                </a:lnTo>
                <a:lnTo>
                  <a:pt x="15265" y="1358"/>
                </a:lnTo>
                <a:lnTo>
                  <a:pt x="3175" y="9283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742373" y="2470608"/>
            <a:ext cx="60985" cy="16281"/>
          </a:xfrm>
          <a:custGeom>
            <a:avLst/>
            <a:gdLst/>
            <a:ahLst/>
            <a:cxnLst/>
            <a:rect l="l" t="t" r="r" b="b"/>
            <a:pathLst>
              <a:path w="60985" h="16281">
                <a:moveTo>
                  <a:pt x="37083" y="7708"/>
                </a:moveTo>
                <a:lnTo>
                  <a:pt x="4610" y="152"/>
                </a:lnTo>
                <a:lnTo>
                  <a:pt x="0" y="0"/>
                </a:lnTo>
                <a:lnTo>
                  <a:pt x="863" y="1308"/>
                </a:lnTo>
                <a:lnTo>
                  <a:pt x="30022" y="16281"/>
                </a:lnTo>
                <a:lnTo>
                  <a:pt x="56667" y="14046"/>
                </a:lnTo>
                <a:lnTo>
                  <a:pt x="60985" y="12750"/>
                </a:lnTo>
                <a:lnTo>
                  <a:pt x="37083" y="7708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296840" y="2480768"/>
            <a:ext cx="27863" cy="13030"/>
          </a:xfrm>
          <a:custGeom>
            <a:avLst/>
            <a:gdLst/>
            <a:ahLst/>
            <a:cxnLst/>
            <a:rect l="l" t="t" r="r" b="b"/>
            <a:pathLst>
              <a:path w="27863" h="13030">
                <a:moveTo>
                  <a:pt x="27000" y="0"/>
                </a:moveTo>
                <a:lnTo>
                  <a:pt x="12953" y="2438"/>
                </a:lnTo>
                <a:lnTo>
                  <a:pt x="1727" y="10007"/>
                </a:lnTo>
                <a:lnTo>
                  <a:pt x="0" y="13030"/>
                </a:lnTo>
                <a:lnTo>
                  <a:pt x="10007" y="12306"/>
                </a:lnTo>
                <a:lnTo>
                  <a:pt x="17995" y="6261"/>
                </a:lnTo>
                <a:lnTo>
                  <a:pt x="22250" y="4965"/>
                </a:lnTo>
                <a:lnTo>
                  <a:pt x="23685" y="5753"/>
                </a:lnTo>
                <a:lnTo>
                  <a:pt x="25780" y="2870"/>
                </a:lnTo>
                <a:lnTo>
                  <a:pt x="27863" y="787"/>
                </a:lnTo>
                <a:lnTo>
                  <a:pt x="27000" y="0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871403" y="2786261"/>
            <a:ext cx="14973" cy="29591"/>
          </a:xfrm>
          <a:custGeom>
            <a:avLst/>
            <a:gdLst/>
            <a:ahLst/>
            <a:cxnLst/>
            <a:rect l="l" t="t" r="r" b="b"/>
            <a:pathLst>
              <a:path w="14973" h="29591">
                <a:moveTo>
                  <a:pt x="14973" y="647"/>
                </a:moveTo>
                <a:lnTo>
                  <a:pt x="14681" y="0"/>
                </a:lnTo>
                <a:lnTo>
                  <a:pt x="8712" y="939"/>
                </a:lnTo>
                <a:lnTo>
                  <a:pt x="0" y="29451"/>
                </a:lnTo>
                <a:lnTo>
                  <a:pt x="6045" y="29591"/>
                </a:lnTo>
                <a:lnTo>
                  <a:pt x="14973" y="647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921227" y="2813480"/>
            <a:ext cx="14833" cy="28651"/>
          </a:xfrm>
          <a:custGeom>
            <a:avLst/>
            <a:gdLst/>
            <a:ahLst/>
            <a:cxnLst/>
            <a:rect l="l" t="t" r="r" b="b"/>
            <a:pathLst>
              <a:path w="14833" h="28651">
                <a:moveTo>
                  <a:pt x="6261" y="28651"/>
                </a:moveTo>
                <a:lnTo>
                  <a:pt x="14833" y="139"/>
                </a:lnTo>
                <a:lnTo>
                  <a:pt x="8712" y="0"/>
                </a:lnTo>
                <a:lnTo>
                  <a:pt x="0" y="28295"/>
                </a:lnTo>
                <a:lnTo>
                  <a:pt x="6261" y="28651"/>
                </a:lnTo>
                <a:close/>
              </a:path>
            </a:pathLst>
          </a:custGeom>
          <a:solidFill>
            <a:srgbClr val="7D83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514718" y="1564633"/>
            <a:ext cx="13601" cy="26212"/>
          </a:xfrm>
          <a:custGeom>
            <a:avLst/>
            <a:gdLst/>
            <a:ahLst/>
            <a:cxnLst/>
            <a:rect l="l" t="t" r="r" b="b"/>
            <a:pathLst>
              <a:path w="13601" h="26212">
                <a:moveTo>
                  <a:pt x="13601" y="1371"/>
                </a:moveTo>
                <a:lnTo>
                  <a:pt x="10718" y="0"/>
                </a:lnTo>
                <a:lnTo>
                  <a:pt x="6553" y="863"/>
                </a:lnTo>
                <a:lnTo>
                  <a:pt x="0" y="24409"/>
                </a:lnTo>
                <a:lnTo>
                  <a:pt x="5968" y="26212"/>
                </a:lnTo>
                <a:lnTo>
                  <a:pt x="13601" y="1371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545883" y="1575796"/>
            <a:ext cx="10160" cy="19735"/>
          </a:xfrm>
          <a:custGeom>
            <a:avLst/>
            <a:gdLst/>
            <a:ahLst/>
            <a:cxnLst/>
            <a:rect l="l" t="t" r="r" b="b"/>
            <a:pathLst>
              <a:path w="10160" h="19735">
                <a:moveTo>
                  <a:pt x="0" y="19583"/>
                </a:moveTo>
                <a:lnTo>
                  <a:pt x="5118" y="19735"/>
                </a:lnTo>
                <a:lnTo>
                  <a:pt x="10160" y="2590"/>
                </a:lnTo>
                <a:lnTo>
                  <a:pt x="5334" y="0"/>
                </a:lnTo>
                <a:lnTo>
                  <a:pt x="0" y="1958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420388" y="1577238"/>
            <a:ext cx="59474" cy="176034"/>
          </a:xfrm>
          <a:custGeom>
            <a:avLst/>
            <a:gdLst/>
            <a:ahLst/>
            <a:cxnLst/>
            <a:rect l="l" t="t" r="r" b="b"/>
            <a:pathLst>
              <a:path w="59474" h="176034">
                <a:moveTo>
                  <a:pt x="59474" y="5829"/>
                </a:moveTo>
                <a:lnTo>
                  <a:pt x="51333" y="139"/>
                </a:lnTo>
                <a:lnTo>
                  <a:pt x="50469" y="0"/>
                </a:lnTo>
                <a:lnTo>
                  <a:pt x="48818" y="6769"/>
                </a:lnTo>
                <a:lnTo>
                  <a:pt x="46735" y="10871"/>
                </a:lnTo>
                <a:lnTo>
                  <a:pt x="45504" y="15976"/>
                </a:lnTo>
                <a:lnTo>
                  <a:pt x="44208" y="19646"/>
                </a:lnTo>
                <a:lnTo>
                  <a:pt x="41757" y="28435"/>
                </a:lnTo>
                <a:lnTo>
                  <a:pt x="40398" y="32181"/>
                </a:lnTo>
                <a:lnTo>
                  <a:pt x="39242" y="37223"/>
                </a:lnTo>
                <a:lnTo>
                  <a:pt x="0" y="168554"/>
                </a:lnTo>
                <a:lnTo>
                  <a:pt x="0" y="169773"/>
                </a:lnTo>
                <a:lnTo>
                  <a:pt x="8928" y="176034"/>
                </a:lnTo>
                <a:lnTo>
                  <a:pt x="59474" y="5829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231899" y="1769699"/>
            <a:ext cx="54140" cy="156311"/>
          </a:xfrm>
          <a:custGeom>
            <a:avLst/>
            <a:gdLst/>
            <a:ahLst/>
            <a:cxnLst/>
            <a:rect l="l" t="t" r="r" b="b"/>
            <a:pathLst>
              <a:path w="54140" h="156311">
                <a:moveTo>
                  <a:pt x="54140" y="3594"/>
                </a:moveTo>
                <a:lnTo>
                  <a:pt x="42545" y="0"/>
                </a:lnTo>
                <a:lnTo>
                  <a:pt x="0" y="149898"/>
                </a:lnTo>
                <a:lnTo>
                  <a:pt x="4533" y="152996"/>
                </a:lnTo>
                <a:lnTo>
                  <a:pt x="10871" y="156311"/>
                </a:lnTo>
                <a:lnTo>
                  <a:pt x="54140" y="3594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513482" y="1843422"/>
            <a:ext cx="25133" cy="51473"/>
          </a:xfrm>
          <a:custGeom>
            <a:avLst/>
            <a:gdLst/>
            <a:ahLst/>
            <a:cxnLst/>
            <a:rect l="l" t="t" r="r" b="b"/>
            <a:pathLst>
              <a:path w="25133" h="51473">
                <a:moveTo>
                  <a:pt x="25133" y="3670"/>
                </a:moveTo>
                <a:lnTo>
                  <a:pt x="16992" y="431"/>
                </a:lnTo>
                <a:lnTo>
                  <a:pt x="12750" y="0"/>
                </a:lnTo>
                <a:lnTo>
                  <a:pt x="0" y="48386"/>
                </a:lnTo>
                <a:lnTo>
                  <a:pt x="10947" y="51473"/>
                </a:lnTo>
                <a:lnTo>
                  <a:pt x="25133" y="367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748635" y="1867253"/>
            <a:ext cx="8801" cy="2451"/>
          </a:xfrm>
          <a:custGeom>
            <a:avLst/>
            <a:gdLst/>
            <a:ahLst/>
            <a:cxnLst/>
            <a:rect l="l" t="t" r="r" b="b"/>
            <a:pathLst>
              <a:path w="8801" h="2451">
                <a:moveTo>
                  <a:pt x="3251" y="1727"/>
                </a:moveTo>
                <a:lnTo>
                  <a:pt x="8801" y="2451"/>
                </a:lnTo>
                <a:lnTo>
                  <a:pt x="4610" y="355"/>
                </a:lnTo>
                <a:lnTo>
                  <a:pt x="0" y="0"/>
                </a:lnTo>
                <a:lnTo>
                  <a:pt x="3251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787440" y="1878493"/>
            <a:ext cx="8788" cy="2514"/>
          </a:xfrm>
          <a:custGeom>
            <a:avLst/>
            <a:gdLst/>
            <a:ahLst/>
            <a:cxnLst/>
            <a:rect l="l" t="t" r="r" b="b"/>
            <a:pathLst>
              <a:path w="8788" h="2514">
                <a:moveTo>
                  <a:pt x="3251" y="1790"/>
                </a:moveTo>
                <a:lnTo>
                  <a:pt x="8788" y="2514"/>
                </a:lnTo>
                <a:lnTo>
                  <a:pt x="4610" y="355"/>
                </a:lnTo>
                <a:lnTo>
                  <a:pt x="0" y="0"/>
                </a:lnTo>
                <a:lnTo>
                  <a:pt x="3251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796239" y="1881003"/>
            <a:ext cx="8775" cy="2451"/>
          </a:xfrm>
          <a:custGeom>
            <a:avLst/>
            <a:gdLst/>
            <a:ahLst/>
            <a:cxnLst/>
            <a:rect l="l" t="t" r="r" b="b"/>
            <a:pathLst>
              <a:path w="8775" h="2451">
                <a:moveTo>
                  <a:pt x="3162" y="1727"/>
                </a:moveTo>
                <a:lnTo>
                  <a:pt x="8775" y="2451"/>
                </a:lnTo>
                <a:lnTo>
                  <a:pt x="4597" y="368"/>
                </a:lnTo>
                <a:lnTo>
                  <a:pt x="0" y="0"/>
                </a:lnTo>
                <a:lnTo>
                  <a:pt x="3162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817468" y="1887266"/>
            <a:ext cx="8775" cy="2451"/>
          </a:xfrm>
          <a:custGeom>
            <a:avLst/>
            <a:gdLst/>
            <a:ahLst/>
            <a:cxnLst/>
            <a:rect l="l" t="t" r="r" b="b"/>
            <a:pathLst>
              <a:path w="8775" h="2451">
                <a:moveTo>
                  <a:pt x="3238" y="1727"/>
                </a:moveTo>
                <a:lnTo>
                  <a:pt x="8775" y="2451"/>
                </a:lnTo>
                <a:lnTo>
                  <a:pt x="4610" y="355"/>
                </a:lnTo>
                <a:lnTo>
                  <a:pt x="0" y="0"/>
                </a:lnTo>
                <a:lnTo>
                  <a:pt x="3238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826265" y="1889716"/>
            <a:ext cx="8712" cy="2527"/>
          </a:xfrm>
          <a:custGeom>
            <a:avLst/>
            <a:gdLst/>
            <a:ahLst/>
            <a:cxnLst/>
            <a:rect l="l" t="t" r="r" b="b"/>
            <a:pathLst>
              <a:path w="8712" h="2527">
                <a:moveTo>
                  <a:pt x="3162" y="1803"/>
                </a:moveTo>
                <a:lnTo>
                  <a:pt x="8712" y="2527"/>
                </a:lnTo>
                <a:lnTo>
                  <a:pt x="4597" y="431"/>
                </a:lnTo>
                <a:lnTo>
                  <a:pt x="0" y="0"/>
                </a:lnTo>
                <a:lnTo>
                  <a:pt x="3162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834967" y="1892244"/>
            <a:ext cx="8775" cy="2438"/>
          </a:xfrm>
          <a:custGeom>
            <a:avLst/>
            <a:gdLst/>
            <a:ahLst/>
            <a:cxnLst/>
            <a:rect l="l" t="t" r="r" b="b"/>
            <a:pathLst>
              <a:path w="8775" h="2438">
                <a:moveTo>
                  <a:pt x="3238" y="1790"/>
                </a:moveTo>
                <a:lnTo>
                  <a:pt x="8775" y="2438"/>
                </a:lnTo>
                <a:lnTo>
                  <a:pt x="4673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847494" y="1895980"/>
            <a:ext cx="8788" cy="2527"/>
          </a:xfrm>
          <a:custGeom>
            <a:avLst/>
            <a:gdLst/>
            <a:ahLst/>
            <a:cxnLst/>
            <a:rect l="l" t="t" r="r" b="b"/>
            <a:pathLst>
              <a:path w="8788" h="2527">
                <a:moveTo>
                  <a:pt x="3238" y="1803"/>
                </a:moveTo>
                <a:lnTo>
                  <a:pt x="8788" y="2527"/>
                </a:lnTo>
                <a:lnTo>
                  <a:pt x="4610" y="431"/>
                </a:lnTo>
                <a:lnTo>
                  <a:pt x="0" y="0"/>
                </a:lnTo>
                <a:lnTo>
                  <a:pt x="3238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856271" y="1898507"/>
            <a:ext cx="8788" cy="2514"/>
          </a:xfrm>
          <a:custGeom>
            <a:avLst/>
            <a:gdLst/>
            <a:ahLst/>
            <a:cxnLst/>
            <a:rect l="l" t="t" r="r" b="b"/>
            <a:pathLst>
              <a:path w="8788" h="2514">
                <a:moveTo>
                  <a:pt x="3251" y="1790"/>
                </a:moveTo>
                <a:lnTo>
                  <a:pt x="8788" y="2514"/>
                </a:lnTo>
                <a:lnTo>
                  <a:pt x="4610" y="355"/>
                </a:lnTo>
                <a:lnTo>
                  <a:pt x="0" y="0"/>
                </a:lnTo>
                <a:lnTo>
                  <a:pt x="3251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865070" y="1901017"/>
            <a:ext cx="8712" cy="2451"/>
          </a:xfrm>
          <a:custGeom>
            <a:avLst/>
            <a:gdLst/>
            <a:ahLst/>
            <a:cxnLst/>
            <a:rect l="l" t="t" r="r" b="b"/>
            <a:pathLst>
              <a:path w="8712" h="2451">
                <a:moveTo>
                  <a:pt x="3162" y="1727"/>
                </a:moveTo>
                <a:lnTo>
                  <a:pt x="8712" y="2451"/>
                </a:lnTo>
                <a:lnTo>
                  <a:pt x="4597" y="368"/>
                </a:lnTo>
                <a:lnTo>
                  <a:pt x="0" y="0"/>
                </a:lnTo>
                <a:lnTo>
                  <a:pt x="3162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873772" y="1903467"/>
            <a:ext cx="8788" cy="2527"/>
          </a:xfrm>
          <a:custGeom>
            <a:avLst/>
            <a:gdLst/>
            <a:ahLst/>
            <a:cxnLst/>
            <a:rect l="l" t="t" r="r" b="b"/>
            <a:pathLst>
              <a:path w="8788" h="2527">
                <a:moveTo>
                  <a:pt x="3238" y="1803"/>
                </a:moveTo>
                <a:lnTo>
                  <a:pt x="8788" y="2527"/>
                </a:lnTo>
                <a:lnTo>
                  <a:pt x="4610" y="431"/>
                </a:lnTo>
                <a:lnTo>
                  <a:pt x="0" y="0"/>
                </a:lnTo>
                <a:lnTo>
                  <a:pt x="3238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886298" y="1907280"/>
            <a:ext cx="8788" cy="2451"/>
          </a:xfrm>
          <a:custGeom>
            <a:avLst/>
            <a:gdLst/>
            <a:ahLst/>
            <a:cxnLst/>
            <a:rect l="l" t="t" r="r" b="b"/>
            <a:pathLst>
              <a:path w="8788" h="2451">
                <a:moveTo>
                  <a:pt x="3251" y="1727"/>
                </a:moveTo>
                <a:lnTo>
                  <a:pt x="8788" y="2451"/>
                </a:lnTo>
                <a:lnTo>
                  <a:pt x="4610" y="368"/>
                </a:lnTo>
                <a:lnTo>
                  <a:pt x="0" y="0"/>
                </a:lnTo>
                <a:lnTo>
                  <a:pt x="3251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895097" y="1909730"/>
            <a:ext cx="8712" cy="2527"/>
          </a:xfrm>
          <a:custGeom>
            <a:avLst/>
            <a:gdLst/>
            <a:ahLst/>
            <a:cxnLst/>
            <a:rect l="l" t="t" r="r" b="b"/>
            <a:pathLst>
              <a:path w="8712" h="2527">
                <a:moveTo>
                  <a:pt x="3162" y="1803"/>
                </a:moveTo>
                <a:lnTo>
                  <a:pt x="8712" y="2527"/>
                </a:lnTo>
                <a:lnTo>
                  <a:pt x="4597" y="431"/>
                </a:lnTo>
                <a:lnTo>
                  <a:pt x="0" y="0"/>
                </a:lnTo>
                <a:lnTo>
                  <a:pt x="3162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903799" y="1912258"/>
            <a:ext cx="8775" cy="2514"/>
          </a:xfrm>
          <a:custGeom>
            <a:avLst/>
            <a:gdLst/>
            <a:ahLst/>
            <a:cxnLst/>
            <a:rect l="l" t="t" r="r" b="b"/>
            <a:pathLst>
              <a:path w="8775" h="2514">
                <a:moveTo>
                  <a:pt x="3238" y="1790"/>
                </a:moveTo>
                <a:lnTo>
                  <a:pt x="8775" y="2514"/>
                </a:lnTo>
                <a:lnTo>
                  <a:pt x="4610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912576" y="1914771"/>
            <a:ext cx="8801" cy="2527"/>
          </a:xfrm>
          <a:custGeom>
            <a:avLst/>
            <a:gdLst/>
            <a:ahLst/>
            <a:cxnLst/>
            <a:rect l="l" t="t" r="r" b="b"/>
            <a:pathLst>
              <a:path w="8801" h="2527">
                <a:moveTo>
                  <a:pt x="3251" y="1803"/>
                </a:moveTo>
                <a:lnTo>
                  <a:pt x="8801" y="2527"/>
                </a:lnTo>
                <a:lnTo>
                  <a:pt x="4610" y="368"/>
                </a:lnTo>
                <a:lnTo>
                  <a:pt x="0" y="0"/>
                </a:lnTo>
                <a:lnTo>
                  <a:pt x="3251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921367" y="1917293"/>
            <a:ext cx="12458" cy="3733"/>
          </a:xfrm>
          <a:custGeom>
            <a:avLst/>
            <a:gdLst/>
            <a:ahLst/>
            <a:cxnLst/>
            <a:rect l="l" t="t" r="r" b="b"/>
            <a:pathLst>
              <a:path w="12458" h="3733">
                <a:moveTo>
                  <a:pt x="3238" y="1727"/>
                </a:moveTo>
                <a:lnTo>
                  <a:pt x="12458" y="3733"/>
                </a:lnTo>
                <a:lnTo>
                  <a:pt x="4610" y="355"/>
                </a:lnTo>
                <a:lnTo>
                  <a:pt x="0" y="0"/>
                </a:lnTo>
                <a:lnTo>
                  <a:pt x="3238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933813" y="1921047"/>
            <a:ext cx="8801" cy="2438"/>
          </a:xfrm>
          <a:custGeom>
            <a:avLst/>
            <a:gdLst/>
            <a:ahLst/>
            <a:cxnLst/>
            <a:rect l="l" t="t" r="r" b="b"/>
            <a:pathLst>
              <a:path w="8801" h="2438">
                <a:moveTo>
                  <a:pt x="3251" y="1790"/>
                </a:moveTo>
                <a:lnTo>
                  <a:pt x="8801" y="2438"/>
                </a:lnTo>
                <a:lnTo>
                  <a:pt x="4686" y="355"/>
                </a:lnTo>
                <a:lnTo>
                  <a:pt x="0" y="0"/>
                </a:lnTo>
                <a:lnTo>
                  <a:pt x="3251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942602" y="1923493"/>
            <a:ext cx="8788" cy="2514"/>
          </a:xfrm>
          <a:custGeom>
            <a:avLst/>
            <a:gdLst/>
            <a:ahLst/>
            <a:cxnLst/>
            <a:rect l="l" t="t" r="r" b="b"/>
            <a:pathLst>
              <a:path w="8788" h="2514">
                <a:moveTo>
                  <a:pt x="3251" y="1790"/>
                </a:moveTo>
                <a:lnTo>
                  <a:pt x="8788" y="2514"/>
                </a:lnTo>
                <a:lnTo>
                  <a:pt x="4610" y="419"/>
                </a:lnTo>
                <a:lnTo>
                  <a:pt x="0" y="0"/>
                </a:lnTo>
                <a:lnTo>
                  <a:pt x="3251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951401" y="1926007"/>
            <a:ext cx="8712" cy="2527"/>
          </a:xfrm>
          <a:custGeom>
            <a:avLst/>
            <a:gdLst/>
            <a:ahLst/>
            <a:cxnLst/>
            <a:rect l="l" t="t" r="r" b="b"/>
            <a:pathLst>
              <a:path w="8712" h="2527">
                <a:moveTo>
                  <a:pt x="3162" y="1803"/>
                </a:moveTo>
                <a:lnTo>
                  <a:pt x="8712" y="2527"/>
                </a:lnTo>
                <a:lnTo>
                  <a:pt x="4597" y="431"/>
                </a:lnTo>
                <a:lnTo>
                  <a:pt x="0" y="0"/>
                </a:lnTo>
                <a:lnTo>
                  <a:pt x="3162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960103" y="1928534"/>
            <a:ext cx="8775" cy="2438"/>
          </a:xfrm>
          <a:custGeom>
            <a:avLst/>
            <a:gdLst/>
            <a:ahLst/>
            <a:cxnLst/>
            <a:rect l="l" t="t" r="r" b="b"/>
            <a:pathLst>
              <a:path w="8775" h="2438">
                <a:moveTo>
                  <a:pt x="3238" y="1790"/>
                </a:moveTo>
                <a:lnTo>
                  <a:pt x="8775" y="2438"/>
                </a:lnTo>
                <a:lnTo>
                  <a:pt x="4610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484617" y="1933206"/>
            <a:ext cx="28727" cy="66675"/>
          </a:xfrm>
          <a:custGeom>
            <a:avLst/>
            <a:gdLst/>
            <a:ahLst/>
            <a:cxnLst/>
            <a:rect l="l" t="t" r="r" b="b"/>
            <a:pathLst>
              <a:path w="28727" h="66675">
                <a:moveTo>
                  <a:pt x="28727" y="3022"/>
                </a:moveTo>
                <a:lnTo>
                  <a:pt x="17500" y="0"/>
                </a:lnTo>
                <a:lnTo>
                  <a:pt x="0" y="59474"/>
                </a:lnTo>
                <a:lnTo>
                  <a:pt x="939" y="60769"/>
                </a:lnTo>
                <a:lnTo>
                  <a:pt x="10947" y="66675"/>
                </a:lnTo>
                <a:lnTo>
                  <a:pt x="28727" y="3022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981407" y="1934798"/>
            <a:ext cx="8801" cy="2514"/>
          </a:xfrm>
          <a:custGeom>
            <a:avLst/>
            <a:gdLst/>
            <a:ahLst/>
            <a:cxnLst/>
            <a:rect l="l" t="t" r="r" b="b"/>
            <a:pathLst>
              <a:path w="8801" h="2514">
                <a:moveTo>
                  <a:pt x="3251" y="1790"/>
                </a:moveTo>
                <a:lnTo>
                  <a:pt x="8801" y="2514"/>
                </a:lnTo>
                <a:lnTo>
                  <a:pt x="4622" y="355"/>
                </a:lnTo>
                <a:lnTo>
                  <a:pt x="0" y="0"/>
                </a:lnTo>
                <a:lnTo>
                  <a:pt x="3251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990206" y="1937307"/>
            <a:ext cx="8699" cy="2451"/>
          </a:xfrm>
          <a:custGeom>
            <a:avLst/>
            <a:gdLst/>
            <a:ahLst/>
            <a:cxnLst/>
            <a:rect l="l" t="t" r="r" b="b"/>
            <a:pathLst>
              <a:path w="8699" h="2451">
                <a:moveTo>
                  <a:pt x="3162" y="1727"/>
                </a:moveTo>
                <a:lnTo>
                  <a:pt x="8699" y="2451"/>
                </a:lnTo>
                <a:lnTo>
                  <a:pt x="4597" y="368"/>
                </a:lnTo>
                <a:lnTo>
                  <a:pt x="0" y="0"/>
                </a:lnTo>
                <a:lnTo>
                  <a:pt x="3162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998906" y="1939757"/>
            <a:ext cx="8801" cy="2527"/>
          </a:xfrm>
          <a:custGeom>
            <a:avLst/>
            <a:gdLst/>
            <a:ahLst/>
            <a:cxnLst/>
            <a:rect l="l" t="t" r="r" b="b"/>
            <a:pathLst>
              <a:path w="8801" h="2527">
                <a:moveTo>
                  <a:pt x="3251" y="1803"/>
                </a:moveTo>
                <a:lnTo>
                  <a:pt x="8801" y="2527"/>
                </a:lnTo>
                <a:lnTo>
                  <a:pt x="4610" y="431"/>
                </a:lnTo>
                <a:lnTo>
                  <a:pt x="0" y="0"/>
                </a:lnTo>
                <a:lnTo>
                  <a:pt x="3251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028934" y="1948548"/>
            <a:ext cx="8775" cy="2514"/>
          </a:xfrm>
          <a:custGeom>
            <a:avLst/>
            <a:gdLst/>
            <a:ahLst/>
            <a:cxnLst/>
            <a:rect l="l" t="t" r="r" b="b"/>
            <a:pathLst>
              <a:path w="8775" h="2514">
                <a:moveTo>
                  <a:pt x="3238" y="1790"/>
                </a:moveTo>
                <a:lnTo>
                  <a:pt x="8775" y="2514"/>
                </a:lnTo>
                <a:lnTo>
                  <a:pt x="4610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037711" y="1951061"/>
            <a:ext cx="8801" cy="2527"/>
          </a:xfrm>
          <a:custGeom>
            <a:avLst/>
            <a:gdLst/>
            <a:ahLst/>
            <a:cxnLst/>
            <a:rect l="l" t="t" r="r" b="b"/>
            <a:pathLst>
              <a:path w="8801" h="2527">
                <a:moveTo>
                  <a:pt x="3251" y="1803"/>
                </a:moveTo>
                <a:lnTo>
                  <a:pt x="8801" y="2527"/>
                </a:lnTo>
                <a:lnTo>
                  <a:pt x="4622" y="368"/>
                </a:lnTo>
                <a:lnTo>
                  <a:pt x="0" y="0"/>
                </a:lnTo>
                <a:lnTo>
                  <a:pt x="3251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3046510" y="1953583"/>
            <a:ext cx="8775" cy="2451"/>
          </a:xfrm>
          <a:custGeom>
            <a:avLst/>
            <a:gdLst/>
            <a:ahLst/>
            <a:cxnLst/>
            <a:rect l="l" t="t" r="r" b="b"/>
            <a:pathLst>
              <a:path w="8775" h="2451">
                <a:moveTo>
                  <a:pt x="3162" y="1727"/>
                </a:moveTo>
                <a:lnTo>
                  <a:pt x="8775" y="2451"/>
                </a:lnTo>
                <a:lnTo>
                  <a:pt x="4597" y="355"/>
                </a:lnTo>
                <a:lnTo>
                  <a:pt x="0" y="0"/>
                </a:lnTo>
                <a:lnTo>
                  <a:pt x="3162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3085238" y="1964811"/>
            <a:ext cx="8788" cy="2451"/>
          </a:xfrm>
          <a:custGeom>
            <a:avLst/>
            <a:gdLst/>
            <a:ahLst/>
            <a:cxnLst/>
            <a:rect l="l" t="t" r="r" b="b"/>
            <a:pathLst>
              <a:path w="8788" h="2451">
                <a:moveTo>
                  <a:pt x="3238" y="1803"/>
                </a:moveTo>
                <a:lnTo>
                  <a:pt x="8788" y="2451"/>
                </a:lnTo>
                <a:lnTo>
                  <a:pt x="4610" y="368"/>
                </a:lnTo>
                <a:lnTo>
                  <a:pt x="0" y="0"/>
                </a:lnTo>
                <a:lnTo>
                  <a:pt x="3238" y="180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3097701" y="1968623"/>
            <a:ext cx="4749" cy="723"/>
          </a:xfrm>
          <a:custGeom>
            <a:avLst/>
            <a:gdLst/>
            <a:ahLst/>
            <a:cxnLst/>
            <a:rect l="l" t="t" r="r" b="b"/>
            <a:pathLst>
              <a:path w="4749" h="723">
                <a:moveTo>
                  <a:pt x="571" y="723"/>
                </a:moveTo>
                <a:lnTo>
                  <a:pt x="4749" y="368"/>
                </a:lnTo>
                <a:lnTo>
                  <a:pt x="0" y="0"/>
                </a:lnTo>
                <a:lnTo>
                  <a:pt x="571" y="72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738628" y="2270447"/>
            <a:ext cx="27940" cy="14833"/>
          </a:xfrm>
          <a:custGeom>
            <a:avLst/>
            <a:gdLst/>
            <a:ahLst/>
            <a:cxnLst/>
            <a:rect l="l" t="t" r="r" b="b"/>
            <a:pathLst>
              <a:path w="27939" h="14833">
                <a:moveTo>
                  <a:pt x="27939" y="9651"/>
                </a:moveTo>
                <a:lnTo>
                  <a:pt x="2311" y="0"/>
                </a:lnTo>
                <a:lnTo>
                  <a:pt x="0" y="4978"/>
                </a:lnTo>
                <a:lnTo>
                  <a:pt x="2019" y="6413"/>
                </a:lnTo>
                <a:lnTo>
                  <a:pt x="26073" y="14833"/>
                </a:lnTo>
                <a:lnTo>
                  <a:pt x="27939" y="9651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802422" y="2295433"/>
            <a:ext cx="23761" cy="16992"/>
          </a:xfrm>
          <a:custGeom>
            <a:avLst/>
            <a:gdLst/>
            <a:ahLst/>
            <a:cxnLst/>
            <a:rect l="l" t="t" r="r" b="b"/>
            <a:pathLst>
              <a:path w="23761" h="16992">
                <a:moveTo>
                  <a:pt x="23761" y="11163"/>
                </a:moveTo>
                <a:lnTo>
                  <a:pt x="1371" y="0"/>
                </a:lnTo>
                <a:lnTo>
                  <a:pt x="0" y="5689"/>
                </a:lnTo>
                <a:lnTo>
                  <a:pt x="22542" y="16992"/>
                </a:lnTo>
                <a:lnTo>
                  <a:pt x="23761" y="1116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165299" y="2298901"/>
            <a:ext cx="7620" cy="4533"/>
          </a:xfrm>
          <a:custGeom>
            <a:avLst/>
            <a:gdLst/>
            <a:ahLst/>
            <a:cxnLst/>
            <a:rect l="l" t="t" r="r" b="b"/>
            <a:pathLst>
              <a:path w="7619" h="4533">
                <a:moveTo>
                  <a:pt x="0" y="3949"/>
                </a:moveTo>
                <a:lnTo>
                  <a:pt x="7264" y="4533"/>
                </a:lnTo>
                <a:lnTo>
                  <a:pt x="7620" y="1651"/>
                </a:lnTo>
                <a:lnTo>
                  <a:pt x="1866" y="0"/>
                </a:lnTo>
                <a:lnTo>
                  <a:pt x="0" y="3949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264157" y="2350448"/>
            <a:ext cx="7708" cy="5753"/>
          </a:xfrm>
          <a:custGeom>
            <a:avLst/>
            <a:gdLst/>
            <a:ahLst/>
            <a:cxnLst/>
            <a:rect l="l" t="t" r="r" b="b"/>
            <a:pathLst>
              <a:path w="7708" h="5753">
                <a:moveTo>
                  <a:pt x="0" y="4889"/>
                </a:moveTo>
                <a:lnTo>
                  <a:pt x="2235" y="5753"/>
                </a:lnTo>
                <a:lnTo>
                  <a:pt x="6477" y="4470"/>
                </a:lnTo>
                <a:lnTo>
                  <a:pt x="7708" y="2514"/>
                </a:lnTo>
                <a:lnTo>
                  <a:pt x="292" y="0"/>
                </a:lnTo>
                <a:lnTo>
                  <a:pt x="0" y="4889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993212" y="2337346"/>
            <a:ext cx="18364" cy="16700"/>
          </a:xfrm>
          <a:custGeom>
            <a:avLst/>
            <a:gdLst/>
            <a:ahLst/>
            <a:cxnLst/>
            <a:rect l="l" t="t" r="r" b="b"/>
            <a:pathLst>
              <a:path w="18364" h="16700">
                <a:moveTo>
                  <a:pt x="16205" y="3162"/>
                </a:moveTo>
                <a:lnTo>
                  <a:pt x="18364" y="571"/>
                </a:lnTo>
                <a:lnTo>
                  <a:pt x="9575" y="0"/>
                </a:lnTo>
                <a:lnTo>
                  <a:pt x="3098" y="8851"/>
                </a:lnTo>
                <a:lnTo>
                  <a:pt x="0" y="16700"/>
                </a:lnTo>
                <a:lnTo>
                  <a:pt x="9728" y="15760"/>
                </a:lnTo>
                <a:lnTo>
                  <a:pt x="16205" y="3162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017482" y="2356492"/>
            <a:ext cx="55003" cy="60553"/>
          </a:xfrm>
          <a:custGeom>
            <a:avLst/>
            <a:gdLst/>
            <a:ahLst/>
            <a:cxnLst/>
            <a:rect l="l" t="t" r="r" b="b"/>
            <a:pathLst>
              <a:path w="55003" h="60553">
                <a:moveTo>
                  <a:pt x="48882" y="33413"/>
                </a:moveTo>
                <a:lnTo>
                  <a:pt x="48818" y="29235"/>
                </a:lnTo>
                <a:lnTo>
                  <a:pt x="41401" y="25057"/>
                </a:lnTo>
                <a:lnTo>
                  <a:pt x="34988" y="22961"/>
                </a:lnTo>
                <a:lnTo>
                  <a:pt x="32829" y="21462"/>
                </a:lnTo>
                <a:lnTo>
                  <a:pt x="26276" y="19151"/>
                </a:lnTo>
                <a:lnTo>
                  <a:pt x="20726" y="16636"/>
                </a:lnTo>
                <a:lnTo>
                  <a:pt x="22097" y="14262"/>
                </a:lnTo>
                <a:lnTo>
                  <a:pt x="30886" y="11595"/>
                </a:lnTo>
                <a:lnTo>
                  <a:pt x="34988" y="11595"/>
                </a:lnTo>
                <a:lnTo>
                  <a:pt x="41325" y="14109"/>
                </a:lnTo>
                <a:lnTo>
                  <a:pt x="51333" y="27863"/>
                </a:lnTo>
                <a:lnTo>
                  <a:pt x="51333" y="39598"/>
                </a:lnTo>
                <a:lnTo>
                  <a:pt x="48310" y="45364"/>
                </a:lnTo>
                <a:lnTo>
                  <a:pt x="34696" y="50545"/>
                </a:lnTo>
                <a:lnTo>
                  <a:pt x="28790" y="50469"/>
                </a:lnTo>
                <a:lnTo>
                  <a:pt x="16192" y="36575"/>
                </a:lnTo>
                <a:lnTo>
                  <a:pt x="15620" y="36283"/>
                </a:lnTo>
                <a:lnTo>
                  <a:pt x="13169" y="50177"/>
                </a:lnTo>
                <a:lnTo>
                  <a:pt x="13677" y="50393"/>
                </a:lnTo>
                <a:lnTo>
                  <a:pt x="28790" y="60413"/>
                </a:lnTo>
                <a:lnTo>
                  <a:pt x="37147" y="60553"/>
                </a:lnTo>
                <a:lnTo>
                  <a:pt x="45796" y="56667"/>
                </a:lnTo>
                <a:lnTo>
                  <a:pt x="52552" y="42189"/>
                </a:lnTo>
                <a:lnTo>
                  <a:pt x="55003" y="27076"/>
                </a:lnTo>
                <a:lnTo>
                  <a:pt x="53860" y="12814"/>
                </a:lnTo>
                <a:lnTo>
                  <a:pt x="48742" y="6692"/>
                </a:lnTo>
                <a:lnTo>
                  <a:pt x="46367" y="2806"/>
                </a:lnTo>
                <a:lnTo>
                  <a:pt x="33693" y="1727"/>
                </a:lnTo>
                <a:lnTo>
                  <a:pt x="28003" y="0"/>
                </a:lnTo>
                <a:lnTo>
                  <a:pt x="23685" y="9499"/>
                </a:lnTo>
                <a:lnTo>
                  <a:pt x="19583" y="10439"/>
                </a:lnTo>
                <a:lnTo>
                  <a:pt x="11518" y="11010"/>
                </a:lnTo>
                <a:lnTo>
                  <a:pt x="8775" y="10439"/>
                </a:lnTo>
                <a:lnTo>
                  <a:pt x="76" y="3670"/>
                </a:lnTo>
                <a:lnTo>
                  <a:pt x="0" y="9143"/>
                </a:lnTo>
                <a:lnTo>
                  <a:pt x="22682" y="21602"/>
                </a:lnTo>
                <a:lnTo>
                  <a:pt x="22466" y="28371"/>
                </a:lnTo>
                <a:lnTo>
                  <a:pt x="35064" y="27863"/>
                </a:lnTo>
                <a:lnTo>
                  <a:pt x="47802" y="35064"/>
                </a:lnTo>
                <a:lnTo>
                  <a:pt x="48882" y="3341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361998" y="2402860"/>
            <a:ext cx="7848" cy="4673"/>
          </a:xfrm>
          <a:custGeom>
            <a:avLst/>
            <a:gdLst/>
            <a:ahLst/>
            <a:cxnLst/>
            <a:rect l="l" t="t" r="r" b="b"/>
            <a:pathLst>
              <a:path w="7848" h="4673">
                <a:moveTo>
                  <a:pt x="0" y="4610"/>
                </a:moveTo>
                <a:lnTo>
                  <a:pt x="7480" y="4673"/>
                </a:lnTo>
                <a:lnTo>
                  <a:pt x="7848" y="2451"/>
                </a:lnTo>
                <a:lnTo>
                  <a:pt x="1308" y="0"/>
                </a:lnTo>
                <a:lnTo>
                  <a:pt x="0" y="4610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091645" y="2389178"/>
            <a:ext cx="18783" cy="17068"/>
          </a:xfrm>
          <a:custGeom>
            <a:avLst/>
            <a:gdLst/>
            <a:ahLst/>
            <a:cxnLst/>
            <a:rect l="l" t="t" r="r" b="b"/>
            <a:pathLst>
              <a:path w="18783" h="17068">
                <a:moveTo>
                  <a:pt x="17348" y="2019"/>
                </a:moveTo>
                <a:lnTo>
                  <a:pt x="18783" y="0"/>
                </a:lnTo>
                <a:lnTo>
                  <a:pt x="8775" y="800"/>
                </a:lnTo>
                <a:lnTo>
                  <a:pt x="2806" y="8851"/>
                </a:lnTo>
                <a:lnTo>
                  <a:pt x="0" y="17068"/>
                </a:lnTo>
                <a:lnTo>
                  <a:pt x="8775" y="16344"/>
                </a:lnTo>
                <a:lnTo>
                  <a:pt x="17348" y="2019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114612" y="2408909"/>
            <a:ext cx="55575" cy="60693"/>
          </a:xfrm>
          <a:custGeom>
            <a:avLst/>
            <a:gdLst/>
            <a:ahLst/>
            <a:cxnLst/>
            <a:rect l="l" t="t" r="r" b="b"/>
            <a:pathLst>
              <a:path w="55575" h="60693">
                <a:moveTo>
                  <a:pt x="48018" y="3022"/>
                </a:moveTo>
                <a:lnTo>
                  <a:pt x="28575" y="0"/>
                </a:lnTo>
                <a:lnTo>
                  <a:pt x="24257" y="9715"/>
                </a:lnTo>
                <a:lnTo>
                  <a:pt x="12166" y="11163"/>
                </a:lnTo>
                <a:lnTo>
                  <a:pt x="1003" y="3822"/>
                </a:lnTo>
                <a:lnTo>
                  <a:pt x="431" y="4673"/>
                </a:lnTo>
                <a:lnTo>
                  <a:pt x="0" y="8420"/>
                </a:lnTo>
                <a:lnTo>
                  <a:pt x="23037" y="20586"/>
                </a:lnTo>
                <a:lnTo>
                  <a:pt x="22453" y="27216"/>
                </a:lnTo>
                <a:lnTo>
                  <a:pt x="34264" y="26708"/>
                </a:lnTo>
                <a:lnTo>
                  <a:pt x="48387" y="34277"/>
                </a:lnTo>
                <a:lnTo>
                  <a:pt x="50533" y="29083"/>
                </a:lnTo>
                <a:lnTo>
                  <a:pt x="42252" y="24841"/>
                </a:lnTo>
                <a:lnTo>
                  <a:pt x="33401" y="21094"/>
                </a:lnTo>
                <a:lnTo>
                  <a:pt x="22453" y="17056"/>
                </a:lnTo>
                <a:lnTo>
                  <a:pt x="22453" y="14478"/>
                </a:lnTo>
                <a:lnTo>
                  <a:pt x="30022" y="11811"/>
                </a:lnTo>
                <a:lnTo>
                  <a:pt x="36715" y="11811"/>
                </a:lnTo>
                <a:lnTo>
                  <a:pt x="41821" y="12954"/>
                </a:lnTo>
                <a:lnTo>
                  <a:pt x="51841" y="26708"/>
                </a:lnTo>
                <a:lnTo>
                  <a:pt x="51841" y="41033"/>
                </a:lnTo>
                <a:lnTo>
                  <a:pt x="49453" y="44996"/>
                </a:lnTo>
                <a:lnTo>
                  <a:pt x="35128" y="50685"/>
                </a:lnTo>
                <a:lnTo>
                  <a:pt x="30518" y="50609"/>
                </a:lnTo>
                <a:lnTo>
                  <a:pt x="17056" y="36144"/>
                </a:lnTo>
                <a:lnTo>
                  <a:pt x="16344" y="36791"/>
                </a:lnTo>
                <a:lnTo>
                  <a:pt x="14833" y="50253"/>
                </a:lnTo>
                <a:lnTo>
                  <a:pt x="19215" y="51841"/>
                </a:lnTo>
                <a:lnTo>
                  <a:pt x="30378" y="60693"/>
                </a:lnTo>
                <a:lnTo>
                  <a:pt x="36423" y="60693"/>
                </a:lnTo>
                <a:lnTo>
                  <a:pt x="46863" y="56083"/>
                </a:lnTo>
                <a:lnTo>
                  <a:pt x="54279" y="38519"/>
                </a:lnTo>
                <a:lnTo>
                  <a:pt x="55511" y="30962"/>
                </a:lnTo>
                <a:lnTo>
                  <a:pt x="55575" y="15481"/>
                </a:lnTo>
                <a:lnTo>
                  <a:pt x="49314" y="5537"/>
                </a:lnTo>
                <a:lnTo>
                  <a:pt x="48018" y="3022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459347" y="2454487"/>
            <a:ext cx="8991" cy="5473"/>
          </a:xfrm>
          <a:custGeom>
            <a:avLst/>
            <a:gdLst/>
            <a:ahLst/>
            <a:cxnLst/>
            <a:rect l="l" t="t" r="r" b="b"/>
            <a:pathLst>
              <a:path w="8991" h="5473">
                <a:moveTo>
                  <a:pt x="0" y="4749"/>
                </a:moveTo>
                <a:lnTo>
                  <a:pt x="6045" y="5473"/>
                </a:lnTo>
                <a:lnTo>
                  <a:pt x="8991" y="3098"/>
                </a:lnTo>
                <a:lnTo>
                  <a:pt x="1435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189344" y="2441817"/>
            <a:ext cx="18719" cy="17056"/>
          </a:xfrm>
          <a:custGeom>
            <a:avLst/>
            <a:gdLst/>
            <a:ahLst/>
            <a:cxnLst/>
            <a:rect l="l" t="t" r="r" b="b"/>
            <a:pathLst>
              <a:path w="18719" h="17056">
                <a:moveTo>
                  <a:pt x="16560" y="2514"/>
                </a:moveTo>
                <a:lnTo>
                  <a:pt x="18719" y="0"/>
                </a:lnTo>
                <a:lnTo>
                  <a:pt x="8851" y="863"/>
                </a:lnTo>
                <a:lnTo>
                  <a:pt x="2159" y="9423"/>
                </a:lnTo>
                <a:lnTo>
                  <a:pt x="0" y="17056"/>
                </a:lnTo>
                <a:lnTo>
                  <a:pt x="9715" y="16052"/>
                </a:lnTo>
                <a:lnTo>
                  <a:pt x="16560" y="2514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212606" y="2461540"/>
            <a:ext cx="56438" cy="59334"/>
          </a:xfrm>
          <a:custGeom>
            <a:avLst/>
            <a:gdLst/>
            <a:ahLst/>
            <a:cxnLst/>
            <a:rect l="l" t="t" r="r" b="b"/>
            <a:pathLst>
              <a:path w="56438" h="59334">
                <a:moveTo>
                  <a:pt x="20078" y="51765"/>
                </a:moveTo>
                <a:lnTo>
                  <a:pt x="28867" y="59258"/>
                </a:lnTo>
                <a:lnTo>
                  <a:pt x="38519" y="59334"/>
                </a:lnTo>
                <a:lnTo>
                  <a:pt x="46291" y="55867"/>
                </a:lnTo>
                <a:lnTo>
                  <a:pt x="53924" y="40970"/>
                </a:lnTo>
                <a:lnTo>
                  <a:pt x="56438" y="21818"/>
                </a:lnTo>
                <a:lnTo>
                  <a:pt x="55219" y="12890"/>
                </a:lnTo>
                <a:lnTo>
                  <a:pt x="48882" y="4241"/>
                </a:lnTo>
                <a:lnTo>
                  <a:pt x="47586" y="1727"/>
                </a:lnTo>
                <a:lnTo>
                  <a:pt x="28219" y="0"/>
                </a:lnTo>
                <a:lnTo>
                  <a:pt x="25120" y="7200"/>
                </a:lnTo>
                <a:lnTo>
                  <a:pt x="22237" y="9359"/>
                </a:lnTo>
                <a:lnTo>
                  <a:pt x="11874" y="9791"/>
                </a:lnTo>
                <a:lnTo>
                  <a:pt x="787" y="3746"/>
                </a:lnTo>
                <a:lnTo>
                  <a:pt x="0" y="7924"/>
                </a:lnTo>
                <a:lnTo>
                  <a:pt x="23901" y="20523"/>
                </a:lnTo>
                <a:lnTo>
                  <a:pt x="22097" y="26784"/>
                </a:lnTo>
                <a:lnTo>
                  <a:pt x="35128" y="26708"/>
                </a:lnTo>
                <a:lnTo>
                  <a:pt x="48958" y="33693"/>
                </a:lnTo>
                <a:lnTo>
                  <a:pt x="50253" y="30810"/>
                </a:lnTo>
                <a:lnTo>
                  <a:pt x="50177" y="28079"/>
                </a:lnTo>
                <a:lnTo>
                  <a:pt x="43764" y="25628"/>
                </a:lnTo>
                <a:lnTo>
                  <a:pt x="41541" y="23761"/>
                </a:lnTo>
                <a:lnTo>
                  <a:pt x="33045" y="20370"/>
                </a:lnTo>
                <a:lnTo>
                  <a:pt x="23685" y="16776"/>
                </a:lnTo>
                <a:lnTo>
                  <a:pt x="22021" y="14401"/>
                </a:lnTo>
                <a:lnTo>
                  <a:pt x="33477" y="10439"/>
                </a:lnTo>
                <a:lnTo>
                  <a:pt x="42468" y="13106"/>
                </a:lnTo>
                <a:lnTo>
                  <a:pt x="52704" y="27939"/>
                </a:lnTo>
                <a:lnTo>
                  <a:pt x="52628" y="37223"/>
                </a:lnTo>
                <a:lnTo>
                  <a:pt x="49606" y="44208"/>
                </a:lnTo>
                <a:lnTo>
                  <a:pt x="36283" y="49606"/>
                </a:lnTo>
                <a:lnTo>
                  <a:pt x="31381" y="50545"/>
                </a:lnTo>
                <a:lnTo>
                  <a:pt x="16979" y="35064"/>
                </a:lnTo>
                <a:lnTo>
                  <a:pt x="14389" y="48818"/>
                </a:lnTo>
                <a:lnTo>
                  <a:pt x="20078" y="51765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287259" y="2493078"/>
            <a:ext cx="19583" cy="17424"/>
          </a:xfrm>
          <a:custGeom>
            <a:avLst/>
            <a:gdLst/>
            <a:ahLst/>
            <a:cxnLst/>
            <a:rect l="l" t="t" r="r" b="b"/>
            <a:pathLst>
              <a:path w="19583" h="17424">
                <a:moveTo>
                  <a:pt x="16852" y="3238"/>
                </a:moveTo>
                <a:lnTo>
                  <a:pt x="19583" y="0"/>
                </a:lnTo>
                <a:lnTo>
                  <a:pt x="9575" y="723"/>
                </a:lnTo>
                <a:lnTo>
                  <a:pt x="3098" y="9499"/>
                </a:lnTo>
                <a:lnTo>
                  <a:pt x="0" y="17424"/>
                </a:lnTo>
                <a:lnTo>
                  <a:pt x="9791" y="16421"/>
                </a:lnTo>
                <a:lnTo>
                  <a:pt x="16852" y="3238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311099" y="2512594"/>
            <a:ext cx="55511" cy="60833"/>
          </a:xfrm>
          <a:custGeom>
            <a:avLst/>
            <a:gdLst/>
            <a:ahLst/>
            <a:cxnLst/>
            <a:rect l="l" t="t" r="r" b="b"/>
            <a:pathLst>
              <a:path w="55511" h="60832">
                <a:moveTo>
                  <a:pt x="34124" y="2082"/>
                </a:moveTo>
                <a:lnTo>
                  <a:pt x="28359" y="0"/>
                </a:lnTo>
                <a:lnTo>
                  <a:pt x="24193" y="9855"/>
                </a:lnTo>
                <a:lnTo>
                  <a:pt x="12026" y="11366"/>
                </a:lnTo>
                <a:lnTo>
                  <a:pt x="9207" y="10794"/>
                </a:lnTo>
                <a:lnTo>
                  <a:pt x="2882" y="5753"/>
                </a:lnTo>
                <a:lnTo>
                  <a:pt x="0" y="5753"/>
                </a:lnTo>
                <a:lnTo>
                  <a:pt x="431" y="9423"/>
                </a:lnTo>
                <a:lnTo>
                  <a:pt x="23177" y="21958"/>
                </a:lnTo>
                <a:lnTo>
                  <a:pt x="22390" y="27431"/>
                </a:lnTo>
                <a:lnTo>
                  <a:pt x="33121" y="27063"/>
                </a:lnTo>
                <a:lnTo>
                  <a:pt x="48387" y="34480"/>
                </a:lnTo>
                <a:lnTo>
                  <a:pt x="50330" y="29438"/>
                </a:lnTo>
                <a:lnTo>
                  <a:pt x="41757" y="25412"/>
                </a:lnTo>
                <a:lnTo>
                  <a:pt x="33261" y="21805"/>
                </a:lnTo>
                <a:lnTo>
                  <a:pt x="22466" y="17271"/>
                </a:lnTo>
                <a:lnTo>
                  <a:pt x="22466" y="14604"/>
                </a:lnTo>
                <a:lnTo>
                  <a:pt x="31318" y="11950"/>
                </a:lnTo>
                <a:lnTo>
                  <a:pt x="35420" y="11950"/>
                </a:lnTo>
                <a:lnTo>
                  <a:pt x="41757" y="14465"/>
                </a:lnTo>
                <a:lnTo>
                  <a:pt x="51765" y="28219"/>
                </a:lnTo>
                <a:lnTo>
                  <a:pt x="51765" y="39954"/>
                </a:lnTo>
                <a:lnTo>
                  <a:pt x="48742" y="45719"/>
                </a:lnTo>
                <a:lnTo>
                  <a:pt x="35128" y="50901"/>
                </a:lnTo>
                <a:lnTo>
                  <a:pt x="30530" y="50749"/>
                </a:lnTo>
                <a:lnTo>
                  <a:pt x="17995" y="38226"/>
                </a:lnTo>
                <a:lnTo>
                  <a:pt x="16776" y="35344"/>
                </a:lnTo>
                <a:lnTo>
                  <a:pt x="16268" y="35852"/>
                </a:lnTo>
                <a:lnTo>
                  <a:pt x="14757" y="50317"/>
                </a:lnTo>
                <a:lnTo>
                  <a:pt x="15481" y="50749"/>
                </a:lnTo>
                <a:lnTo>
                  <a:pt x="29235" y="60756"/>
                </a:lnTo>
                <a:lnTo>
                  <a:pt x="36360" y="60832"/>
                </a:lnTo>
                <a:lnTo>
                  <a:pt x="46228" y="56946"/>
                </a:lnTo>
                <a:lnTo>
                  <a:pt x="52984" y="42468"/>
                </a:lnTo>
                <a:lnTo>
                  <a:pt x="55511" y="28651"/>
                </a:lnTo>
                <a:lnTo>
                  <a:pt x="55435" y="18287"/>
                </a:lnTo>
                <a:lnTo>
                  <a:pt x="53136" y="11798"/>
                </a:lnTo>
                <a:lnTo>
                  <a:pt x="46799" y="3162"/>
                </a:lnTo>
                <a:lnTo>
                  <a:pt x="34124" y="2082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919643" y="2680488"/>
            <a:ext cx="22821" cy="23469"/>
          </a:xfrm>
          <a:custGeom>
            <a:avLst/>
            <a:gdLst/>
            <a:ahLst/>
            <a:cxnLst/>
            <a:rect l="l" t="t" r="r" b="b"/>
            <a:pathLst>
              <a:path w="22821" h="23469">
                <a:moveTo>
                  <a:pt x="22821" y="10083"/>
                </a:moveTo>
                <a:lnTo>
                  <a:pt x="3886" y="0"/>
                </a:lnTo>
                <a:lnTo>
                  <a:pt x="1587" y="5181"/>
                </a:lnTo>
                <a:lnTo>
                  <a:pt x="0" y="14185"/>
                </a:lnTo>
                <a:lnTo>
                  <a:pt x="16344" y="23190"/>
                </a:lnTo>
                <a:lnTo>
                  <a:pt x="18719" y="23469"/>
                </a:lnTo>
                <a:lnTo>
                  <a:pt x="22821" y="10083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969252" y="2706846"/>
            <a:ext cx="23177" cy="24549"/>
          </a:xfrm>
          <a:custGeom>
            <a:avLst/>
            <a:gdLst/>
            <a:ahLst/>
            <a:cxnLst/>
            <a:rect l="l" t="t" r="r" b="b"/>
            <a:pathLst>
              <a:path w="23177" h="24549">
                <a:moveTo>
                  <a:pt x="6692" y="1727"/>
                </a:moveTo>
                <a:lnTo>
                  <a:pt x="4394" y="0"/>
                </a:lnTo>
                <a:lnTo>
                  <a:pt x="1943" y="4965"/>
                </a:lnTo>
                <a:lnTo>
                  <a:pt x="0" y="14541"/>
                </a:lnTo>
                <a:lnTo>
                  <a:pt x="19367" y="24549"/>
                </a:lnTo>
                <a:lnTo>
                  <a:pt x="23177" y="10147"/>
                </a:lnTo>
                <a:lnTo>
                  <a:pt x="6692" y="1727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937635" y="2886059"/>
            <a:ext cx="4749" cy="3594"/>
          </a:xfrm>
          <a:custGeom>
            <a:avLst/>
            <a:gdLst/>
            <a:ahLst/>
            <a:cxnLst/>
            <a:rect l="l" t="t" r="r" b="b"/>
            <a:pathLst>
              <a:path w="4749" h="3594">
                <a:moveTo>
                  <a:pt x="0" y="1219"/>
                </a:moveTo>
                <a:lnTo>
                  <a:pt x="3682" y="3594"/>
                </a:lnTo>
                <a:lnTo>
                  <a:pt x="4749" y="279"/>
                </a:lnTo>
                <a:lnTo>
                  <a:pt x="3822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A79F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693564" y="1844718"/>
            <a:ext cx="3886" cy="1219"/>
          </a:xfrm>
          <a:custGeom>
            <a:avLst/>
            <a:gdLst/>
            <a:ahLst/>
            <a:cxnLst/>
            <a:rect l="l" t="t" r="r" b="b"/>
            <a:pathLst>
              <a:path w="3886" h="1219">
                <a:moveTo>
                  <a:pt x="63" y="1219"/>
                </a:moveTo>
                <a:lnTo>
                  <a:pt x="3886" y="927"/>
                </a:lnTo>
                <a:lnTo>
                  <a:pt x="0" y="0"/>
                </a:lnTo>
                <a:lnTo>
                  <a:pt x="63" y="1219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698527" y="1846158"/>
            <a:ext cx="78917" cy="23825"/>
          </a:xfrm>
          <a:custGeom>
            <a:avLst/>
            <a:gdLst/>
            <a:ahLst/>
            <a:cxnLst/>
            <a:rect l="l" t="t" r="r" b="b"/>
            <a:pathLst>
              <a:path w="78917" h="23825">
                <a:moveTo>
                  <a:pt x="43345" y="12814"/>
                </a:moveTo>
                <a:lnTo>
                  <a:pt x="215" y="0"/>
                </a:lnTo>
                <a:lnTo>
                  <a:pt x="0" y="863"/>
                </a:lnTo>
                <a:lnTo>
                  <a:pt x="5118" y="3530"/>
                </a:lnTo>
                <a:lnTo>
                  <a:pt x="17716" y="7416"/>
                </a:lnTo>
                <a:lnTo>
                  <a:pt x="21386" y="8204"/>
                </a:lnTo>
                <a:lnTo>
                  <a:pt x="30238" y="11226"/>
                </a:lnTo>
                <a:lnTo>
                  <a:pt x="33909" y="11950"/>
                </a:lnTo>
                <a:lnTo>
                  <a:pt x="38950" y="13677"/>
                </a:lnTo>
                <a:lnTo>
                  <a:pt x="42697" y="14465"/>
                </a:lnTo>
                <a:lnTo>
                  <a:pt x="47739" y="16205"/>
                </a:lnTo>
                <a:lnTo>
                  <a:pt x="51409" y="16916"/>
                </a:lnTo>
                <a:lnTo>
                  <a:pt x="56451" y="18719"/>
                </a:lnTo>
                <a:lnTo>
                  <a:pt x="60198" y="19443"/>
                </a:lnTo>
                <a:lnTo>
                  <a:pt x="65227" y="21234"/>
                </a:lnTo>
                <a:lnTo>
                  <a:pt x="68973" y="21958"/>
                </a:lnTo>
                <a:lnTo>
                  <a:pt x="76390" y="23825"/>
                </a:lnTo>
                <a:lnTo>
                  <a:pt x="78917" y="23253"/>
                </a:lnTo>
                <a:lnTo>
                  <a:pt x="60909" y="17780"/>
                </a:lnTo>
                <a:lnTo>
                  <a:pt x="58534" y="16408"/>
                </a:lnTo>
                <a:lnTo>
                  <a:pt x="43345" y="12814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684781" y="1853288"/>
            <a:ext cx="16484" cy="6692"/>
          </a:xfrm>
          <a:custGeom>
            <a:avLst/>
            <a:gdLst/>
            <a:ahLst/>
            <a:cxnLst/>
            <a:rect l="l" t="t" r="r" b="b"/>
            <a:pathLst>
              <a:path w="16484" h="6692">
                <a:moveTo>
                  <a:pt x="0" y="215"/>
                </a:moveTo>
                <a:lnTo>
                  <a:pt x="3378" y="1790"/>
                </a:lnTo>
                <a:lnTo>
                  <a:pt x="5969" y="4038"/>
                </a:lnTo>
                <a:lnTo>
                  <a:pt x="14973" y="6692"/>
                </a:lnTo>
                <a:lnTo>
                  <a:pt x="16484" y="5105"/>
                </a:lnTo>
                <a:lnTo>
                  <a:pt x="11150" y="2514"/>
                </a:lnTo>
                <a:lnTo>
                  <a:pt x="373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778879" y="1869847"/>
            <a:ext cx="301320" cy="87833"/>
          </a:xfrm>
          <a:custGeom>
            <a:avLst/>
            <a:gdLst/>
            <a:ahLst/>
            <a:cxnLst/>
            <a:rect l="l" t="t" r="r" b="b"/>
            <a:pathLst>
              <a:path w="301320" h="87833">
                <a:moveTo>
                  <a:pt x="18656" y="7048"/>
                </a:moveTo>
                <a:lnTo>
                  <a:pt x="23685" y="8775"/>
                </a:lnTo>
                <a:lnTo>
                  <a:pt x="27355" y="9499"/>
                </a:lnTo>
                <a:lnTo>
                  <a:pt x="32397" y="11379"/>
                </a:lnTo>
                <a:lnTo>
                  <a:pt x="36220" y="12026"/>
                </a:lnTo>
                <a:lnTo>
                  <a:pt x="41186" y="13817"/>
                </a:lnTo>
                <a:lnTo>
                  <a:pt x="44932" y="14541"/>
                </a:lnTo>
                <a:lnTo>
                  <a:pt x="53708" y="17564"/>
                </a:lnTo>
                <a:lnTo>
                  <a:pt x="57391" y="18287"/>
                </a:lnTo>
                <a:lnTo>
                  <a:pt x="62496" y="20015"/>
                </a:lnTo>
                <a:lnTo>
                  <a:pt x="66167" y="20802"/>
                </a:lnTo>
                <a:lnTo>
                  <a:pt x="71208" y="22529"/>
                </a:lnTo>
                <a:lnTo>
                  <a:pt x="74955" y="23329"/>
                </a:lnTo>
                <a:lnTo>
                  <a:pt x="79997" y="25057"/>
                </a:lnTo>
                <a:lnTo>
                  <a:pt x="83667" y="25768"/>
                </a:lnTo>
                <a:lnTo>
                  <a:pt x="88773" y="27571"/>
                </a:lnTo>
                <a:lnTo>
                  <a:pt x="92443" y="28295"/>
                </a:lnTo>
                <a:lnTo>
                  <a:pt x="97561" y="30098"/>
                </a:lnTo>
                <a:lnTo>
                  <a:pt x="104978" y="32042"/>
                </a:lnTo>
                <a:lnTo>
                  <a:pt x="110020" y="33832"/>
                </a:lnTo>
                <a:lnTo>
                  <a:pt x="113766" y="34556"/>
                </a:lnTo>
                <a:lnTo>
                  <a:pt x="118795" y="36283"/>
                </a:lnTo>
                <a:lnTo>
                  <a:pt x="122478" y="37071"/>
                </a:lnTo>
                <a:lnTo>
                  <a:pt x="127508" y="38811"/>
                </a:lnTo>
                <a:lnTo>
                  <a:pt x="131254" y="39522"/>
                </a:lnTo>
                <a:lnTo>
                  <a:pt x="136296" y="41325"/>
                </a:lnTo>
                <a:lnTo>
                  <a:pt x="139966" y="42049"/>
                </a:lnTo>
                <a:lnTo>
                  <a:pt x="145084" y="43840"/>
                </a:lnTo>
                <a:lnTo>
                  <a:pt x="152501" y="45796"/>
                </a:lnTo>
                <a:lnTo>
                  <a:pt x="157607" y="47586"/>
                </a:lnTo>
                <a:lnTo>
                  <a:pt x="161277" y="48310"/>
                </a:lnTo>
                <a:lnTo>
                  <a:pt x="166319" y="50114"/>
                </a:lnTo>
                <a:lnTo>
                  <a:pt x="170065" y="50825"/>
                </a:lnTo>
                <a:lnTo>
                  <a:pt x="175107" y="52552"/>
                </a:lnTo>
                <a:lnTo>
                  <a:pt x="178777" y="53352"/>
                </a:lnTo>
                <a:lnTo>
                  <a:pt x="183819" y="55079"/>
                </a:lnTo>
                <a:lnTo>
                  <a:pt x="187566" y="55791"/>
                </a:lnTo>
                <a:lnTo>
                  <a:pt x="201383" y="60121"/>
                </a:lnTo>
                <a:lnTo>
                  <a:pt x="208800" y="62064"/>
                </a:lnTo>
                <a:lnTo>
                  <a:pt x="213918" y="63855"/>
                </a:lnTo>
                <a:lnTo>
                  <a:pt x="217589" y="64579"/>
                </a:lnTo>
                <a:lnTo>
                  <a:pt x="222631" y="66306"/>
                </a:lnTo>
                <a:lnTo>
                  <a:pt x="226364" y="67106"/>
                </a:lnTo>
                <a:lnTo>
                  <a:pt x="231406" y="68833"/>
                </a:lnTo>
                <a:lnTo>
                  <a:pt x="235077" y="69621"/>
                </a:lnTo>
                <a:lnTo>
                  <a:pt x="240195" y="71348"/>
                </a:lnTo>
                <a:lnTo>
                  <a:pt x="243865" y="72072"/>
                </a:lnTo>
                <a:lnTo>
                  <a:pt x="257695" y="76390"/>
                </a:lnTo>
                <a:lnTo>
                  <a:pt x="265099" y="78333"/>
                </a:lnTo>
                <a:lnTo>
                  <a:pt x="270217" y="80136"/>
                </a:lnTo>
                <a:lnTo>
                  <a:pt x="273888" y="80848"/>
                </a:lnTo>
                <a:lnTo>
                  <a:pt x="278930" y="82575"/>
                </a:lnTo>
                <a:lnTo>
                  <a:pt x="282676" y="83375"/>
                </a:lnTo>
                <a:lnTo>
                  <a:pt x="287718" y="85102"/>
                </a:lnTo>
                <a:lnTo>
                  <a:pt x="291388" y="85826"/>
                </a:lnTo>
                <a:lnTo>
                  <a:pt x="298805" y="87833"/>
                </a:lnTo>
                <a:lnTo>
                  <a:pt x="301320" y="87185"/>
                </a:lnTo>
                <a:lnTo>
                  <a:pt x="298589" y="85318"/>
                </a:lnTo>
                <a:lnTo>
                  <a:pt x="292100" y="84162"/>
                </a:lnTo>
                <a:lnTo>
                  <a:pt x="289801" y="82791"/>
                </a:lnTo>
                <a:lnTo>
                  <a:pt x="279654" y="80416"/>
                </a:lnTo>
                <a:lnTo>
                  <a:pt x="244589" y="70408"/>
                </a:lnTo>
                <a:lnTo>
                  <a:pt x="242214" y="69049"/>
                </a:lnTo>
                <a:lnTo>
                  <a:pt x="227088" y="65443"/>
                </a:lnTo>
                <a:lnTo>
                  <a:pt x="197065" y="56667"/>
                </a:lnTo>
                <a:lnTo>
                  <a:pt x="194691" y="55295"/>
                </a:lnTo>
                <a:lnTo>
                  <a:pt x="188277" y="54140"/>
                </a:lnTo>
                <a:lnTo>
                  <a:pt x="185902" y="52768"/>
                </a:lnTo>
                <a:lnTo>
                  <a:pt x="170713" y="49174"/>
                </a:lnTo>
                <a:lnTo>
                  <a:pt x="140690" y="40385"/>
                </a:lnTo>
                <a:lnTo>
                  <a:pt x="138379" y="39027"/>
                </a:lnTo>
                <a:lnTo>
                  <a:pt x="123190" y="35420"/>
                </a:lnTo>
                <a:lnTo>
                  <a:pt x="84391" y="24117"/>
                </a:lnTo>
                <a:lnTo>
                  <a:pt x="82080" y="22745"/>
                </a:lnTo>
                <a:lnTo>
                  <a:pt x="66890" y="19151"/>
                </a:lnTo>
                <a:lnTo>
                  <a:pt x="36868" y="10363"/>
                </a:lnTo>
                <a:lnTo>
                  <a:pt x="34493" y="8991"/>
                </a:lnTo>
                <a:lnTo>
                  <a:pt x="28079" y="7848"/>
                </a:lnTo>
                <a:lnTo>
                  <a:pt x="25704" y="6476"/>
                </a:lnTo>
                <a:lnTo>
                  <a:pt x="0" y="0"/>
                </a:lnTo>
                <a:lnTo>
                  <a:pt x="1079" y="2082"/>
                </a:lnTo>
                <a:lnTo>
                  <a:pt x="6197" y="3746"/>
                </a:lnTo>
                <a:lnTo>
                  <a:pt x="9867" y="4533"/>
                </a:lnTo>
                <a:lnTo>
                  <a:pt x="14909" y="6261"/>
                </a:lnTo>
                <a:lnTo>
                  <a:pt x="18656" y="7048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746126" y="1878491"/>
            <a:ext cx="2882" cy="1219"/>
          </a:xfrm>
          <a:custGeom>
            <a:avLst/>
            <a:gdLst/>
            <a:ahLst/>
            <a:cxnLst/>
            <a:rect l="l" t="t" r="r" b="b"/>
            <a:pathLst>
              <a:path w="2882" h="1219">
                <a:moveTo>
                  <a:pt x="0" y="215"/>
                </a:moveTo>
                <a:lnTo>
                  <a:pt x="2882" y="1219"/>
                </a:lnTo>
                <a:lnTo>
                  <a:pt x="2590" y="0"/>
                </a:lnTo>
                <a:lnTo>
                  <a:pt x="0" y="215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753612" y="1880936"/>
            <a:ext cx="4165" cy="1295"/>
          </a:xfrm>
          <a:custGeom>
            <a:avLst/>
            <a:gdLst/>
            <a:ahLst/>
            <a:cxnLst/>
            <a:rect l="l" t="t" r="r" b="b"/>
            <a:pathLst>
              <a:path w="4165" h="1295">
                <a:moveTo>
                  <a:pt x="0" y="0"/>
                </a:moveTo>
                <a:lnTo>
                  <a:pt x="4165" y="1295"/>
                </a:lnTo>
                <a:lnTo>
                  <a:pt x="3886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802350" y="1894679"/>
            <a:ext cx="2959" cy="1295"/>
          </a:xfrm>
          <a:custGeom>
            <a:avLst/>
            <a:gdLst/>
            <a:ahLst/>
            <a:cxnLst/>
            <a:rect l="l" t="t" r="r" b="b"/>
            <a:pathLst>
              <a:path w="2959" h="1295">
                <a:moveTo>
                  <a:pt x="0" y="292"/>
                </a:moveTo>
                <a:lnTo>
                  <a:pt x="2959" y="1295"/>
                </a:lnTo>
                <a:lnTo>
                  <a:pt x="266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809836" y="1897204"/>
            <a:ext cx="3962" cy="1003"/>
          </a:xfrm>
          <a:custGeom>
            <a:avLst/>
            <a:gdLst/>
            <a:ahLst/>
            <a:cxnLst/>
            <a:rect l="l" t="t" r="r" b="b"/>
            <a:pathLst>
              <a:path w="3962" h="1003">
                <a:moveTo>
                  <a:pt x="0" y="76"/>
                </a:moveTo>
                <a:lnTo>
                  <a:pt x="431" y="863"/>
                </a:lnTo>
                <a:lnTo>
                  <a:pt x="3962" y="1003"/>
                </a:lnTo>
                <a:lnTo>
                  <a:pt x="3962" y="0"/>
                </a:lnTo>
                <a:lnTo>
                  <a:pt x="0" y="76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849944" y="1908366"/>
            <a:ext cx="3886" cy="1879"/>
          </a:xfrm>
          <a:custGeom>
            <a:avLst/>
            <a:gdLst/>
            <a:ahLst/>
            <a:cxnLst/>
            <a:rect l="l" t="t" r="r" b="b"/>
            <a:pathLst>
              <a:path w="3886" h="1879">
                <a:moveTo>
                  <a:pt x="0" y="355"/>
                </a:moveTo>
                <a:lnTo>
                  <a:pt x="939" y="1879"/>
                </a:lnTo>
                <a:lnTo>
                  <a:pt x="3886" y="1790"/>
                </a:lnTo>
                <a:lnTo>
                  <a:pt x="2667" y="0"/>
                </a:lnTo>
                <a:lnTo>
                  <a:pt x="0" y="355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858734" y="1910968"/>
            <a:ext cx="2882" cy="1282"/>
          </a:xfrm>
          <a:custGeom>
            <a:avLst/>
            <a:gdLst/>
            <a:ahLst/>
            <a:cxnLst/>
            <a:rect l="l" t="t" r="r" b="b"/>
            <a:pathLst>
              <a:path w="2882" h="1282">
                <a:moveTo>
                  <a:pt x="0" y="279"/>
                </a:moveTo>
                <a:lnTo>
                  <a:pt x="2882" y="1282"/>
                </a:lnTo>
                <a:lnTo>
                  <a:pt x="2578" y="0"/>
                </a:lnTo>
                <a:lnTo>
                  <a:pt x="0" y="279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906180" y="1924630"/>
            <a:ext cx="3949" cy="1879"/>
          </a:xfrm>
          <a:custGeom>
            <a:avLst/>
            <a:gdLst/>
            <a:ahLst/>
            <a:cxnLst/>
            <a:rect l="l" t="t" r="r" b="b"/>
            <a:pathLst>
              <a:path w="3949" h="1879">
                <a:moveTo>
                  <a:pt x="0" y="368"/>
                </a:moveTo>
                <a:lnTo>
                  <a:pt x="1003" y="1879"/>
                </a:lnTo>
                <a:lnTo>
                  <a:pt x="3949" y="1727"/>
                </a:lnTo>
                <a:lnTo>
                  <a:pt x="2730" y="0"/>
                </a:lnTo>
                <a:lnTo>
                  <a:pt x="0" y="368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913735" y="1927227"/>
            <a:ext cx="4254" cy="1295"/>
          </a:xfrm>
          <a:custGeom>
            <a:avLst/>
            <a:gdLst/>
            <a:ahLst/>
            <a:cxnLst/>
            <a:rect l="l" t="t" r="r" b="b"/>
            <a:pathLst>
              <a:path w="4254" h="1295">
                <a:moveTo>
                  <a:pt x="0" y="0"/>
                </a:moveTo>
                <a:lnTo>
                  <a:pt x="4254" y="1295"/>
                </a:lnTo>
                <a:lnTo>
                  <a:pt x="3886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962553" y="1940984"/>
            <a:ext cx="2946" cy="1295"/>
          </a:xfrm>
          <a:custGeom>
            <a:avLst/>
            <a:gdLst/>
            <a:ahLst/>
            <a:cxnLst/>
            <a:rect l="l" t="t" r="r" b="b"/>
            <a:pathLst>
              <a:path w="2946" h="1295">
                <a:moveTo>
                  <a:pt x="0" y="279"/>
                </a:moveTo>
                <a:lnTo>
                  <a:pt x="2946" y="1295"/>
                </a:lnTo>
                <a:lnTo>
                  <a:pt x="2667" y="0"/>
                </a:lnTo>
                <a:lnTo>
                  <a:pt x="0" y="279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970039" y="1943503"/>
            <a:ext cx="4254" cy="1295"/>
          </a:xfrm>
          <a:custGeom>
            <a:avLst/>
            <a:gdLst/>
            <a:ahLst/>
            <a:cxnLst/>
            <a:rect l="l" t="t" r="r" b="b"/>
            <a:pathLst>
              <a:path w="4254" h="1295">
                <a:moveTo>
                  <a:pt x="0" y="0"/>
                </a:moveTo>
                <a:lnTo>
                  <a:pt x="4254" y="1295"/>
                </a:lnTo>
                <a:lnTo>
                  <a:pt x="3949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3081426" y="1957463"/>
            <a:ext cx="71501" cy="33845"/>
          </a:xfrm>
          <a:custGeom>
            <a:avLst/>
            <a:gdLst/>
            <a:ahLst/>
            <a:cxnLst/>
            <a:rect l="l" t="t" r="r" b="b"/>
            <a:pathLst>
              <a:path w="71500" h="33845">
                <a:moveTo>
                  <a:pt x="28511" y="7708"/>
                </a:moveTo>
                <a:lnTo>
                  <a:pt x="3454" y="152"/>
                </a:lnTo>
                <a:lnTo>
                  <a:pt x="215" y="0"/>
                </a:lnTo>
                <a:lnTo>
                  <a:pt x="0" y="939"/>
                </a:lnTo>
                <a:lnTo>
                  <a:pt x="11518" y="5041"/>
                </a:lnTo>
                <a:lnTo>
                  <a:pt x="18859" y="6984"/>
                </a:lnTo>
                <a:lnTo>
                  <a:pt x="23901" y="8864"/>
                </a:lnTo>
                <a:lnTo>
                  <a:pt x="25996" y="8928"/>
                </a:lnTo>
                <a:lnTo>
                  <a:pt x="36360" y="13258"/>
                </a:lnTo>
                <a:lnTo>
                  <a:pt x="40246" y="15049"/>
                </a:lnTo>
                <a:lnTo>
                  <a:pt x="42265" y="15201"/>
                </a:lnTo>
                <a:lnTo>
                  <a:pt x="51409" y="22034"/>
                </a:lnTo>
                <a:lnTo>
                  <a:pt x="53568" y="22758"/>
                </a:lnTo>
                <a:lnTo>
                  <a:pt x="64008" y="31254"/>
                </a:lnTo>
                <a:lnTo>
                  <a:pt x="68973" y="33845"/>
                </a:lnTo>
                <a:lnTo>
                  <a:pt x="71501" y="33553"/>
                </a:lnTo>
                <a:lnTo>
                  <a:pt x="65951" y="29095"/>
                </a:lnTo>
                <a:lnTo>
                  <a:pt x="43484" y="13969"/>
                </a:lnTo>
                <a:lnTo>
                  <a:pt x="28511" y="7708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3018857" y="1957247"/>
            <a:ext cx="2946" cy="1295"/>
          </a:xfrm>
          <a:custGeom>
            <a:avLst/>
            <a:gdLst/>
            <a:ahLst/>
            <a:cxnLst/>
            <a:rect l="l" t="t" r="r" b="b"/>
            <a:pathLst>
              <a:path w="2946" h="1295">
                <a:moveTo>
                  <a:pt x="0" y="292"/>
                </a:moveTo>
                <a:lnTo>
                  <a:pt x="2946" y="1295"/>
                </a:lnTo>
                <a:lnTo>
                  <a:pt x="266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3066451" y="1970934"/>
            <a:ext cx="3886" cy="1879"/>
          </a:xfrm>
          <a:custGeom>
            <a:avLst/>
            <a:gdLst/>
            <a:ahLst/>
            <a:cxnLst/>
            <a:rect l="l" t="t" r="r" b="b"/>
            <a:pathLst>
              <a:path w="3886" h="1879">
                <a:moveTo>
                  <a:pt x="0" y="355"/>
                </a:moveTo>
                <a:lnTo>
                  <a:pt x="939" y="1879"/>
                </a:lnTo>
                <a:lnTo>
                  <a:pt x="3886" y="1790"/>
                </a:lnTo>
                <a:lnTo>
                  <a:pt x="2667" y="0"/>
                </a:lnTo>
                <a:lnTo>
                  <a:pt x="0" y="355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3075161" y="1973524"/>
            <a:ext cx="2946" cy="1295"/>
          </a:xfrm>
          <a:custGeom>
            <a:avLst/>
            <a:gdLst/>
            <a:ahLst/>
            <a:cxnLst/>
            <a:rect l="l" t="t" r="r" b="b"/>
            <a:pathLst>
              <a:path w="2946" h="1295">
                <a:moveTo>
                  <a:pt x="0" y="292"/>
                </a:moveTo>
                <a:lnTo>
                  <a:pt x="2946" y="1295"/>
                </a:lnTo>
                <a:lnTo>
                  <a:pt x="266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3097914" y="1981240"/>
            <a:ext cx="2654" cy="1651"/>
          </a:xfrm>
          <a:custGeom>
            <a:avLst/>
            <a:gdLst/>
            <a:ahLst/>
            <a:cxnLst/>
            <a:rect l="l" t="t" r="r" b="b"/>
            <a:pathLst>
              <a:path w="2654" h="1650">
                <a:moveTo>
                  <a:pt x="723" y="1650"/>
                </a:moveTo>
                <a:lnTo>
                  <a:pt x="2654" y="1066"/>
                </a:lnTo>
                <a:lnTo>
                  <a:pt x="0" y="0"/>
                </a:lnTo>
                <a:lnTo>
                  <a:pt x="723" y="165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3104179" y="1983675"/>
            <a:ext cx="2667" cy="1651"/>
          </a:xfrm>
          <a:custGeom>
            <a:avLst/>
            <a:gdLst/>
            <a:ahLst/>
            <a:cxnLst/>
            <a:rect l="l" t="t" r="r" b="b"/>
            <a:pathLst>
              <a:path w="2667" h="1650">
                <a:moveTo>
                  <a:pt x="711" y="1650"/>
                </a:moveTo>
                <a:lnTo>
                  <a:pt x="2667" y="1155"/>
                </a:lnTo>
                <a:lnTo>
                  <a:pt x="0" y="0"/>
                </a:lnTo>
                <a:lnTo>
                  <a:pt x="711" y="165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3152921" y="1991022"/>
            <a:ext cx="6197" cy="5969"/>
          </a:xfrm>
          <a:custGeom>
            <a:avLst/>
            <a:gdLst/>
            <a:ahLst/>
            <a:cxnLst/>
            <a:rect l="l" t="t" r="r" b="b"/>
            <a:pathLst>
              <a:path w="6197" h="5968">
                <a:moveTo>
                  <a:pt x="787" y="2590"/>
                </a:moveTo>
                <a:lnTo>
                  <a:pt x="2438" y="4102"/>
                </a:lnTo>
                <a:lnTo>
                  <a:pt x="6197" y="5968"/>
                </a:lnTo>
                <a:lnTo>
                  <a:pt x="3454" y="1587"/>
                </a:lnTo>
                <a:lnTo>
                  <a:pt x="0" y="0"/>
                </a:lnTo>
                <a:lnTo>
                  <a:pt x="787" y="259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3160478" y="1998727"/>
            <a:ext cx="3682" cy="4533"/>
          </a:xfrm>
          <a:custGeom>
            <a:avLst/>
            <a:gdLst/>
            <a:ahLst/>
            <a:cxnLst/>
            <a:rect l="l" t="t" r="r" b="b"/>
            <a:pathLst>
              <a:path w="3682" h="4533">
                <a:moveTo>
                  <a:pt x="647" y="2806"/>
                </a:moveTo>
                <a:lnTo>
                  <a:pt x="3682" y="4533"/>
                </a:lnTo>
                <a:lnTo>
                  <a:pt x="2171" y="1295"/>
                </a:lnTo>
                <a:lnTo>
                  <a:pt x="0" y="0"/>
                </a:lnTo>
                <a:lnTo>
                  <a:pt x="647" y="2806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3165309" y="2004984"/>
            <a:ext cx="13169" cy="22250"/>
          </a:xfrm>
          <a:custGeom>
            <a:avLst/>
            <a:gdLst/>
            <a:ahLst/>
            <a:cxnLst/>
            <a:rect l="l" t="t" r="r" b="b"/>
            <a:pathLst>
              <a:path w="13169" h="22250">
                <a:moveTo>
                  <a:pt x="8420" y="9004"/>
                </a:moveTo>
                <a:lnTo>
                  <a:pt x="927" y="215"/>
                </a:lnTo>
                <a:lnTo>
                  <a:pt x="215" y="0"/>
                </a:lnTo>
                <a:lnTo>
                  <a:pt x="787" y="2806"/>
                </a:lnTo>
                <a:lnTo>
                  <a:pt x="4749" y="11518"/>
                </a:lnTo>
                <a:lnTo>
                  <a:pt x="0" y="12382"/>
                </a:lnTo>
                <a:lnTo>
                  <a:pt x="5905" y="19011"/>
                </a:lnTo>
                <a:lnTo>
                  <a:pt x="10795" y="20446"/>
                </a:lnTo>
                <a:lnTo>
                  <a:pt x="13169" y="22250"/>
                </a:lnTo>
                <a:lnTo>
                  <a:pt x="8420" y="9004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3140604" y="2004771"/>
            <a:ext cx="3390" cy="2451"/>
          </a:xfrm>
          <a:custGeom>
            <a:avLst/>
            <a:gdLst/>
            <a:ahLst/>
            <a:cxnLst/>
            <a:rect l="l" t="t" r="r" b="b"/>
            <a:pathLst>
              <a:path w="3390" h="2451">
                <a:moveTo>
                  <a:pt x="507" y="1803"/>
                </a:moveTo>
                <a:lnTo>
                  <a:pt x="3390" y="2451"/>
                </a:lnTo>
                <a:lnTo>
                  <a:pt x="0" y="0"/>
                </a:lnTo>
                <a:lnTo>
                  <a:pt x="507" y="1803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350697" y="2184980"/>
            <a:ext cx="12458" cy="3759"/>
          </a:xfrm>
          <a:custGeom>
            <a:avLst/>
            <a:gdLst/>
            <a:ahLst/>
            <a:cxnLst/>
            <a:rect l="l" t="t" r="r" b="b"/>
            <a:pathLst>
              <a:path w="12458" h="3759">
                <a:moveTo>
                  <a:pt x="9220" y="507"/>
                </a:moveTo>
                <a:lnTo>
                  <a:pt x="0" y="3759"/>
                </a:lnTo>
                <a:lnTo>
                  <a:pt x="9639" y="2158"/>
                </a:lnTo>
                <a:lnTo>
                  <a:pt x="12458" y="0"/>
                </a:lnTo>
                <a:lnTo>
                  <a:pt x="9220" y="507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537533" y="2226753"/>
            <a:ext cx="68694" cy="13385"/>
          </a:xfrm>
          <a:custGeom>
            <a:avLst/>
            <a:gdLst/>
            <a:ahLst/>
            <a:cxnLst/>
            <a:rect l="l" t="t" r="r" b="b"/>
            <a:pathLst>
              <a:path w="68694" h="13385">
                <a:moveTo>
                  <a:pt x="40538" y="2514"/>
                </a:moveTo>
                <a:lnTo>
                  <a:pt x="1295" y="0"/>
                </a:lnTo>
                <a:lnTo>
                  <a:pt x="0" y="5105"/>
                </a:lnTo>
                <a:lnTo>
                  <a:pt x="9220" y="6261"/>
                </a:lnTo>
                <a:lnTo>
                  <a:pt x="26784" y="7556"/>
                </a:lnTo>
                <a:lnTo>
                  <a:pt x="66890" y="13385"/>
                </a:lnTo>
                <a:lnTo>
                  <a:pt x="68694" y="8204"/>
                </a:lnTo>
                <a:lnTo>
                  <a:pt x="40538" y="2514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429535" y="2239056"/>
            <a:ext cx="12319" cy="12319"/>
          </a:xfrm>
          <a:custGeom>
            <a:avLst/>
            <a:gdLst/>
            <a:ahLst/>
            <a:cxnLst/>
            <a:rect l="l" t="t" r="r" b="b"/>
            <a:pathLst>
              <a:path w="12318" h="12318">
                <a:moveTo>
                  <a:pt x="5397" y="2667"/>
                </a:moveTo>
                <a:lnTo>
                  <a:pt x="2819" y="6337"/>
                </a:lnTo>
                <a:lnTo>
                  <a:pt x="0" y="12319"/>
                </a:lnTo>
                <a:lnTo>
                  <a:pt x="5397" y="7708"/>
                </a:lnTo>
                <a:lnTo>
                  <a:pt x="12319" y="4546"/>
                </a:lnTo>
                <a:lnTo>
                  <a:pt x="12166" y="152"/>
                </a:lnTo>
                <a:lnTo>
                  <a:pt x="10591" y="0"/>
                </a:lnTo>
                <a:lnTo>
                  <a:pt x="5397" y="2667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423995" y="2251736"/>
            <a:ext cx="5397" cy="10502"/>
          </a:xfrm>
          <a:custGeom>
            <a:avLst/>
            <a:gdLst/>
            <a:ahLst/>
            <a:cxnLst/>
            <a:rect l="l" t="t" r="r" b="b"/>
            <a:pathLst>
              <a:path w="5397" h="10502">
                <a:moveTo>
                  <a:pt x="4673" y="0"/>
                </a:moveTo>
                <a:lnTo>
                  <a:pt x="0" y="6616"/>
                </a:lnTo>
                <a:lnTo>
                  <a:pt x="63" y="10502"/>
                </a:lnTo>
                <a:lnTo>
                  <a:pt x="5397" y="723"/>
                </a:lnTo>
                <a:lnTo>
                  <a:pt x="4673" y="0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3054210" y="2440302"/>
            <a:ext cx="571" cy="10007"/>
          </a:xfrm>
          <a:custGeom>
            <a:avLst/>
            <a:gdLst/>
            <a:ahLst/>
            <a:cxnLst/>
            <a:rect l="l" t="t" r="r" b="b"/>
            <a:pathLst>
              <a:path w="571" h="10007">
                <a:moveTo>
                  <a:pt x="0" y="10007"/>
                </a:moveTo>
                <a:lnTo>
                  <a:pt x="571" y="431"/>
                </a:lnTo>
                <a:lnTo>
                  <a:pt x="63" y="0"/>
                </a:lnTo>
                <a:lnTo>
                  <a:pt x="0" y="10007"/>
                </a:lnTo>
                <a:close/>
              </a:path>
            </a:pathLst>
          </a:custGeom>
          <a:solidFill>
            <a:srgbClr val="3B3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551004" y="1578394"/>
            <a:ext cx="14033" cy="17564"/>
          </a:xfrm>
          <a:custGeom>
            <a:avLst/>
            <a:gdLst/>
            <a:ahLst/>
            <a:cxnLst/>
            <a:rect l="l" t="t" r="r" b="b"/>
            <a:pathLst>
              <a:path w="14033" h="17564">
                <a:moveTo>
                  <a:pt x="12090" y="5105"/>
                </a:moveTo>
                <a:lnTo>
                  <a:pt x="5041" y="0"/>
                </a:lnTo>
                <a:lnTo>
                  <a:pt x="0" y="17132"/>
                </a:lnTo>
                <a:lnTo>
                  <a:pt x="8712" y="17564"/>
                </a:lnTo>
                <a:lnTo>
                  <a:pt x="10071" y="17132"/>
                </a:lnTo>
                <a:lnTo>
                  <a:pt x="14033" y="8496"/>
                </a:lnTo>
                <a:lnTo>
                  <a:pt x="12090" y="510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467124" y="1577239"/>
            <a:ext cx="3733" cy="10871"/>
          </a:xfrm>
          <a:custGeom>
            <a:avLst/>
            <a:gdLst/>
            <a:ahLst/>
            <a:cxnLst/>
            <a:rect l="l" t="t" r="r" b="b"/>
            <a:pathLst>
              <a:path w="3733" h="10871">
                <a:moveTo>
                  <a:pt x="2006" y="355"/>
                </a:moveTo>
                <a:lnTo>
                  <a:pt x="0" y="10871"/>
                </a:lnTo>
                <a:lnTo>
                  <a:pt x="2082" y="6769"/>
                </a:lnTo>
                <a:lnTo>
                  <a:pt x="3733" y="0"/>
                </a:lnTo>
                <a:lnTo>
                  <a:pt x="2006" y="35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562228" y="1623176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5041"/>
                </a:moveTo>
                <a:lnTo>
                  <a:pt x="1219" y="5041"/>
                </a:lnTo>
                <a:lnTo>
                  <a:pt x="1155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560932" y="1628222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507" y="419"/>
                </a:moveTo>
                <a:lnTo>
                  <a:pt x="0" y="3733"/>
                </a:lnTo>
                <a:lnTo>
                  <a:pt x="1231" y="3733"/>
                </a:lnTo>
                <a:lnTo>
                  <a:pt x="1295" y="0"/>
                </a:lnTo>
                <a:lnTo>
                  <a:pt x="507" y="4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558489" y="1631951"/>
            <a:ext cx="2514" cy="8801"/>
          </a:xfrm>
          <a:custGeom>
            <a:avLst/>
            <a:gdLst/>
            <a:ahLst/>
            <a:cxnLst/>
            <a:rect l="l" t="t" r="r" b="b"/>
            <a:pathLst>
              <a:path w="2514" h="8801">
                <a:moveTo>
                  <a:pt x="1727" y="507"/>
                </a:moveTo>
                <a:lnTo>
                  <a:pt x="0" y="8801"/>
                </a:lnTo>
                <a:lnTo>
                  <a:pt x="1155" y="8712"/>
                </a:lnTo>
                <a:lnTo>
                  <a:pt x="2514" y="5041"/>
                </a:lnTo>
                <a:lnTo>
                  <a:pt x="2451" y="0"/>
                </a:lnTo>
                <a:lnTo>
                  <a:pt x="1727" y="507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554745" y="1644415"/>
            <a:ext cx="2527" cy="8851"/>
          </a:xfrm>
          <a:custGeom>
            <a:avLst/>
            <a:gdLst/>
            <a:ahLst/>
            <a:cxnLst/>
            <a:rect l="l" t="t" r="r" b="b"/>
            <a:pathLst>
              <a:path w="2527" h="8851">
                <a:moveTo>
                  <a:pt x="647" y="3314"/>
                </a:moveTo>
                <a:lnTo>
                  <a:pt x="0" y="8851"/>
                </a:lnTo>
                <a:lnTo>
                  <a:pt x="1155" y="8775"/>
                </a:lnTo>
                <a:lnTo>
                  <a:pt x="2527" y="5105"/>
                </a:lnTo>
                <a:lnTo>
                  <a:pt x="2438" y="0"/>
                </a:lnTo>
                <a:lnTo>
                  <a:pt x="647" y="3314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550920" y="1656938"/>
            <a:ext cx="2527" cy="8775"/>
          </a:xfrm>
          <a:custGeom>
            <a:avLst/>
            <a:gdLst/>
            <a:ahLst/>
            <a:cxnLst/>
            <a:rect l="l" t="t" r="r" b="b"/>
            <a:pathLst>
              <a:path w="2527" h="8775">
                <a:moveTo>
                  <a:pt x="723" y="3238"/>
                </a:moveTo>
                <a:lnTo>
                  <a:pt x="0" y="8775"/>
                </a:lnTo>
                <a:lnTo>
                  <a:pt x="2527" y="5041"/>
                </a:lnTo>
                <a:lnTo>
                  <a:pt x="2527" y="0"/>
                </a:lnTo>
                <a:lnTo>
                  <a:pt x="723" y="3238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547192" y="1665715"/>
            <a:ext cx="3810" cy="12534"/>
          </a:xfrm>
          <a:custGeom>
            <a:avLst/>
            <a:gdLst/>
            <a:ahLst/>
            <a:cxnLst/>
            <a:rect l="l" t="t" r="r" b="b"/>
            <a:pathLst>
              <a:path w="3810" h="12534">
                <a:moveTo>
                  <a:pt x="2006" y="3251"/>
                </a:moveTo>
                <a:lnTo>
                  <a:pt x="0" y="12534"/>
                </a:lnTo>
                <a:lnTo>
                  <a:pt x="2514" y="8801"/>
                </a:lnTo>
                <a:lnTo>
                  <a:pt x="3809" y="5041"/>
                </a:lnTo>
                <a:lnTo>
                  <a:pt x="3733" y="0"/>
                </a:lnTo>
                <a:lnTo>
                  <a:pt x="2006" y="325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543441" y="1678242"/>
            <a:ext cx="3810" cy="12547"/>
          </a:xfrm>
          <a:custGeom>
            <a:avLst/>
            <a:gdLst/>
            <a:ahLst/>
            <a:cxnLst/>
            <a:rect l="l" t="t" r="r" b="b"/>
            <a:pathLst>
              <a:path w="3810" h="12547">
                <a:moveTo>
                  <a:pt x="2019" y="3251"/>
                </a:moveTo>
                <a:lnTo>
                  <a:pt x="0" y="12547"/>
                </a:lnTo>
                <a:lnTo>
                  <a:pt x="2438" y="8724"/>
                </a:lnTo>
                <a:lnTo>
                  <a:pt x="3809" y="5041"/>
                </a:lnTo>
                <a:lnTo>
                  <a:pt x="3746" y="0"/>
                </a:lnTo>
                <a:lnTo>
                  <a:pt x="2019" y="325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517303" y="1690778"/>
            <a:ext cx="26136" cy="85102"/>
          </a:xfrm>
          <a:custGeom>
            <a:avLst/>
            <a:gdLst/>
            <a:ahLst/>
            <a:cxnLst/>
            <a:rect l="l" t="t" r="r" b="b"/>
            <a:pathLst>
              <a:path w="26136" h="85102">
                <a:moveTo>
                  <a:pt x="5473" y="73152"/>
                </a:moveTo>
                <a:lnTo>
                  <a:pt x="6121" y="72580"/>
                </a:lnTo>
                <a:lnTo>
                  <a:pt x="7416" y="68834"/>
                </a:lnTo>
                <a:lnTo>
                  <a:pt x="8064" y="63284"/>
                </a:lnTo>
                <a:lnTo>
                  <a:pt x="9867" y="60045"/>
                </a:lnTo>
                <a:lnTo>
                  <a:pt x="10579" y="54508"/>
                </a:lnTo>
                <a:lnTo>
                  <a:pt x="12382" y="51269"/>
                </a:lnTo>
                <a:lnTo>
                  <a:pt x="13601" y="47599"/>
                </a:lnTo>
                <a:lnTo>
                  <a:pt x="14325" y="41973"/>
                </a:lnTo>
                <a:lnTo>
                  <a:pt x="16128" y="38811"/>
                </a:lnTo>
                <a:lnTo>
                  <a:pt x="16852" y="33261"/>
                </a:lnTo>
                <a:lnTo>
                  <a:pt x="18580" y="30022"/>
                </a:lnTo>
                <a:lnTo>
                  <a:pt x="19875" y="26276"/>
                </a:lnTo>
                <a:lnTo>
                  <a:pt x="20586" y="20739"/>
                </a:lnTo>
                <a:lnTo>
                  <a:pt x="22390" y="17500"/>
                </a:lnTo>
                <a:lnTo>
                  <a:pt x="23685" y="13754"/>
                </a:lnTo>
                <a:lnTo>
                  <a:pt x="24333" y="8204"/>
                </a:lnTo>
                <a:lnTo>
                  <a:pt x="26136" y="5041"/>
                </a:lnTo>
                <a:lnTo>
                  <a:pt x="26136" y="0"/>
                </a:lnTo>
                <a:lnTo>
                  <a:pt x="25488" y="584"/>
                </a:lnTo>
                <a:lnTo>
                  <a:pt x="0" y="84886"/>
                </a:lnTo>
                <a:lnTo>
                  <a:pt x="2019" y="85102"/>
                </a:lnTo>
                <a:lnTo>
                  <a:pt x="3606" y="81000"/>
                </a:lnTo>
                <a:lnTo>
                  <a:pt x="5473" y="7315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638908" y="1847524"/>
            <a:ext cx="50546" cy="20878"/>
          </a:xfrm>
          <a:custGeom>
            <a:avLst/>
            <a:gdLst/>
            <a:ahLst/>
            <a:cxnLst/>
            <a:rect l="l" t="t" r="r" b="b"/>
            <a:pathLst>
              <a:path w="50545" h="20878">
                <a:moveTo>
                  <a:pt x="39243" y="11302"/>
                </a:moveTo>
                <a:lnTo>
                  <a:pt x="6769" y="76"/>
                </a:lnTo>
                <a:lnTo>
                  <a:pt x="0" y="0"/>
                </a:lnTo>
                <a:lnTo>
                  <a:pt x="292" y="1155"/>
                </a:lnTo>
                <a:lnTo>
                  <a:pt x="16713" y="8851"/>
                </a:lnTo>
                <a:lnTo>
                  <a:pt x="40970" y="19583"/>
                </a:lnTo>
                <a:lnTo>
                  <a:pt x="45935" y="20878"/>
                </a:lnTo>
                <a:lnTo>
                  <a:pt x="50546" y="20231"/>
                </a:lnTo>
                <a:lnTo>
                  <a:pt x="39243" y="1130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473170" y="1928950"/>
            <a:ext cx="28943" cy="63728"/>
          </a:xfrm>
          <a:custGeom>
            <a:avLst/>
            <a:gdLst/>
            <a:ahLst/>
            <a:cxnLst/>
            <a:rect l="l" t="t" r="r" b="b"/>
            <a:pathLst>
              <a:path w="28943" h="63728">
                <a:moveTo>
                  <a:pt x="28943" y="4254"/>
                </a:moveTo>
                <a:lnTo>
                  <a:pt x="15049" y="0"/>
                </a:lnTo>
                <a:lnTo>
                  <a:pt x="9715" y="20383"/>
                </a:lnTo>
                <a:lnTo>
                  <a:pt x="0" y="53428"/>
                </a:lnTo>
                <a:lnTo>
                  <a:pt x="7200" y="61353"/>
                </a:lnTo>
                <a:lnTo>
                  <a:pt x="11442" y="63728"/>
                </a:lnTo>
                <a:lnTo>
                  <a:pt x="28943" y="4254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3175093" y="2133865"/>
            <a:ext cx="1308" cy="4902"/>
          </a:xfrm>
          <a:custGeom>
            <a:avLst/>
            <a:gdLst/>
            <a:ahLst/>
            <a:cxnLst/>
            <a:rect l="l" t="t" r="r" b="b"/>
            <a:pathLst>
              <a:path w="1308" h="4902">
                <a:moveTo>
                  <a:pt x="0" y="1079"/>
                </a:moveTo>
                <a:lnTo>
                  <a:pt x="368" y="4902"/>
                </a:lnTo>
                <a:lnTo>
                  <a:pt x="1308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3173802" y="2138761"/>
            <a:ext cx="1651" cy="5041"/>
          </a:xfrm>
          <a:custGeom>
            <a:avLst/>
            <a:gdLst/>
            <a:ahLst/>
            <a:cxnLst/>
            <a:rect l="l" t="t" r="r" b="b"/>
            <a:pathLst>
              <a:path w="1650" h="5041">
                <a:moveTo>
                  <a:pt x="0" y="1155"/>
                </a:moveTo>
                <a:lnTo>
                  <a:pt x="431" y="5041"/>
                </a:lnTo>
                <a:lnTo>
                  <a:pt x="165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3172933" y="2143729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3171635" y="2147552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292" y="0"/>
                </a:moveTo>
                <a:lnTo>
                  <a:pt x="0" y="3733"/>
                </a:lnTo>
                <a:lnTo>
                  <a:pt x="1295" y="0"/>
                </a:lnTo>
                <a:lnTo>
                  <a:pt x="292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3170133" y="2151293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79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3169196" y="2156330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0" y="0"/>
                </a:moveTo>
                <a:lnTo>
                  <a:pt x="0" y="3746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3167538" y="2160079"/>
            <a:ext cx="1663" cy="3733"/>
          </a:xfrm>
          <a:custGeom>
            <a:avLst/>
            <a:gdLst/>
            <a:ahLst/>
            <a:cxnLst/>
            <a:rect l="l" t="t" r="r" b="b"/>
            <a:pathLst>
              <a:path w="1663" h="3733">
                <a:moveTo>
                  <a:pt x="0" y="1143"/>
                </a:moveTo>
                <a:lnTo>
                  <a:pt x="647" y="3733"/>
                </a:lnTo>
                <a:lnTo>
                  <a:pt x="1663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3166606" y="2165047"/>
            <a:ext cx="1066" cy="3810"/>
          </a:xfrm>
          <a:custGeom>
            <a:avLst/>
            <a:gdLst/>
            <a:ahLst/>
            <a:cxnLst/>
            <a:rect l="l" t="t" r="r" b="b"/>
            <a:pathLst>
              <a:path w="1066" h="3810">
                <a:moveTo>
                  <a:pt x="63" y="3809"/>
                </a:moveTo>
                <a:lnTo>
                  <a:pt x="1066" y="139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3165378" y="2168791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63"/>
                </a:lnTo>
                <a:lnTo>
                  <a:pt x="27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3163869" y="2172534"/>
            <a:ext cx="1511" cy="5029"/>
          </a:xfrm>
          <a:custGeom>
            <a:avLst/>
            <a:gdLst/>
            <a:ahLst/>
            <a:cxnLst/>
            <a:rect l="l" t="t" r="r" b="b"/>
            <a:pathLst>
              <a:path w="1511" h="5029">
                <a:moveTo>
                  <a:pt x="0" y="1295"/>
                </a:moveTo>
                <a:lnTo>
                  <a:pt x="292" y="5029"/>
                </a:lnTo>
                <a:lnTo>
                  <a:pt x="151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3162932" y="2177578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0"/>
                </a:moveTo>
                <a:lnTo>
                  <a:pt x="0" y="3822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3161275" y="2181383"/>
            <a:ext cx="1663" cy="3683"/>
          </a:xfrm>
          <a:custGeom>
            <a:avLst/>
            <a:gdLst/>
            <a:ahLst/>
            <a:cxnLst/>
            <a:rect l="l" t="t" r="r" b="b"/>
            <a:pathLst>
              <a:path w="1663" h="3682">
                <a:moveTo>
                  <a:pt x="0" y="1155"/>
                </a:moveTo>
                <a:lnTo>
                  <a:pt x="635" y="3683"/>
                </a:lnTo>
                <a:lnTo>
                  <a:pt x="1663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3160342" y="2186283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39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3159183" y="2190021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3822"/>
                </a:moveTo>
                <a:lnTo>
                  <a:pt x="1219" y="88"/>
                </a:lnTo>
                <a:lnTo>
                  <a:pt x="21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3157526" y="2193847"/>
            <a:ext cx="1651" cy="3683"/>
          </a:xfrm>
          <a:custGeom>
            <a:avLst/>
            <a:gdLst/>
            <a:ahLst/>
            <a:cxnLst/>
            <a:rect l="l" t="t" r="r" b="b"/>
            <a:pathLst>
              <a:path w="1650" h="3682">
                <a:moveTo>
                  <a:pt x="0" y="1219"/>
                </a:moveTo>
                <a:lnTo>
                  <a:pt x="647" y="3683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3156592" y="2198811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10">
                <a:moveTo>
                  <a:pt x="76" y="3809"/>
                </a:moveTo>
                <a:lnTo>
                  <a:pt x="1079" y="139"/>
                </a:lnTo>
                <a:lnTo>
                  <a:pt x="0" y="0"/>
                </a:lnTo>
                <a:lnTo>
                  <a:pt x="76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3155365" y="2202548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88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3153857" y="2206374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79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3152919" y="2211337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3822"/>
                </a:moveTo>
                <a:lnTo>
                  <a:pt x="1219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3151262" y="2215160"/>
            <a:ext cx="1651" cy="3733"/>
          </a:xfrm>
          <a:custGeom>
            <a:avLst/>
            <a:gdLst/>
            <a:ahLst/>
            <a:cxnLst/>
            <a:rect l="l" t="t" r="r" b="b"/>
            <a:pathLst>
              <a:path w="1650" h="3733">
                <a:moveTo>
                  <a:pt x="0" y="1143"/>
                </a:moveTo>
                <a:lnTo>
                  <a:pt x="647" y="3733"/>
                </a:lnTo>
                <a:lnTo>
                  <a:pt x="1651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3150328" y="2220052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76" y="3886"/>
                </a:moveTo>
                <a:lnTo>
                  <a:pt x="1079" y="152"/>
                </a:lnTo>
                <a:lnTo>
                  <a:pt x="0" y="0"/>
                </a:lnTo>
                <a:lnTo>
                  <a:pt x="76" y="388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3149102" y="2223872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746"/>
                </a:moveTo>
                <a:lnTo>
                  <a:pt x="1308" y="63"/>
                </a:lnTo>
                <a:lnTo>
                  <a:pt x="292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3147593" y="2227610"/>
            <a:ext cx="1511" cy="5054"/>
          </a:xfrm>
          <a:custGeom>
            <a:avLst/>
            <a:gdLst/>
            <a:ahLst/>
            <a:cxnLst/>
            <a:rect l="l" t="t" r="r" b="b"/>
            <a:pathLst>
              <a:path w="1511" h="5054">
                <a:moveTo>
                  <a:pt x="0" y="1231"/>
                </a:moveTo>
                <a:lnTo>
                  <a:pt x="292" y="5054"/>
                </a:lnTo>
                <a:lnTo>
                  <a:pt x="1511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3146656" y="2232659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0"/>
                </a:moveTo>
                <a:lnTo>
                  <a:pt x="0" y="3733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3145364" y="2236325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809"/>
                </a:moveTo>
                <a:lnTo>
                  <a:pt x="1295" y="76"/>
                </a:lnTo>
                <a:lnTo>
                  <a:pt x="279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3143844" y="2240150"/>
            <a:ext cx="1524" cy="5029"/>
          </a:xfrm>
          <a:custGeom>
            <a:avLst/>
            <a:gdLst/>
            <a:ahLst/>
            <a:cxnLst/>
            <a:rect l="l" t="t" r="r" b="b"/>
            <a:pathLst>
              <a:path w="1524" h="5029">
                <a:moveTo>
                  <a:pt x="0" y="1219"/>
                </a:moveTo>
                <a:lnTo>
                  <a:pt x="292" y="5029"/>
                </a:lnTo>
                <a:lnTo>
                  <a:pt x="152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3142907" y="2245102"/>
            <a:ext cx="1231" cy="3822"/>
          </a:xfrm>
          <a:custGeom>
            <a:avLst/>
            <a:gdLst/>
            <a:ahLst/>
            <a:cxnLst/>
            <a:rect l="l" t="t" r="r" b="b"/>
            <a:pathLst>
              <a:path w="1231" h="3822">
                <a:moveTo>
                  <a:pt x="0" y="3822"/>
                </a:moveTo>
                <a:lnTo>
                  <a:pt x="1231" y="76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3141261" y="2248928"/>
            <a:ext cx="1651" cy="3670"/>
          </a:xfrm>
          <a:custGeom>
            <a:avLst/>
            <a:gdLst/>
            <a:ahLst/>
            <a:cxnLst/>
            <a:rect l="l" t="t" r="r" b="b"/>
            <a:pathLst>
              <a:path w="1650" h="3670">
                <a:moveTo>
                  <a:pt x="0" y="1219"/>
                </a:moveTo>
                <a:lnTo>
                  <a:pt x="647" y="3670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3140329" y="2253880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3139100" y="2257637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76"/>
                </a:lnTo>
                <a:lnTo>
                  <a:pt x="292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717036" y="2262605"/>
            <a:ext cx="23901" cy="12814"/>
          </a:xfrm>
          <a:custGeom>
            <a:avLst/>
            <a:gdLst/>
            <a:ahLst/>
            <a:cxnLst/>
            <a:rect l="l" t="t" r="r" b="b"/>
            <a:pathLst>
              <a:path w="23901" h="12814">
                <a:moveTo>
                  <a:pt x="23901" y="7848"/>
                </a:moveTo>
                <a:lnTo>
                  <a:pt x="4889" y="431"/>
                </a:lnTo>
                <a:lnTo>
                  <a:pt x="1943" y="0"/>
                </a:lnTo>
                <a:lnTo>
                  <a:pt x="0" y="5041"/>
                </a:lnTo>
                <a:lnTo>
                  <a:pt x="21602" y="12814"/>
                </a:lnTo>
                <a:lnTo>
                  <a:pt x="23901" y="7848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3137580" y="2261379"/>
            <a:ext cx="1524" cy="5041"/>
          </a:xfrm>
          <a:custGeom>
            <a:avLst/>
            <a:gdLst/>
            <a:ahLst/>
            <a:cxnLst/>
            <a:rect l="l" t="t" r="r" b="b"/>
            <a:pathLst>
              <a:path w="1524" h="5041">
                <a:moveTo>
                  <a:pt x="0" y="1295"/>
                </a:moveTo>
                <a:lnTo>
                  <a:pt x="279" y="5041"/>
                </a:lnTo>
                <a:lnTo>
                  <a:pt x="1524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3136643" y="2266424"/>
            <a:ext cx="1231" cy="3733"/>
          </a:xfrm>
          <a:custGeom>
            <a:avLst/>
            <a:gdLst/>
            <a:ahLst/>
            <a:cxnLst/>
            <a:rect l="l" t="t" r="r" b="b"/>
            <a:pathLst>
              <a:path w="1231" h="3733">
                <a:moveTo>
                  <a:pt x="0" y="0"/>
                </a:moveTo>
                <a:lnTo>
                  <a:pt x="0" y="3733"/>
                </a:lnTo>
                <a:lnTo>
                  <a:pt x="1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3135637" y="2270161"/>
            <a:ext cx="1003" cy="3746"/>
          </a:xfrm>
          <a:custGeom>
            <a:avLst/>
            <a:gdLst/>
            <a:ahLst/>
            <a:cxnLst/>
            <a:rect l="l" t="t" r="r" b="b"/>
            <a:pathLst>
              <a:path w="1003" h="3746">
                <a:moveTo>
                  <a:pt x="0" y="0"/>
                </a:moveTo>
                <a:lnTo>
                  <a:pt x="0" y="3746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3134065" y="2275128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3132905" y="2278866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3822"/>
                </a:moveTo>
                <a:lnTo>
                  <a:pt x="1219" y="88"/>
                </a:lnTo>
                <a:lnTo>
                  <a:pt x="21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3131248" y="2282691"/>
            <a:ext cx="1663" cy="3683"/>
          </a:xfrm>
          <a:custGeom>
            <a:avLst/>
            <a:gdLst/>
            <a:ahLst/>
            <a:cxnLst/>
            <a:rect l="l" t="t" r="r" b="b"/>
            <a:pathLst>
              <a:path w="1663" h="3682">
                <a:moveTo>
                  <a:pt x="0" y="1231"/>
                </a:moveTo>
                <a:lnTo>
                  <a:pt x="647" y="3682"/>
                </a:lnTo>
                <a:lnTo>
                  <a:pt x="1663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3130315" y="228765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152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3129088" y="2291393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88"/>
                </a:lnTo>
                <a:lnTo>
                  <a:pt x="27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159321" y="2296808"/>
            <a:ext cx="7848" cy="6045"/>
          </a:xfrm>
          <a:custGeom>
            <a:avLst/>
            <a:gdLst/>
            <a:ahLst/>
            <a:cxnLst/>
            <a:rect l="l" t="t" r="r" b="b"/>
            <a:pathLst>
              <a:path w="7848" h="6045">
                <a:moveTo>
                  <a:pt x="0" y="3162"/>
                </a:moveTo>
                <a:lnTo>
                  <a:pt x="5981" y="6045"/>
                </a:lnTo>
                <a:lnTo>
                  <a:pt x="7848" y="2082"/>
                </a:lnTo>
                <a:lnTo>
                  <a:pt x="1651" y="0"/>
                </a:lnTo>
                <a:lnTo>
                  <a:pt x="0" y="316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3127579" y="2295218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31"/>
                </a:moveTo>
                <a:lnTo>
                  <a:pt x="292" y="5041"/>
                </a:lnTo>
                <a:lnTo>
                  <a:pt x="1511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3126642" y="2300183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3822"/>
                </a:moveTo>
                <a:lnTo>
                  <a:pt x="1219" y="76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3124984" y="2304009"/>
            <a:ext cx="1651" cy="3670"/>
          </a:xfrm>
          <a:custGeom>
            <a:avLst/>
            <a:gdLst/>
            <a:ahLst/>
            <a:cxnLst/>
            <a:rect l="l" t="t" r="r" b="b"/>
            <a:pathLst>
              <a:path w="1650" h="3670">
                <a:moveTo>
                  <a:pt x="0" y="1219"/>
                </a:moveTo>
                <a:lnTo>
                  <a:pt x="647" y="3670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824965" y="2306599"/>
            <a:ext cx="19938" cy="14681"/>
          </a:xfrm>
          <a:custGeom>
            <a:avLst/>
            <a:gdLst/>
            <a:ahLst/>
            <a:cxnLst/>
            <a:rect l="l" t="t" r="r" b="b"/>
            <a:pathLst>
              <a:path w="19938" h="14681">
                <a:moveTo>
                  <a:pt x="19938" y="8851"/>
                </a:moveTo>
                <a:lnTo>
                  <a:pt x="1219" y="0"/>
                </a:lnTo>
                <a:lnTo>
                  <a:pt x="0" y="5829"/>
                </a:lnTo>
                <a:lnTo>
                  <a:pt x="17640" y="14681"/>
                </a:lnTo>
                <a:lnTo>
                  <a:pt x="19938" y="8851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3124052" y="2308893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63" y="3822"/>
                </a:moveTo>
                <a:lnTo>
                  <a:pt x="1079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3122818" y="2312715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292" y="0"/>
                </a:moveTo>
                <a:lnTo>
                  <a:pt x="0" y="3746"/>
                </a:lnTo>
                <a:lnTo>
                  <a:pt x="1295" y="0"/>
                </a:lnTo>
                <a:lnTo>
                  <a:pt x="292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3121315" y="2316468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79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3120378" y="2321505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0"/>
                </a:moveTo>
                <a:lnTo>
                  <a:pt x="0" y="3733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3119075" y="2325169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76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3117566" y="2328995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92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3116629" y="2333947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3822"/>
                </a:moveTo>
                <a:lnTo>
                  <a:pt x="1219" y="88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3114972" y="2337774"/>
            <a:ext cx="1663" cy="3670"/>
          </a:xfrm>
          <a:custGeom>
            <a:avLst/>
            <a:gdLst/>
            <a:ahLst/>
            <a:cxnLst/>
            <a:rect l="l" t="t" r="r" b="b"/>
            <a:pathLst>
              <a:path w="1663" h="3670">
                <a:moveTo>
                  <a:pt x="0" y="1219"/>
                </a:moveTo>
                <a:lnTo>
                  <a:pt x="647" y="3670"/>
                </a:lnTo>
                <a:lnTo>
                  <a:pt x="1663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3114038" y="2342737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76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3112811" y="2346495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63"/>
                </a:lnTo>
                <a:lnTo>
                  <a:pt x="292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258030" y="2349220"/>
            <a:ext cx="6413" cy="6121"/>
          </a:xfrm>
          <a:custGeom>
            <a:avLst/>
            <a:gdLst/>
            <a:ahLst/>
            <a:cxnLst/>
            <a:rect l="l" t="t" r="r" b="b"/>
            <a:pathLst>
              <a:path w="6413" h="6121">
                <a:moveTo>
                  <a:pt x="571" y="139"/>
                </a:moveTo>
                <a:lnTo>
                  <a:pt x="0" y="3174"/>
                </a:lnTo>
                <a:lnTo>
                  <a:pt x="6121" y="6121"/>
                </a:lnTo>
                <a:lnTo>
                  <a:pt x="6413" y="1231"/>
                </a:lnTo>
                <a:lnTo>
                  <a:pt x="3314" y="0"/>
                </a:lnTo>
                <a:lnTo>
                  <a:pt x="571" y="13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3111303" y="2350232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92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3110296" y="2355269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355" y="0"/>
                </a:moveTo>
                <a:lnTo>
                  <a:pt x="0" y="3733"/>
                </a:lnTo>
                <a:lnTo>
                  <a:pt x="1295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3107565" y="2362683"/>
            <a:ext cx="1511" cy="5118"/>
          </a:xfrm>
          <a:custGeom>
            <a:avLst/>
            <a:gdLst/>
            <a:ahLst/>
            <a:cxnLst/>
            <a:rect l="l" t="t" r="r" b="b"/>
            <a:pathLst>
              <a:path w="1511" h="5118">
                <a:moveTo>
                  <a:pt x="0" y="1295"/>
                </a:moveTo>
                <a:lnTo>
                  <a:pt x="279" y="5118"/>
                </a:lnTo>
                <a:lnTo>
                  <a:pt x="151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3106628" y="2367724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0" y="3809"/>
                </a:moveTo>
                <a:lnTo>
                  <a:pt x="1219" y="76"/>
                </a:lnTo>
                <a:lnTo>
                  <a:pt x="292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3104970" y="2371549"/>
            <a:ext cx="1651" cy="3670"/>
          </a:xfrm>
          <a:custGeom>
            <a:avLst/>
            <a:gdLst/>
            <a:ahLst/>
            <a:cxnLst/>
            <a:rect l="l" t="t" r="r" b="b"/>
            <a:pathLst>
              <a:path w="1650" h="3670">
                <a:moveTo>
                  <a:pt x="0" y="1219"/>
                </a:moveTo>
                <a:lnTo>
                  <a:pt x="635" y="3670"/>
                </a:lnTo>
                <a:lnTo>
                  <a:pt x="165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3104038" y="2376501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3102810" y="2380250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76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3101301" y="2384073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143"/>
                </a:moveTo>
                <a:lnTo>
                  <a:pt x="292" y="5041"/>
                </a:lnTo>
                <a:lnTo>
                  <a:pt x="1511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3100284" y="2389028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88"/>
                </a:lnTo>
                <a:lnTo>
                  <a:pt x="368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3097552" y="2396536"/>
            <a:ext cx="1511" cy="5029"/>
          </a:xfrm>
          <a:custGeom>
            <a:avLst/>
            <a:gdLst/>
            <a:ahLst/>
            <a:cxnLst/>
            <a:rect l="l" t="t" r="r" b="b"/>
            <a:pathLst>
              <a:path w="1511" h="5029">
                <a:moveTo>
                  <a:pt x="0" y="1206"/>
                </a:moveTo>
                <a:lnTo>
                  <a:pt x="292" y="5029"/>
                </a:lnTo>
                <a:lnTo>
                  <a:pt x="1511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3096545" y="2401561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355" y="0"/>
                </a:moveTo>
                <a:lnTo>
                  <a:pt x="0" y="3746"/>
                </a:lnTo>
                <a:lnTo>
                  <a:pt x="1295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3095026" y="2405313"/>
            <a:ext cx="1524" cy="5041"/>
          </a:xfrm>
          <a:custGeom>
            <a:avLst/>
            <a:gdLst/>
            <a:ahLst/>
            <a:cxnLst/>
            <a:rect l="l" t="t" r="r" b="b"/>
            <a:pathLst>
              <a:path w="1524" h="5041">
                <a:moveTo>
                  <a:pt x="0" y="1219"/>
                </a:moveTo>
                <a:lnTo>
                  <a:pt x="368" y="5041"/>
                </a:lnTo>
                <a:lnTo>
                  <a:pt x="152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3094020" y="2410278"/>
            <a:ext cx="1371" cy="3810"/>
          </a:xfrm>
          <a:custGeom>
            <a:avLst/>
            <a:gdLst/>
            <a:ahLst/>
            <a:cxnLst/>
            <a:rect l="l" t="t" r="r" b="b"/>
            <a:pathLst>
              <a:path w="1371" h="3810">
                <a:moveTo>
                  <a:pt x="0" y="3809"/>
                </a:moveTo>
                <a:lnTo>
                  <a:pt x="1371" y="76"/>
                </a:lnTo>
                <a:lnTo>
                  <a:pt x="368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3091289" y="2417765"/>
            <a:ext cx="1511" cy="5118"/>
          </a:xfrm>
          <a:custGeom>
            <a:avLst/>
            <a:gdLst/>
            <a:ahLst/>
            <a:cxnLst/>
            <a:rect l="l" t="t" r="r" b="b"/>
            <a:pathLst>
              <a:path w="1511" h="5118">
                <a:moveTo>
                  <a:pt x="0" y="1295"/>
                </a:moveTo>
                <a:lnTo>
                  <a:pt x="279" y="5118"/>
                </a:lnTo>
                <a:lnTo>
                  <a:pt x="151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3090283" y="2422792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88"/>
                </a:lnTo>
                <a:lnTo>
                  <a:pt x="35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3087540" y="2430292"/>
            <a:ext cx="1524" cy="5118"/>
          </a:xfrm>
          <a:custGeom>
            <a:avLst/>
            <a:gdLst/>
            <a:ahLst/>
            <a:cxnLst/>
            <a:rect l="l" t="t" r="r" b="b"/>
            <a:pathLst>
              <a:path w="1524" h="5118">
                <a:moveTo>
                  <a:pt x="0" y="1295"/>
                </a:moveTo>
                <a:lnTo>
                  <a:pt x="292" y="5118"/>
                </a:lnTo>
                <a:lnTo>
                  <a:pt x="1524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3086534" y="2435340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63"/>
                </a:lnTo>
                <a:lnTo>
                  <a:pt x="36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3085025" y="2439078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355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3084018" y="2444114"/>
            <a:ext cx="1358" cy="3746"/>
          </a:xfrm>
          <a:custGeom>
            <a:avLst/>
            <a:gdLst/>
            <a:ahLst/>
            <a:cxnLst/>
            <a:rect l="l" t="t" r="r" b="b"/>
            <a:pathLst>
              <a:path w="1358" h="3746">
                <a:moveTo>
                  <a:pt x="355" y="0"/>
                </a:moveTo>
                <a:lnTo>
                  <a:pt x="0" y="3746"/>
                </a:lnTo>
                <a:lnTo>
                  <a:pt x="1358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2453300" y="2453261"/>
            <a:ext cx="7493" cy="5981"/>
          </a:xfrm>
          <a:custGeom>
            <a:avLst/>
            <a:gdLst/>
            <a:ahLst/>
            <a:cxnLst/>
            <a:rect l="l" t="t" r="r" b="b"/>
            <a:pathLst>
              <a:path w="7493" h="5981">
                <a:moveTo>
                  <a:pt x="0" y="2374"/>
                </a:moveTo>
                <a:lnTo>
                  <a:pt x="6045" y="5981"/>
                </a:lnTo>
                <a:lnTo>
                  <a:pt x="7493" y="1219"/>
                </a:lnTo>
                <a:lnTo>
                  <a:pt x="186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3081276" y="2451529"/>
            <a:ext cx="1524" cy="5118"/>
          </a:xfrm>
          <a:custGeom>
            <a:avLst/>
            <a:gdLst/>
            <a:ahLst/>
            <a:cxnLst/>
            <a:rect l="l" t="t" r="r" b="b"/>
            <a:pathLst>
              <a:path w="1524" h="5118">
                <a:moveTo>
                  <a:pt x="0" y="1295"/>
                </a:moveTo>
                <a:lnTo>
                  <a:pt x="292" y="5118"/>
                </a:lnTo>
                <a:lnTo>
                  <a:pt x="1524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3080339" y="2456568"/>
            <a:ext cx="1231" cy="3822"/>
          </a:xfrm>
          <a:custGeom>
            <a:avLst/>
            <a:gdLst/>
            <a:ahLst/>
            <a:cxnLst/>
            <a:rect l="l" t="t" r="r" b="b"/>
            <a:pathLst>
              <a:path w="1231" h="3822">
                <a:moveTo>
                  <a:pt x="0" y="3822"/>
                </a:moveTo>
                <a:lnTo>
                  <a:pt x="1231" y="76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3078761" y="2460395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19"/>
                </a:moveTo>
                <a:lnTo>
                  <a:pt x="571" y="367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3077824" y="2465359"/>
            <a:ext cx="1003" cy="3810"/>
          </a:xfrm>
          <a:custGeom>
            <a:avLst/>
            <a:gdLst/>
            <a:ahLst/>
            <a:cxnLst/>
            <a:rect l="l" t="t" r="r" b="b"/>
            <a:pathLst>
              <a:path w="1003" h="3810">
                <a:moveTo>
                  <a:pt x="0" y="3809"/>
                </a:moveTo>
                <a:lnTo>
                  <a:pt x="1003" y="139"/>
                </a:lnTo>
                <a:lnTo>
                  <a:pt x="215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3075012" y="2472846"/>
            <a:ext cx="1524" cy="5029"/>
          </a:xfrm>
          <a:custGeom>
            <a:avLst/>
            <a:gdLst/>
            <a:ahLst/>
            <a:cxnLst/>
            <a:rect l="l" t="t" r="r" b="b"/>
            <a:pathLst>
              <a:path w="1524" h="5029">
                <a:moveTo>
                  <a:pt x="0" y="1295"/>
                </a:moveTo>
                <a:lnTo>
                  <a:pt x="292" y="5029"/>
                </a:lnTo>
                <a:lnTo>
                  <a:pt x="1524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3074004" y="2477879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368" y="0"/>
                </a:moveTo>
                <a:lnTo>
                  <a:pt x="0" y="3822"/>
                </a:lnTo>
                <a:lnTo>
                  <a:pt x="1308" y="0"/>
                </a:lnTo>
                <a:lnTo>
                  <a:pt x="368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3071275" y="2485381"/>
            <a:ext cx="1511" cy="5029"/>
          </a:xfrm>
          <a:custGeom>
            <a:avLst/>
            <a:gdLst/>
            <a:ahLst/>
            <a:cxnLst/>
            <a:rect l="l" t="t" r="r" b="b"/>
            <a:pathLst>
              <a:path w="1511" h="5029">
                <a:moveTo>
                  <a:pt x="0" y="1219"/>
                </a:moveTo>
                <a:lnTo>
                  <a:pt x="279" y="5029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3070268" y="2490417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355" y="0"/>
                </a:moveTo>
                <a:lnTo>
                  <a:pt x="0" y="3733"/>
                </a:lnTo>
                <a:lnTo>
                  <a:pt x="1295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3068749" y="2494159"/>
            <a:ext cx="1524" cy="5041"/>
          </a:xfrm>
          <a:custGeom>
            <a:avLst/>
            <a:gdLst/>
            <a:ahLst/>
            <a:cxnLst/>
            <a:rect l="l" t="t" r="r" b="b"/>
            <a:pathLst>
              <a:path w="1524" h="5041">
                <a:moveTo>
                  <a:pt x="0" y="1219"/>
                </a:moveTo>
                <a:lnTo>
                  <a:pt x="368" y="5041"/>
                </a:lnTo>
                <a:lnTo>
                  <a:pt x="152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3067743" y="2499123"/>
            <a:ext cx="1371" cy="3810"/>
          </a:xfrm>
          <a:custGeom>
            <a:avLst/>
            <a:gdLst/>
            <a:ahLst/>
            <a:cxnLst/>
            <a:rect l="l" t="t" r="r" b="b"/>
            <a:pathLst>
              <a:path w="1371" h="3810">
                <a:moveTo>
                  <a:pt x="0" y="3809"/>
                </a:moveTo>
                <a:lnTo>
                  <a:pt x="1371" y="76"/>
                </a:lnTo>
                <a:lnTo>
                  <a:pt x="368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3065011" y="2506610"/>
            <a:ext cx="1511" cy="5118"/>
          </a:xfrm>
          <a:custGeom>
            <a:avLst/>
            <a:gdLst/>
            <a:ahLst/>
            <a:cxnLst/>
            <a:rect l="l" t="t" r="r" b="b"/>
            <a:pathLst>
              <a:path w="1511" h="5118">
                <a:moveTo>
                  <a:pt x="0" y="1295"/>
                </a:moveTo>
                <a:lnTo>
                  <a:pt x="292" y="5118"/>
                </a:lnTo>
                <a:lnTo>
                  <a:pt x="151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3064005" y="2511649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76"/>
                </a:lnTo>
                <a:lnTo>
                  <a:pt x="35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3058748" y="2527923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355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3057740" y="2532960"/>
            <a:ext cx="1358" cy="3746"/>
          </a:xfrm>
          <a:custGeom>
            <a:avLst/>
            <a:gdLst/>
            <a:ahLst/>
            <a:cxnLst/>
            <a:rect l="l" t="t" r="r" b="b"/>
            <a:pathLst>
              <a:path w="1358" h="3746">
                <a:moveTo>
                  <a:pt x="355" y="0"/>
                </a:moveTo>
                <a:lnTo>
                  <a:pt x="0" y="3746"/>
                </a:lnTo>
                <a:lnTo>
                  <a:pt x="1358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3054998" y="2540373"/>
            <a:ext cx="1511" cy="5118"/>
          </a:xfrm>
          <a:custGeom>
            <a:avLst/>
            <a:gdLst/>
            <a:ahLst/>
            <a:cxnLst/>
            <a:rect l="l" t="t" r="r" b="b"/>
            <a:pathLst>
              <a:path w="1511" h="5118">
                <a:moveTo>
                  <a:pt x="0" y="1308"/>
                </a:moveTo>
                <a:lnTo>
                  <a:pt x="279" y="5118"/>
                </a:lnTo>
                <a:lnTo>
                  <a:pt x="1511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3053993" y="2545414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88"/>
                </a:lnTo>
                <a:lnTo>
                  <a:pt x="35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3048735" y="2561699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92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3047804" y="2566736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279" y="0"/>
                </a:moveTo>
                <a:lnTo>
                  <a:pt x="0" y="3810"/>
                </a:lnTo>
                <a:lnTo>
                  <a:pt x="1219" y="0"/>
                </a:lnTo>
                <a:lnTo>
                  <a:pt x="279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3046220" y="2570557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19"/>
                </a:moveTo>
                <a:lnTo>
                  <a:pt x="292" y="367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3043977" y="2579263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368" y="0"/>
                </a:moveTo>
                <a:lnTo>
                  <a:pt x="0" y="3733"/>
                </a:lnTo>
                <a:lnTo>
                  <a:pt x="1308" y="0"/>
                </a:lnTo>
                <a:lnTo>
                  <a:pt x="368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3041462" y="2583004"/>
            <a:ext cx="2514" cy="8699"/>
          </a:xfrm>
          <a:custGeom>
            <a:avLst/>
            <a:gdLst/>
            <a:ahLst/>
            <a:cxnLst/>
            <a:rect l="l" t="t" r="r" b="b"/>
            <a:pathLst>
              <a:path w="2514" h="8699">
                <a:moveTo>
                  <a:pt x="723" y="3162"/>
                </a:moveTo>
                <a:lnTo>
                  <a:pt x="0" y="8699"/>
                </a:lnTo>
                <a:lnTo>
                  <a:pt x="2095" y="4597"/>
                </a:lnTo>
                <a:lnTo>
                  <a:pt x="2514" y="0"/>
                </a:lnTo>
                <a:lnTo>
                  <a:pt x="723" y="316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3038722" y="2595454"/>
            <a:ext cx="1524" cy="5118"/>
          </a:xfrm>
          <a:custGeom>
            <a:avLst/>
            <a:gdLst/>
            <a:ahLst/>
            <a:cxnLst/>
            <a:rect l="l" t="t" r="r" b="b"/>
            <a:pathLst>
              <a:path w="1524" h="5118">
                <a:moveTo>
                  <a:pt x="0" y="1308"/>
                </a:moveTo>
                <a:lnTo>
                  <a:pt x="292" y="5118"/>
                </a:lnTo>
                <a:lnTo>
                  <a:pt x="1524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3037796" y="2600495"/>
            <a:ext cx="1219" cy="3822"/>
          </a:xfrm>
          <a:custGeom>
            <a:avLst/>
            <a:gdLst/>
            <a:ahLst/>
            <a:cxnLst/>
            <a:rect l="l" t="t" r="r" b="b"/>
            <a:pathLst>
              <a:path w="1219" h="3822">
                <a:moveTo>
                  <a:pt x="0" y="3822"/>
                </a:moveTo>
                <a:lnTo>
                  <a:pt x="1219" y="76"/>
                </a:lnTo>
                <a:lnTo>
                  <a:pt x="292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3036208" y="2604321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19"/>
                </a:moveTo>
                <a:lnTo>
                  <a:pt x="279" y="367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3033977" y="2613027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355" y="0"/>
                </a:moveTo>
                <a:lnTo>
                  <a:pt x="0" y="3733"/>
                </a:lnTo>
                <a:lnTo>
                  <a:pt x="1295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2923536" y="2675313"/>
            <a:ext cx="21310" cy="15265"/>
          </a:xfrm>
          <a:custGeom>
            <a:avLst/>
            <a:gdLst/>
            <a:ahLst/>
            <a:cxnLst/>
            <a:rect l="l" t="t" r="r" b="b"/>
            <a:pathLst>
              <a:path w="21310" h="15265">
                <a:moveTo>
                  <a:pt x="21234" y="9499"/>
                </a:moveTo>
                <a:lnTo>
                  <a:pt x="2870" y="0"/>
                </a:lnTo>
                <a:lnTo>
                  <a:pt x="0" y="5181"/>
                </a:lnTo>
                <a:lnTo>
                  <a:pt x="18935" y="15265"/>
                </a:lnTo>
                <a:lnTo>
                  <a:pt x="21310" y="12306"/>
                </a:lnTo>
                <a:lnTo>
                  <a:pt x="21234" y="9499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2973641" y="2701665"/>
            <a:ext cx="21310" cy="15328"/>
          </a:xfrm>
          <a:custGeom>
            <a:avLst/>
            <a:gdLst/>
            <a:ahLst/>
            <a:cxnLst/>
            <a:rect l="l" t="t" r="r" b="b"/>
            <a:pathLst>
              <a:path w="21310" h="15328">
                <a:moveTo>
                  <a:pt x="6121" y="1866"/>
                </a:moveTo>
                <a:lnTo>
                  <a:pt x="2730" y="0"/>
                </a:lnTo>
                <a:lnTo>
                  <a:pt x="0" y="5181"/>
                </a:lnTo>
                <a:lnTo>
                  <a:pt x="2298" y="6908"/>
                </a:lnTo>
                <a:lnTo>
                  <a:pt x="18795" y="15328"/>
                </a:lnTo>
                <a:lnTo>
                  <a:pt x="21234" y="12230"/>
                </a:lnTo>
                <a:lnTo>
                  <a:pt x="21310" y="10579"/>
                </a:lnTo>
                <a:lnTo>
                  <a:pt x="6121" y="1866"/>
                </a:lnTo>
                <a:close/>
              </a:path>
            </a:pathLst>
          </a:custGeom>
          <a:solidFill>
            <a:srgbClr val="807A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2429315" y="1583066"/>
            <a:ext cx="62788" cy="175399"/>
          </a:xfrm>
          <a:custGeom>
            <a:avLst/>
            <a:gdLst/>
            <a:ahLst/>
            <a:cxnLst/>
            <a:rect l="l" t="t" r="r" b="b"/>
            <a:pathLst>
              <a:path w="62788" h="175399">
                <a:moveTo>
                  <a:pt x="50545" y="0"/>
                </a:moveTo>
                <a:lnTo>
                  <a:pt x="0" y="170205"/>
                </a:lnTo>
                <a:lnTo>
                  <a:pt x="11302" y="175399"/>
                </a:lnTo>
                <a:lnTo>
                  <a:pt x="28295" y="121970"/>
                </a:lnTo>
                <a:lnTo>
                  <a:pt x="34848" y="98501"/>
                </a:lnTo>
                <a:lnTo>
                  <a:pt x="62433" y="5905"/>
                </a:lnTo>
                <a:lnTo>
                  <a:pt x="62788" y="5257"/>
                </a:lnTo>
                <a:lnTo>
                  <a:pt x="50545" y="0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2449334" y="1592138"/>
            <a:ext cx="57962" cy="172580"/>
          </a:xfrm>
          <a:custGeom>
            <a:avLst/>
            <a:gdLst/>
            <a:ahLst/>
            <a:cxnLst/>
            <a:rect l="l" t="t" r="r" b="b"/>
            <a:pathLst>
              <a:path w="57962" h="172580">
                <a:moveTo>
                  <a:pt x="57962" y="2451"/>
                </a:moveTo>
                <a:lnTo>
                  <a:pt x="50469" y="0"/>
                </a:lnTo>
                <a:lnTo>
                  <a:pt x="32042" y="64084"/>
                </a:lnTo>
                <a:lnTo>
                  <a:pt x="0" y="170065"/>
                </a:lnTo>
                <a:lnTo>
                  <a:pt x="7492" y="172580"/>
                </a:lnTo>
                <a:lnTo>
                  <a:pt x="57962" y="2451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2242767" y="1773292"/>
            <a:ext cx="55435" cy="157746"/>
          </a:xfrm>
          <a:custGeom>
            <a:avLst/>
            <a:gdLst/>
            <a:ahLst/>
            <a:cxnLst/>
            <a:rect l="l" t="t" r="r" b="b"/>
            <a:pathLst>
              <a:path w="55435" h="157746">
                <a:moveTo>
                  <a:pt x="52920" y="1079"/>
                </a:moveTo>
                <a:lnTo>
                  <a:pt x="43268" y="0"/>
                </a:lnTo>
                <a:lnTo>
                  <a:pt x="0" y="152717"/>
                </a:lnTo>
                <a:lnTo>
                  <a:pt x="7416" y="156959"/>
                </a:lnTo>
                <a:lnTo>
                  <a:pt x="11303" y="157746"/>
                </a:lnTo>
                <a:lnTo>
                  <a:pt x="55435" y="2806"/>
                </a:lnTo>
                <a:lnTo>
                  <a:pt x="52920" y="1079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2304403" y="1778694"/>
            <a:ext cx="3949" cy="12166"/>
          </a:xfrm>
          <a:custGeom>
            <a:avLst/>
            <a:gdLst/>
            <a:ahLst/>
            <a:cxnLst/>
            <a:rect l="l" t="t" r="r" b="b"/>
            <a:pathLst>
              <a:path w="3949" h="12166">
                <a:moveTo>
                  <a:pt x="2730" y="0"/>
                </a:moveTo>
                <a:lnTo>
                  <a:pt x="0" y="12166"/>
                </a:lnTo>
                <a:lnTo>
                  <a:pt x="3949" y="1003"/>
                </a:lnTo>
                <a:lnTo>
                  <a:pt x="2730" y="0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2154284" y="2252231"/>
            <a:ext cx="89636" cy="48958"/>
          </a:xfrm>
          <a:custGeom>
            <a:avLst/>
            <a:gdLst/>
            <a:ahLst/>
            <a:cxnLst/>
            <a:rect l="l" t="t" r="r" b="b"/>
            <a:pathLst>
              <a:path w="89636" h="48958">
                <a:moveTo>
                  <a:pt x="89636" y="42125"/>
                </a:moveTo>
                <a:lnTo>
                  <a:pt x="10007" y="0"/>
                </a:lnTo>
                <a:lnTo>
                  <a:pt x="0" y="30238"/>
                </a:lnTo>
                <a:lnTo>
                  <a:pt x="33769" y="48958"/>
                </a:lnTo>
                <a:lnTo>
                  <a:pt x="47942" y="47091"/>
                </a:lnTo>
                <a:lnTo>
                  <a:pt x="58750" y="46951"/>
                </a:lnTo>
                <a:lnTo>
                  <a:pt x="60121" y="46443"/>
                </a:lnTo>
                <a:lnTo>
                  <a:pt x="68757" y="45720"/>
                </a:lnTo>
                <a:lnTo>
                  <a:pt x="70116" y="45224"/>
                </a:lnTo>
                <a:lnTo>
                  <a:pt x="73291" y="44577"/>
                </a:lnTo>
                <a:lnTo>
                  <a:pt x="73863" y="45148"/>
                </a:lnTo>
                <a:lnTo>
                  <a:pt x="89420" y="43281"/>
                </a:lnTo>
                <a:lnTo>
                  <a:pt x="89636" y="42125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2172925" y="2300538"/>
            <a:ext cx="3810" cy="2095"/>
          </a:xfrm>
          <a:custGeom>
            <a:avLst/>
            <a:gdLst/>
            <a:ahLst/>
            <a:cxnLst/>
            <a:rect l="l" t="t" r="r" b="b"/>
            <a:pathLst>
              <a:path w="3810" h="2095">
                <a:moveTo>
                  <a:pt x="431" y="2095"/>
                </a:moveTo>
                <a:lnTo>
                  <a:pt x="3809" y="1879"/>
                </a:lnTo>
                <a:lnTo>
                  <a:pt x="0" y="0"/>
                </a:lnTo>
                <a:lnTo>
                  <a:pt x="431" y="2095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2253065" y="2304286"/>
            <a:ext cx="89928" cy="48755"/>
          </a:xfrm>
          <a:custGeom>
            <a:avLst/>
            <a:gdLst/>
            <a:ahLst/>
            <a:cxnLst/>
            <a:rect l="l" t="t" r="r" b="b"/>
            <a:pathLst>
              <a:path w="89928" h="48755">
                <a:moveTo>
                  <a:pt x="65163" y="45656"/>
                </a:moveTo>
                <a:lnTo>
                  <a:pt x="84315" y="43853"/>
                </a:lnTo>
                <a:lnTo>
                  <a:pt x="89928" y="42557"/>
                </a:lnTo>
                <a:lnTo>
                  <a:pt x="9715" y="0"/>
                </a:lnTo>
                <a:lnTo>
                  <a:pt x="8788" y="0"/>
                </a:lnTo>
                <a:lnTo>
                  <a:pt x="0" y="30683"/>
                </a:lnTo>
                <a:lnTo>
                  <a:pt x="33845" y="48755"/>
                </a:lnTo>
                <a:lnTo>
                  <a:pt x="55079" y="47459"/>
                </a:lnTo>
                <a:lnTo>
                  <a:pt x="56451" y="46951"/>
                </a:lnTo>
                <a:lnTo>
                  <a:pt x="63868" y="46151"/>
                </a:lnTo>
                <a:lnTo>
                  <a:pt x="65163" y="45656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2270638" y="2352959"/>
            <a:ext cx="6261" cy="1955"/>
          </a:xfrm>
          <a:custGeom>
            <a:avLst/>
            <a:gdLst/>
            <a:ahLst/>
            <a:cxnLst/>
            <a:rect l="l" t="t" r="r" b="b"/>
            <a:pathLst>
              <a:path w="6261" h="1955">
                <a:moveTo>
                  <a:pt x="0" y="1955"/>
                </a:moveTo>
                <a:lnTo>
                  <a:pt x="6261" y="1371"/>
                </a:lnTo>
                <a:lnTo>
                  <a:pt x="1219" y="0"/>
                </a:lnTo>
                <a:lnTo>
                  <a:pt x="0" y="1955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2350623" y="2355559"/>
            <a:ext cx="89928" cy="49466"/>
          </a:xfrm>
          <a:custGeom>
            <a:avLst/>
            <a:gdLst/>
            <a:ahLst/>
            <a:cxnLst/>
            <a:rect l="l" t="t" r="r" b="b"/>
            <a:pathLst>
              <a:path w="89928" h="49466">
                <a:moveTo>
                  <a:pt x="89928" y="42837"/>
                </a:moveTo>
                <a:lnTo>
                  <a:pt x="9791" y="0"/>
                </a:lnTo>
                <a:lnTo>
                  <a:pt x="8712" y="863"/>
                </a:lnTo>
                <a:lnTo>
                  <a:pt x="8496" y="4241"/>
                </a:lnTo>
                <a:lnTo>
                  <a:pt x="0" y="31102"/>
                </a:lnTo>
                <a:lnTo>
                  <a:pt x="33845" y="49466"/>
                </a:lnTo>
                <a:lnTo>
                  <a:pt x="61340" y="47447"/>
                </a:lnTo>
                <a:lnTo>
                  <a:pt x="62712" y="46939"/>
                </a:lnTo>
                <a:lnTo>
                  <a:pt x="89928" y="44208"/>
                </a:lnTo>
                <a:lnTo>
                  <a:pt x="89928" y="42837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2033103" y="2368090"/>
            <a:ext cx="35712" cy="38950"/>
          </a:xfrm>
          <a:custGeom>
            <a:avLst/>
            <a:gdLst/>
            <a:ahLst/>
            <a:cxnLst/>
            <a:rect l="l" t="t" r="r" b="b"/>
            <a:pathLst>
              <a:path w="35712" h="38950">
                <a:moveTo>
                  <a:pt x="16992" y="28867"/>
                </a:moveTo>
                <a:lnTo>
                  <a:pt x="11379" y="22097"/>
                </a:lnTo>
                <a:lnTo>
                  <a:pt x="1866" y="17487"/>
                </a:lnTo>
                <a:lnTo>
                  <a:pt x="0" y="24688"/>
                </a:lnTo>
                <a:lnTo>
                  <a:pt x="571" y="24980"/>
                </a:lnTo>
                <a:lnTo>
                  <a:pt x="13169" y="38874"/>
                </a:lnTo>
                <a:lnTo>
                  <a:pt x="19075" y="38950"/>
                </a:lnTo>
                <a:lnTo>
                  <a:pt x="32689" y="33769"/>
                </a:lnTo>
                <a:lnTo>
                  <a:pt x="35712" y="28003"/>
                </a:lnTo>
                <a:lnTo>
                  <a:pt x="35712" y="16268"/>
                </a:lnTo>
                <a:lnTo>
                  <a:pt x="25704" y="2514"/>
                </a:lnTo>
                <a:lnTo>
                  <a:pt x="19367" y="0"/>
                </a:lnTo>
                <a:lnTo>
                  <a:pt x="15265" y="0"/>
                </a:lnTo>
                <a:lnTo>
                  <a:pt x="6477" y="2654"/>
                </a:lnTo>
                <a:lnTo>
                  <a:pt x="5118" y="5029"/>
                </a:lnTo>
                <a:lnTo>
                  <a:pt x="10655" y="7556"/>
                </a:lnTo>
                <a:lnTo>
                  <a:pt x="17208" y="9855"/>
                </a:lnTo>
                <a:lnTo>
                  <a:pt x="18935" y="8712"/>
                </a:lnTo>
                <a:lnTo>
                  <a:pt x="21882" y="8712"/>
                </a:lnTo>
                <a:lnTo>
                  <a:pt x="25781" y="13461"/>
                </a:lnTo>
                <a:lnTo>
                  <a:pt x="33197" y="17640"/>
                </a:lnTo>
                <a:lnTo>
                  <a:pt x="33261" y="21805"/>
                </a:lnTo>
                <a:lnTo>
                  <a:pt x="32181" y="23469"/>
                </a:lnTo>
                <a:lnTo>
                  <a:pt x="30530" y="29298"/>
                </a:lnTo>
                <a:lnTo>
                  <a:pt x="28155" y="29006"/>
                </a:lnTo>
                <a:lnTo>
                  <a:pt x="23901" y="27139"/>
                </a:lnTo>
                <a:lnTo>
                  <a:pt x="16992" y="28867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2369484" y="2405316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0" y="2222"/>
                </a:moveTo>
                <a:lnTo>
                  <a:pt x="3098" y="1650"/>
                </a:lnTo>
                <a:lnTo>
                  <a:pt x="3886" y="1003"/>
                </a:lnTo>
                <a:lnTo>
                  <a:pt x="368" y="0"/>
                </a:lnTo>
                <a:lnTo>
                  <a:pt x="0" y="2222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2449337" y="2407975"/>
            <a:ext cx="89928" cy="49669"/>
          </a:xfrm>
          <a:custGeom>
            <a:avLst/>
            <a:gdLst/>
            <a:ahLst/>
            <a:cxnLst/>
            <a:rect l="l" t="t" r="r" b="b"/>
            <a:pathLst>
              <a:path w="89928" h="49669">
                <a:moveTo>
                  <a:pt x="89928" y="42837"/>
                </a:moveTo>
                <a:lnTo>
                  <a:pt x="8851" y="0"/>
                </a:lnTo>
                <a:lnTo>
                  <a:pt x="0" y="31026"/>
                </a:lnTo>
                <a:lnTo>
                  <a:pt x="34061" y="49669"/>
                </a:lnTo>
                <a:lnTo>
                  <a:pt x="45719" y="47802"/>
                </a:lnTo>
                <a:lnTo>
                  <a:pt x="56514" y="47586"/>
                </a:lnTo>
                <a:lnTo>
                  <a:pt x="57886" y="47078"/>
                </a:lnTo>
                <a:lnTo>
                  <a:pt x="66522" y="46367"/>
                </a:lnTo>
                <a:lnTo>
                  <a:pt x="67817" y="45859"/>
                </a:lnTo>
                <a:lnTo>
                  <a:pt x="87121" y="44132"/>
                </a:lnTo>
                <a:lnTo>
                  <a:pt x="89928" y="42837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131674" y="2420712"/>
            <a:ext cx="34772" cy="38887"/>
          </a:xfrm>
          <a:custGeom>
            <a:avLst/>
            <a:gdLst/>
            <a:ahLst/>
            <a:cxnLst/>
            <a:rect l="l" t="t" r="r" b="b"/>
            <a:pathLst>
              <a:path w="34772" h="38887">
                <a:moveTo>
                  <a:pt x="15913" y="27508"/>
                </a:moveTo>
                <a:lnTo>
                  <a:pt x="10223" y="21031"/>
                </a:lnTo>
                <a:lnTo>
                  <a:pt x="3378" y="17360"/>
                </a:lnTo>
                <a:lnTo>
                  <a:pt x="927" y="17792"/>
                </a:lnTo>
                <a:lnTo>
                  <a:pt x="0" y="24345"/>
                </a:lnTo>
                <a:lnTo>
                  <a:pt x="13461" y="38811"/>
                </a:lnTo>
                <a:lnTo>
                  <a:pt x="18072" y="38887"/>
                </a:lnTo>
                <a:lnTo>
                  <a:pt x="32397" y="33197"/>
                </a:lnTo>
                <a:lnTo>
                  <a:pt x="34772" y="29235"/>
                </a:lnTo>
                <a:lnTo>
                  <a:pt x="34772" y="14909"/>
                </a:lnTo>
                <a:lnTo>
                  <a:pt x="24764" y="1155"/>
                </a:lnTo>
                <a:lnTo>
                  <a:pt x="19646" y="0"/>
                </a:lnTo>
                <a:lnTo>
                  <a:pt x="12953" y="0"/>
                </a:lnTo>
                <a:lnTo>
                  <a:pt x="5397" y="2667"/>
                </a:lnTo>
                <a:lnTo>
                  <a:pt x="5397" y="5257"/>
                </a:lnTo>
                <a:lnTo>
                  <a:pt x="16344" y="9296"/>
                </a:lnTo>
                <a:lnTo>
                  <a:pt x="22250" y="8712"/>
                </a:lnTo>
                <a:lnTo>
                  <a:pt x="23685" y="9791"/>
                </a:lnTo>
                <a:lnTo>
                  <a:pt x="25196" y="13030"/>
                </a:lnTo>
                <a:lnTo>
                  <a:pt x="33477" y="17284"/>
                </a:lnTo>
                <a:lnTo>
                  <a:pt x="31318" y="22466"/>
                </a:lnTo>
                <a:lnTo>
                  <a:pt x="30530" y="27647"/>
                </a:lnTo>
                <a:lnTo>
                  <a:pt x="15913" y="27508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467188" y="2457579"/>
            <a:ext cx="5054" cy="1371"/>
          </a:xfrm>
          <a:custGeom>
            <a:avLst/>
            <a:gdLst/>
            <a:ahLst/>
            <a:cxnLst/>
            <a:rect l="l" t="t" r="r" b="b"/>
            <a:pathLst>
              <a:path w="5054" h="1371">
                <a:moveTo>
                  <a:pt x="0" y="1371"/>
                </a:moveTo>
                <a:lnTo>
                  <a:pt x="5054" y="1295"/>
                </a:lnTo>
                <a:lnTo>
                  <a:pt x="1155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2229591" y="2471978"/>
            <a:ext cx="35712" cy="40106"/>
          </a:xfrm>
          <a:custGeom>
            <a:avLst/>
            <a:gdLst/>
            <a:ahLst/>
            <a:cxnLst/>
            <a:rect l="l" t="t" r="r" b="b"/>
            <a:pathLst>
              <a:path w="35712" h="40106">
                <a:moveTo>
                  <a:pt x="6692" y="6337"/>
                </a:moveTo>
                <a:lnTo>
                  <a:pt x="16052" y="9931"/>
                </a:lnTo>
                <a:lnTo>
                  <a:pt x="20802" y="8864"/>
                </a:lnTo>
                <a:lnTo>
                  <a:pt x="24485" y="11303"/>
                </a:lnTo>
                <a:lnTo>
                  <a:pt x="26784" y="15189"/>
                </a:lnTo>
                <a:lnTo>
                  <a:pt x="33197" y="17640"/>
                </a:lnTo>
                <a:lnTo>
                  <a:pt x="33261" y="20383"/>
                </a:lnTo>
                <a:lnTo>
                  <a:pt x="31965" y="23253"/>
                </a:lnTo>
                <a:lnTo>
                  <a:pt x="30607" y="29311"/>
                </a:lnTo>
                <a:lnTo>
                  <a:pt x="24765" y="28079"/>
                </a:lnTo>
                <a:lnTo>
                  <a:pt x="20154" y="28867"/>
                </a:lnTo>
                <a:lnTo>
                  <a:pt x="15621" y="28867"/>
                </a:lnTo>
                <a:lnTo>
                  <a:pt x="11379" y="22034"/>
                </a:lnTo>
                <a:lnTo>
                  <a:pt x="4318" y="18656"/>
                </a:lnTo>
                <a:lnTo>
                  <a:pt x="1511" y="18719"/>
                </a:lnTo>
                <a:lnTo>
                  <a:pt x="431" y="20307"/>
                </a:lnTo>
                <a:lnTo>
                  <a:pt x="0" y="24625"/>
                </a:lnTo>
                <a:lnTo>
                  <a:pt x="14401" y="40106"/>
                </a:lnTo>
                <a:lnTo>
                  <a:pt x="19291" y="39166"/>
                </a:lnTo>
                <a:lnTo>
                  <a:pt x="32613" y="33769"/>
                </a:lnTo>
                <a:lnTo>
                  <a:pt x="35636" y="26784"/>
                </a:lnTo>
                <a:lnTo>
                  <a:pt x="35712" y="17500"/>
                </a:lnTo>
                <a:lnTo>
                  <a:pt x="25488" y="2667"/>
                </a:lnTo>
                <a:lnTo>
                  <a:pt x="16484" y="0"/>
                </a:lnTo>
                <a:lnTo>
                  <a:pt x="5041" y="3962"/>
                </a:lnTo>
                <a:lnTo>
                  <a:pt x="6692" y="6337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2327875" y="2524545"/>
            <a:ext cx="34988" cy="38950"/>
          </a:xfrm>
          <a:custGeom>
            <a:avLst/>
            <a:gdLst/>
            <a:ahLst/>
            <a:cxnLst/>
            <a:rect l="l" t="t" r="r" b="b"/>
            <a:pathLst>
              <a:path w="34988" h="38950">
                <a:moveTo>
                  <a:pt x="2298" y="17348"/>
                </a:moveTo>
                <a:lnTo>
                  <a:pt x="787" y="17424"/>
                </a:lnTo>
                <a:lnTo>
                  <a:pt x="0" y="23393"/>
                </a:lnTo>
                <a:lnTo>
                  <a:pt x="1219" y="26276"/>
                </a:lnTo>
                <a:lnTo>
                  <a:pt x="13754" y="38798"/>
                </a:lnTo>
                <a:lnTo>
                  <a:pt x="18364" y="38950"/>
                </a:lnTo>
                <a:lnTo>
                  <a:pt x="31965" y="33769"/>
                </a:lnTo>
                <a:lnTo>
                  <a:pt x="34988" y="28003"/>
                </a:lnTo>
                <a:lnTo>
                  <a:pt x="34988" y="16268"/>
                </a:lnTo>
                <a:lnTo>
                  <a:pt x="24980" y="2514"/>
                </a:lnTo>
                <a:lnTo>
                  <a:pt x="18643" y="0"/>
                </a:lnTo>
                <a:lnTo>
                  <a:pt x="14541" y="0"/>
                </a:lnTo>
                <a:lnTo>
                  <a:pt x="5689" y="2654"/>
                </a:lnTo>
                <a:lnTo>
                  <a:pt x="5689" y="5321"/>
                </a:lnTo>
                <a:lnTo>
                  <a:pt x="16484" y="9855"/>
                </a:lnTo>
                <a:lnTo>
                  <a:pt x="18211" y="8712"/>
                </a:lnTo>
                <a:lnTo>
                  <a:pt x="22529" y="8635"/>
                </a:lnTo>
                <a:lnTo>
                  <a:pt x="24980" y="13461"/>
                </a:lnTo>
                <a:lnTo>
                  <a:pt x="33553" y="17487"/>
                </a:lnTo>
                <a:lnTo>
                  <a:pt x="31610" y="22529"/>
                </a:lnTo>
                <a:lnTo>
                  <a:pt x="30022" y="29159"/>
                </a:lnTo>
                <a:lnTo>
                  <a:pt x="23177" y="27139"/>
                </a:lnTo>
                <a:lnTo>
                  <a:pt x="16268" y="28867"/>
                </a:lnTo>
                <a:lnTo>
                  <a:pt x="11226" y="23685"/>
                </a:lnTo>
                <a:lnTo>
                  <a:pt x="10223" y="21310"/>
                </a:lnTo>
                <a:lnTo>
                  <a:pt x="2298" y="17348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2236793" y="2529443"/>
            <a:ext cx="4826" cy="1219"/>
          </a:xfrm>
          <a:custGeom>
            <a:avLst/>
            <a:gdLst/>
            <a:ahLst/>
            <a:cxnLst/>
            <a:rect l="l" t="t" r="r" b="b"/>
            <a:pathLst>
              <a:path w="4825" h="1219">
                <a:moveTo>
                  <a:pt x="3886" y="1219"/>
                </a:moveTo>
                <a:lnTo>
                  <a:pt x="4826" y="63"/>
                </a:lnTo>
                <a:lnTo>
                  <a:pt x="0" y="0"/>
                </a:lnTo>
                <a:lnTo>
                  <a:pt x="3886" y="1219"/>
                </a:lnTo>
                <a:close/>
              </a:path>
            </a:pathLst>
          </a:custGeom>
          <a:solidFill>
            <a:srgbClr val="D4CC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464239" y="1490411"/>
            <a:ext cx="2667" cy="7620"/>
          </a:xfrm>
          <a:custGeom>
            <a:avLst/>
            <a:gdLst/>
            <a:ahLst/>
            <a:cxnLst/>
            <a:rect l="l" t="t" r="r" b="b"/>
            <a:pathLst>
              <a:path w="2667" h="7619">
                <a:moveTo>
                  <a:pt x="0" y="5105"/>
                </a:moveTo>
                <a:lnTo>
                  <a:pt x="723" y="7620"/>
                </a:lnTo>
                <a:lnTo>
                  <a:pt x="2667" y="139"/>
                </a:lnTo>
                <a:lnTo>
                  <a:pt x="1803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463016" y="1499401"/>
            <a:ext cx="1435" cy="3746"/>
          </a:xfrm>
          <a:custGeom>
            <a:avLst/>
            <a:gdLst/>
            <a:ahLst/>
            <a:cxnLst/>
            <a:rect l="l" t="t" r="r" b="b"/>
            <a:pathLst>
              <a:path w="1435" h="3746">
                <a:moveTo>
                  <a:pt x="0" y="1155"/>
                </a:moveTo>
                <a:lnTo>
                  <a:pt x="723" y="3746"/>
                </a:lnTo>
                <a:lnTo>
                  <a:pt x="1435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458044" y="1520502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1371"/>
                </a:moveTo>
                <a:lnTo>
                  <a:pt x="647" y="3822"/>
                </a:lnTo>
                <a:lnTo>
                  <a:pt x="1371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588718" y="1525475"/>
            <a:ext cx="1244" cy="3810"/>
          </a:xfrm>
          <a:custGeom>
            <a:avLst/>
            <a:gdLst/>
            <a:ahLst/>
            <a:cxnLst/>
            <a:rect l="l" t="t" r="r" b="b"/>
            <a:pathLst>
              <a:path w="1244" h="3809">
                <a:moveTo>
                  <a:pt x="507" y="787"/>
                </a:moveTo>
                <a:lnTo>
                  <a:pt x="0" y="3810"/>
                </a:lnTo>
                <a:lnTo>
                  <a:pt x="1244" y="0"/>
                </a:lnTo>
                <a:lnTo>
                  <a:pt x="507" y="78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456752" y="1525678"/>
            <a:ext cx="1435" cy="3683"/>
          </a:xfrm>
          <a:custGeom>
            <a:avLst/>
            <a:gdLst/>
            <a:ahLst/>
            <a:cxnLst/>
            <a:rect l="l" t="t" r="r" b="b"/>
            <a:pathLst>
              <a:path w="1435" h="3683">
                <a:moveTo>
                  <a:pt x="0" y="1155"/>
                </a:moveTo>
                <a:lnTo>
                  <a:pt x="647" y="3683"/>
                </a:lnTo>
                <a:lnTo>
                  <a:pt x="1435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455529" y="1530656"/>
            <a:ext cx="1371" cy="3670"/>
          </a:xfrm>
          <a:custGeom>
            <a:avLst/>
            <a:gdLst/>
            <a:ahLst/>
            <a:cxnLst/>
            <a:rect l="l" t="t" r="r" b="b"/>
            <a:pathLst>
              <a:path w="1371" h="3670">
                <a:moveTo>
                  <a:pt x="0" y="1219"/>
                </a:moveTo>
                <a:lnTo>
                  <a:pt x="647" y="367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454306" y="1535691"/>
            <a:ext cx="1358" cy="3670"/>
          </a:xfrm>
          <a:custGeom>
            <a:avLst/>
            <a:gdLst/>
            <a:ahLst/>
            <a:cxnLst/>
            <a:rect l="l" t="t" r="r" b="b"/>
            <a:pathLst>
              <a:path w="1358" h="3670">
                <a:moveTo>
                  <a:pt x="0" y="1155"/>
                </a:moveTo>
                <a:lnTo>
                  <a:pt x="571" y="3670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453003" y="1540732"/>
            <a:ext cx="1371" cy="3606"/>
          </a:xfrm>
          <a:custGeom>
            <a:avLst/>
            <a:gdLst/>
            <a:ahLst/>
            <a:cxnLst/>
            <a:rect l="l" t="t" r="r" b="b"/>
            <a:pathLst>
              <a:path w="1371" h="3606">
                <a:moveTo>
                  <a:pt x="0" y="1155"/>
                </a:moveTo>
                <a:lnTo>
                  <a:pt x="647" y="3606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451780" y="1545692"/>
            <a:ext cx="1371" cy="3683"/>
          </a:xfrm>
          <a:custGeom>
            <a:avLst/>
            <a:gdLst/>
            <a:ahLst/>
            <a:cxnLst/>
            <a:rect l="l" t="t" r="r" b="b"/>
            <a:pathLst>
              <a:path w="1371" h="3683">
                <a:moveTo>
                  <a:pt x="0" y="1155"/>
                </a:moveTo>
                <a:lnTo>
                  <a:pt x="647" y="3683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450489" y="1550733"/>
            <a:ext cx="1435" cy="3606"/>
          </a:xfrm>
          <a:custGeom>
            <a:avLst/>
            <a:gdLst/>
            <a:ahLst/>
            <a:cxnLst/>
            <a:rect l="l" t="t" r="r" b="b"/>
            <a:pathLst>
              <a:path w="1435" h="3606">
                <a:moveTo>
                  <a:pt x="0" y="1155"/>
                </a:moveTo>
                <a:lnTo>
                  <a:pt x="647" y="3606"/>
                </a:lnTo>
                <a:lnTo>
                  <a:pt x="1435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449266" y="1555705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1155"/>
                </a:moveTo>
                <a:lnTo>
                  <a:pt x="635" y="3822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498148" y="1560826"/>
            <a:ext cx="17716" cy="26060"/>
          </a:xfrm>
          <a:custGeom>
            <a:avLst/>
            <a:gdLst/>
            <a:ahLst/>
            <a:cxnLst/>
            <a:rect l="l" t="t" r="r" b="b"/>
            <a:pathLst>
              <a:path w="17716" h="26060">
                <a:moveTo>
                  <a:pt x="17716" y="1435"/>
                </a:moveTo>
                <a:lnTo>
                  <a:pt x="6629" y="0"/>
                </a:lnTo>
                <a:lnTo>
                  <a:pt x="0" y="21234"/>
                </a:lnTo>
                <a:lnTo>
                  <a:pt x="7277" y="25336"/>
                </a:lnTo>
                <a:lnTo>
                  <a:pt x="11163" y="26060"/>
                </a:lnTo>
                <a:lnTo>
                  <a:pt x="17716" y="143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476695" y="1559594"/>
            <a:ext cx="23037" cy="21094"/>
          </a:xfrm>
          <a:custGeom>
            <a:avLst/>
            <a:gdLst/>
            <a:ahLst/>
            <a:cxnLst/>
            <a:rect l="l" t="t" r="r" b="b"/>
            <a:pathLst>
              <a:path w="23037" h="21094">
                <a:moveTo>
                  <a:pt x="0" y="4394"/>
                </a:moveTo>
                <a:lnTo>
                  <a:pt x="0" y="10223"/>
                </a:lnTo>
                <a:lnTo>
                  <a:pt x="5118" y="15125"/>
                </a:lnTo>
                <a:lnTo>
                  <a:pt x="12890" y="20091"/>
                </a:lnTo>
                <a:lnTo>
                  <a:pt x="17564" y="21094"/>
                </a:lnTo>
                <a:lnTo>
                  <a:pt x="22542" y="4394"/>
                </a:lnTo>
                <a:lnTo>
                  <a:pt x="23037" y="0"/>
                </a:lnTo>
                <a:lnTo>
                  <a:pt x="9575" y="215"/>
                </a:lnTo>
                <a:lnTo>
                  <a:pt x="4533" y="1447"/>
                </a:lnTo>
                <a:lnTo>
                  <a:pt x="0" y="4394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445517" y="1571829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1308"/>
                </a:moveTo>
                <a:lnTo>
                  <a:pt x="647" y="3822"/>
                </a:lnTo>
                <a:lnTo>
                  <a:pt x="1371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444294" y="1577022"/>
            <a:ext cx="1371" cy="3606"/>
          </a:xfrm>
          <a:custGeom>
            <a:avLst/>
            <a:gdLst/>
            <a:ahLst/>
            <a:cxnLst/>
            <a:rect l="l" t="t" r="r" b="b"/>
            <a:pathLst>
              <a:path w="1371" h="3606">
                <a:moveTo>
                  <a:pt x="0" y="1155"/>
                </a:moveTo>
                <a:lnTo>
                  <a:pt x="571" y="3606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573319" y="1530510"/>
            <a:ext cx="16052" cy="60121"/>
          </a:xfrm>
          <a:custGeom>
            <a:avLst/>
            <a:gdLst/>
            <a:ahLst/>
            <a:cxnLst/>
            <a:rect l="l" t="t" r="r" b="b"/>
            <a:pathLst>
              <a:path w="16052" h="60121">
                <a:moveTo>
                  <a:pt x="2082" y="51841"/>
                </a:moveTo>
                <a:lnTo>
                  <a:pt x="1079" y="56299"/>
                </a:lnTo>
                <a:lnTo>
                  <a:pt x="1435" y="60121"/>
                </a:lnTo>
                <a:lnTo>
                  <a:pt x="16052" y="3314"/>
                </a:lnTo>
                <a:lnTo>
                  <a:pt x="15405" y="0"/>
                </a:lnTo>
                <a:lnTo>
                  <a:pt x="14757" y="863"/>
                </a:lnTo>
                <a:lnTo>
                  <a:pt x="0" y="50038"/>
                </a:lnTo>
                <a:lnTo>
                  <a:pt x="2082" y="518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443002" y="1581988"/>
            <a:ext cx="1435" cy="3809"/>
          </a:xfrm>
          <a:custGeom>
            <a:avLst/>
            <a:gdLst/>
            <a:ahLst/>
            <a:cxnLst/>
            <a:rect l="l" t="t" r="r" b="b"/>
            <a:pathLst>
              <a:path w="1435" h="3809">
                <a:moveTo>
                  <a:pt x="0" y="1219"/>
                </a:moveTo>
                <a:lnTo>
                  <a:pt x="571" y="3810"/>
                </a:lnTo>
                <a:lnTo>
                  <a:pt x="1435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713287" y="1583071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1358"/>
                </a:moveTo>
                <a:lnTo>
                  <a:pt x="647" y="3822"/>
                </a:lnTo>
                <a:lnTo>
                  <a:pt x="1371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561085" y="1586892"/>
            <a:ext cx="5676" cy="8636"/>
          </a:xfrm>
          <a:custGeom>
            <a:avLst/>
            <a:gdLst/>
            <a:ahLst/>
            <a:cxnLst/>
            <a:rect l="l" t="t" r="r" b="b"/>
            <a:pathLst>
              <a:path w="5676" h="8636">
                <a:moveTo>
                  <a:pt x="0" y="8635"/>
                </a:moveTo>
                <a:lnTo>
                  <a:pt x="3454" y="7327"/>
                </a:lnTo>
                <a:lnTo>
                  <a:pt x="5676" y="2730"/>
                </a:lnTo>
                <a:lnTo>
                  <a:pt x="3949" y="0"/>
                </a:lnTo>
                <a:lnTo>
                  <a:pt x="0" y="863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712064" y="1588246"/>
            <a:ext cx="1371" cy="3683"/>
          </a:xfrm>
          <a:custGeom>
            <a:avLst/>
            <a:gdLst/>
            <a:ahLst/>
            <a:cxnLst/>
            <a:rect l="l" t="t" r="r" b="b"/>
            <a:pathLst>
              <a:path w="1371" h="3683">
                <a:moveTo>
                  <a:pt x="0" y="1155"/>
                </a:moveTo>
                <a:lnTo>
                  <a:pt x="647" y="3683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573098" y="1590620"/>
            <a:ext cx="1651" cy="5041"/>
          </a:xfrm>
          <a:custGeom>
            <a:avLst/>
            <a:gdLst/>
            <a:ahLst/>
            <a:cxnLst/>
            <a:rect l="l" t="t" r="r" b="b"/>
            <a:pathLst>
              <a:path w="1650" h="5041">
                <a:moveTo>
                  <a:pt x="0" y="1308"/>
                </a:moveTo>
                <a:lnTo>
                  <a:pt x="723" y="5041"/>
                </a:lnTo>
                <a:lnTo>
                  <a:pt x="1651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710773" y="1593223"/>
            <a:ext cx="1435" cy="3670"/>
          </a:xfrm>
          <a:custGeom>
            <a:avLst/>
            <a:gdLst/>
            <a:ahLst/>
            <a:cxnLst/>
            <a:rect l="l" t="t" r="r" b="b"/>
            <a:pathLst>
              <a:path w="1435" h="3670">
                <a:moveTo>
                  <a:pt x="0" y="1219"/>
                </a:moveTo>
                <a:lnTo>
                  <a:pt x="635" y="3670"/>
                </a:lnTo>
                <a:lnTo>
                  <a:pt x="1435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572171" y="1596884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355" y="3822"/>
                </a:moveTo>
                <a:lnTo>
                  <a:pt x="1079" y="152"/>
                </a:lnTo>
                <a:lnTo>
                  <a:pt x="0" y="0"/>
                </a:lnTo>
                <a:lnTo>
                  <a:pt x="355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709550" y="1598259"/>
            <a:ext cx="1358" cy="3670"/>
          </a:xfrm>
          <a:custGeom>
            <a:avLst/>
            <a:gdLst/>
            <a:ahLst/>
            <a:cxnLst/>
            <a:rect l="l" t="t" r="r" b="b"/>
            <a:pathLst>
              <a:path w="1358" h="3670">
                <a:moveTo>
                  <a:pt x="0" y="1155"/>
                </a:moveTo>
                <a:lnTo>
                  <a:pt x="635" y="3670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570935" y="1601932"/>
            <a:ext cx="1015" cy="3746"/>
          </a:xfrm>
          <a:custGeom>
            <a:avLst/>
            <a:gdLst/>
            <a:ahLst/>
            <a:cxnLst/>
            <a:rect l="l" t="t" r="r" b="b"/>
            <a:pathLst>
              <a:path w="1016" h="3746">
                <a:moveTo>
                  <a:pt x="368" y="3746"/>
                </a:moveTo>
                <a:lnTo>
                  <a:pt x="1015" y="76"/>
                </a:lnTo>
                <a:lnTo>
                  <a:pt x="0" y="0"/>
                </a:lnTo>
                <a:lnTo>
                  <a:pt x="368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708327" y="1603300"/>
            <a:ext cx="1358" cy="3606"/>
          </a:xfrm>
          <a:custGeom>
            <a:avLst/>
            <a:gdLst/>
            <a:ahLst/>
            <a:cxnLst/>
            <a:rect l="l" t="t" r="r" b="b"/>
            <a:pathLst>
              <a:path w="1358" h="3606">
                <a:moveTo>
                  <a:pt x="0" y="1155"/>
                </a:moveTo>
                <a:lnTo>
                  <a:pt x="635" y="3606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569715" y="160689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0" y="3822"/>
                </a:moveTo>
                <a:lnTo>
                  <a:pt x="1079" y="152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2707024" y="1608273"/>
            <a:ext cx="1435" cy="3670"/>
          </a:xfrm>
          <a:custGeom>
            <a:avLst/>
            <a:gdLst/>
            <a:ahLst/>
            <a:cxnLst/>
            <a:rect l="l" t="t" r="r" b="b"/>
            <a:pathLst>
              <a:path w="1435" h="3670">
                <a:moveTo>
                  <a:pt x="0" y="1143"/>
                </a:moveTo>
                <a:lnTo>
                  <a:pt x="647" y="3670"/>
                </a:lnTo>
                <a:lnTo>
                  <a:pt x="1435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2568428" y="1610638"/>
            <a:ext cx="1282" cy="5041"/>
          </a:xfrm>
          <a:custGeom>
            <a:avLst/>
            <a:gdLst/>
            <a:ahLst/>
            <a:cxnLst/>
            <a:rect l="l" t="t" r="r" b="b"/>
            <a:pathLst>
              <a:path w="1282" h="5041">
                <a:moveTo>
                  <a:pt x="63" y="5041"/>
                </a:moveTo>
                <a:lnTo>
                  <a:pt x="1282" y="76"/>
                </a:lnTo>
                <a:lnTo>
                  <a:pt x="0" y="0"/>
                </a:lnTo>
                <a:lnTo>
                  <a:pt x="63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705801" y="1613301"/>
            <a:ext cx="1371" cy="3606"/>
          </a:xfrm>
          <a:custGeom>
            <a:avLst/>
            <a:gdLst/>
            <a:ahLst/>
            <a:cxnLst/>
            <a:rect l="l" t="t" r="r" b="b"/>
            <a:pathLst>
              <a:path w="1371" h="3606">
                <a:moveTo>
                  <a:pt x="0" y="1155"/>
                </a:moveTo>
                <a:lnTo>
                  <a:pt x="647" y="3606"/>
                </a:lnTo>
                <a:lnTo>
                  <a:pt x="1371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704578" y="1618278"/>
            <a:ext cx="1371" cy="3746"/>
          </a:xfrm>
          <a:custGeom>
            <a:avLst/>
            <a:gdLst/>
            <a:ahLst/>
            <a:cxnLst/>
            <a:rect l="l" t="t" r="r" b="b"/>
            <a:pathLst>
              <a:path w="1371" h="3746">
                <a:moveTo>
                  <a:pt x="0" y="1219"/>
                </a:moveTo>
                <a:lnTo>
                  <a:pt x="635" y="3746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700828" y="1634398"/>
            <a:ext cx="1371" cy="3822"/>
          </a:xfrm>
          <a:custGeom>
            <a:avLst/>
            <a:gdLst/>
            <a:ahLst/>
            <a:cxnLst/>
            <a:rect l="l" t="t" r="r" b="b"/>
            <a:pathLst>
              <a:path w="1371" h="3822">
                <a:moveTo>
                  <a:pt x="0" y="1295"/>
                </a:moveTo>
                <a:lnTo>
                  <a:pt x="584" y="3822"/>
                </a:lnTo>
                <a:lnTo>
                  <a:pt x="1371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699537" y="1639591"/>
            <a:ext cx="1371" cy="3606"/>
          </a:xfrm>
          <a:custGeom>
            <a:avLst/>
            <a:gdLst/>
            <a:ahLst/>
            <a:cxnLst/>
            <a:rect l="l" t="t" r="r" b="b"/>
            <a:pathLst>
              <a:path w="1371" h="3606">
                <a:moveTo>
                  <a:pt x="0" y="1143"/>
                </a:moveTo>
                <a:lnTo>
                  <a:pt x="647" y="3606"/>
                </a:lnTo>
                <a:lnTo>
                  <a:pt x="1371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698314" y="1644550"/>
            <a:ext cx="1358" cy="3683"/>
          </a:xfrm>
          <a:custGeom>
            <a:avLst/>
            <a:gdLst/>
            <a:ahLst/>
            <a:cxnLst/>
            <a:rect l="l" t="t" r="r" b="b"/>
            <a:pathLst>
              <a:path w="1358" h="3682">
                <a:moveTo>
                  <a:pt x="0" y="1155"/>
                </a:moveTo>
                <a:lnTo>
                  <a:pt x="571" y="3683"/>
                </a:lnTo>
                <a:lnTo>
                  <a:pt x="1358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428097" y="1644415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1371"/>
                </a:moveTo>
                <a:lnTo>
                  <a:pt x="508" y="3822"/>
                </a:lnTo>
                <a:lnTo>
                  <a:pt x="1295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697011" y="1649591"/>
            <a:ext cx="1435" cy="3606"/>
          </a:xfrm>
          <a:custGeom>
            <a:avLst/>
            <a:gdLst/>
            <a:ahLst/>
            <a:cxnLst/>
            <a:rect l="l" t="t" r="r" b="b"/>
            <a:pathLst>
              <a:path w="1435" h="3606">
                <a:moveTo>
                  <a:pt x="0" y="1155"/>
                </a:moveTo>
                <a:lnTo>
                  <a:pt x="647" y="3606"/>
                </a:lnTo>
                <a:lnTo>
                  <a:pt x="1435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2425792" y="1653188"/>
            <a:ext cx="1016" cy="3822"/>
          </a:xfrm>
          <a:custGeom>
            <a:avLst/>
            <a:gdLst/>
            <a:ahLst/>
            <a:cxnLst/>
            <a:rect l="l" t="t" r="r" b="b"/>
            <a:pathLst>
              <a:path w="1016" h="3822">
                <a:moveTo>
                  <a:pt x="76" y="3822"/>
                </a:moveTo>
                <a:lnTo>
                  <a:pt x="1016" y="88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695788" y="1654568"/>
            <a:ext cx="1371" cy="3809"/>
          </a:xfrm>
          <a:custGeom>
            <a:avLst/>
            <a:gdLst/>
            <a:ahLst/>
            <a:cxnLst/>
            <a:rect l="l" t="t" r="r" b="b"/>
            <a:pathLst>
              <a:path w="1371" h="3810">
                <a:moveTo>
                  <a:pt x="0" y="1219"/>
                </a:moveTo>
                <a:lnTo>
                  <a:pt x="584" y="3810"/>
                </a:lnTo>
                <a:lnTo>
                  <a:pt x="137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2315923" y="1643197"/>
            <a:ext cx="3517" cy="14973"/>
          </a:xfrm>
          <a:custGeom>
            <a:avLst/>
            <a:gdLst/>
            <a:ahLst/>
            <a:cxnLst/>
            <a:rect l="l" t="t" r="r" b="b"/>
            <a:pathLst>
              <a:path w="3517" h="14973">
                <a:moveTo>
                  <a:pt x="571" y="4521"/>
                </a:moveTo>
                <a:lnTo>
                  <a:pt x="0" y="14973"/>
                </a:lnTo>
                <a:lnTo>
                  <a:pt x="3517" y="1282"/>
                </a:lnTo>
                <a:lnTo>
                  <a:pt x="3517" y="0"/>
                </a:lnTo>
                <a:lnTo>
                  <a:pt x="571" y="452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424280" y="1657007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95"/>
                </a:moveTo>
                <a:lnTo>
                  <a:pt x="571" y="3670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420462" y="1665587"/>
            <a:ext cx="2882" cy="7620"/>
          </a:xfrm>
          <a:custGeom>
            <a:avLst/>
            <a:gdLst/>
            <a:ahLst/>
            <a:cxnLst/>
            <a:rect l="l" t="t" r="r" b="b"/>
            <a:pathLst>
              <a:path w="2882" h="7619">
                <a:moveTo>
                  <a:pt x="0" y="5105"/>
                </a:moveTo>
                <a:lnTo>
                  <a:pt x="647" y="7620"/>
                </a:lnTo>
                <a:lnTo>
                  <a:pt x="2882" y="1511"/>
                </a:lnTo>
                <a:lnTo>
                  <a:pt x="1727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419529" y="1674425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152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2418016" y="1678255"/>
            <a:ext cx="1587" cy="3746"/>
          </a:xfrm>
          <a:custGeom>
            <a:avLst/>
            <a:gdLst/>
            <a:ahLst/>
            <a:cxnLst/>
            <a:rect l="l" t="t" r="r" b="b"/>
            <a:pathLst>
              <a:path w="1587" h="3746">
                <a:moveTo>
                  <a:pt x="0" y="1295"/>
                </a:moveTo>
                <a:lnTo>
                  <a:pt x="571" y="3746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415792" y="1686952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63" y="3822"/>
                </a:moveTo>
                <a:lnTo>
                  <a:pt x="1003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414267" y="1690782"/>
            <a:ext cx="1587" cy="3746"/>
          </a:xfrm>
          <a:custGeom>
            <a:avLst/>
            <a:gdLst/>
            <a:ahLst/>
            <a:cxnLst/>
            <a:rect l="l" t="t" r="r" b="b"/>
            <a:pathLst>
              <a:path w="1587" h="3746">
                <a:moveTo>
                  <a:pt x="0" y="1295"/>
                </a:moveTo>
                <a:lnTo>
                  <a:pt x="584" y="3746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413265" y="1695742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88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410461" y="1699414"/>
            <a:ext cx="2882" cy="7569"/>
          </a:xfrm>
          <a:custGeom>
            <a:avLst/>
            <a:gdLst/>
            <a:ahLst/>
            <a:cxnLst/>
            <a:rect l="l" t="t" r="r" b="b"/>
            <a:pathLst>
              <a:path w="2882" h="7569">
                <a:moveTo>
                  <a:pt x="0" y="5041"/>
                </a:moveTo>
                <a:lnTo>
                  <a:pt x="635" y="7569"/>
                </a:lnTo>
                <a:lnTo>
                  <a:pt x="2882" y="152"/>
                </a:lnTo>
                <a:lnTo>
                  <a:pt x="1790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409529" y="1708269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88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408003" y="1712088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95"/>
                </a:moveTo>
                <a:lnTo>
                  <a:pt x="584" y="3670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681386" y="1716984"/>
            <a:ext cx="800" cy="3822"/>
          </a:xfrm>
          <a:custGeom>
            <a:avLst/>
            <a:gdLst/>
            <a:ahLst/>
            <a:cxnLst/>
            <a:rect l="l" t="t" r="r" b="b"/>
            <a:pathLst>
              <a:path w="800" h="3822">
                <a:moveTo>
                  <a:pt x="0" y="0"/>
                </a:moveTo>
                <a:lnTo>
                  <a:pt x="0" y="3822"/>
                </a:lnTo>
                <a:lnTo>
                  <a:pt x="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405780" y="1720733"/>
            <a:ext cx="1003" cy="3886"/>
          </a:xfrm>
          <a:custGeom>
            <a:avLst/>
            <a:gdLst/>
            <a:ahLst/>
            <a:cxnLst/>
            <a:rect l="l" t="t" r="r" b="b"/>
            <a:pathLst>
              <a:path w="1003" h="3886">
                <a:moveTo>
                  <a:pt x="63" y="3886"/>
                </a:moveTo>
                <a:lnTo>
                  <a:pt x="1003" y="63"/>
                </a:lnTo>
                <a:lnTo>
                  <a:pt x="0" y="0"/>
                </a:lnTo>
                <a:lnTo>
                  <a:pt x="63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2679814" y="1722032"/>
            <a:ext cx="1066" cy="3810"/>
          </a:xfrm>
          <a:custGeom>
            <a:avLst/>
            <a:gdLst/>
            <a:ahLst/>
            <a:cxnLst/>
            <a:rect l="l" t="t" r="r" b="b"/>
            <a:pathLst>
              <a:path w="1066" h="3810">
                <a:moveTo>
                  <a:pt x="63" y="3809"/>
                </a:moveTo>
                <a:lnTo>
                  <a:pt x="1066" y="76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404266" y="1724623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19"/>
                </a:moveTo>
                <a:lnTo>
                  <a:pt x="571" y="3670"/>
                </a:lnTo>
                <a:lnTo>
                  <a:pt x="157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2678300" y="1725838"/>
            <a:ext cx="1574" cy="3670"/>
          </a:xfrm>
          <a:custGeom>
            <a:avLst/>
            <a:gdLst/>
            <a:ahLst/>
            <a:cxnLst/>
            <a:rect l="l" t="t" r="r" b="b"/>
            <a:pathLst>
              <a:path w="1574" h="3670">
                <a:moveTo>
                  <a:pt x="0" y="1295"/>
                </a:moveTo>
                <a:lnTo>
                  <a:pt x="571" y="3670"/>
                </a:lnTo>
                <a:lnTo>
                  <a:pt x="1574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2403265" y="1729506"/>
            <a:ext cx="1066" cy="3822"/>
          </a:xfrm>
          <a:custGeom>
            <a:avLst/>
            <a:gdLst/>
            <a:ahLst/>
            <a:cxnLst/>
            <a:rect l="l" t="t" r="r" b="b"/>
            <a:pathLst>
              <a:path w="1066" h="3822">
                <a:moveTo>
                  <a:pt x="63" y="3822"/>
                </a:moveTo>
                <a:lnTo>
                  <a:pt x="1066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567421" y="1717132"/>
            <a:ext cx="4597" cy="19939"/>
          </a:xfrm>
          <a:custGeom>
            <a:avLst/>
            <a:gdLst/>
            <a:ahLst/>
            <a:cxnLst/>
            <a:rect l="l" t="t" r="r" b="b"/>
            <a:pathLst>
              <a:path w="4597" h="19938">
                <a:moveTo>
                  <a:pt x="1727" y="14541"/>
                </a:moveTo>
                <a:lnTo>
                  <a:pt x="4597" y="0"/>
                </a:lnTo>
                <a:lnTo>
                  <a:pt x="1790" y="4457"/>
                </a:lnTo>
                <a:lnTo>
                  <a:pt x="0" y="19938"/>
                </a:lnTo>
                <a:lnTo>
                  <a:pt x="1790" y="17779"/>
                </a:lnTo>
                <a:lnTo>
                  <a:pt x="1727" y="145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401740" y="1733323"/>
            <a:ext cx="1587" cy="3682"/>
          </a:xfrm>
          <a:custGeom>
            <a:avLst/>
            <a:gdLst/>
            <a:ahLst/>
            <a:cxnLst/>
            <a:rect l="l" t="t" r="r" b="b"/>
            <a:pathLst>
              <a:path w="1587" h="3682">
                <a:moveTo>
                  <a:pt x="0" y="1308"/>
                </a:moveTo>
                <a:lnTo>
                  <a:pt x="584" y="3682"/>
                </a:lnTo>
                <a:lnTo>
                  <a:pt x="1587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259394" y="1452897"/>
            <a:ext cx="78409" cy="284175"/>
          </a:xfrm>
          <a:custGeom>
            <a:avLst/>
            <a:gdLst/>
            <a:ahLst/>
            <a:cxnLst/>
            <a:rect l="l" t="t" r="r" b="b"/>
            <a:pathLst>
              <a:path w="78409" h="284175">
                <a:moveTo>
                  <a:pt x="60845" y="74802"/>
                </a:moveTo>
                <a:lnTo>
                  <a:pt x="78409" y="571"/>
                </a:lnTo>
                <a:lnTo>
                  <a:pt x="77838" y="0"/>
                </a:lnTo>
                <a:lnTo>
                  <a:pt x="30822" y="157314"/>
                </a:lnTo>
                <a:lnTo>
                  <a:pt x="11747" y="233349"/>
                </a:lnTo>
                <a:lnTo>
                  <a:pt x="0" y="284175"/>
                </a:lnTo>
                <a:lnTo>
                  <a:pt x="4546" y="271221"/>
                </a:lnTo>
                <a:lnTo>
                  <a:pt x="47091" y="126072"/>
                </a:lnTo>
                <a:lnTo>
                  <a:pt x="60845" y="7480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676063" y="1734483"/>
            <a:ext cx="1016" cy="3886"/>
          </a:xfrm>
          <a:custGeom>
            <a:avLst/>
            <a:gdLst/>
            <a:ahLst/>
            <a:cxnLst/>
            <a:rect l="l" t="t" r="r" b="b"/>
            <a:pathLst>
              <a:path w="1016" h="3886">
                <a:moveTo>
                  <a:pt x="76" y="3886"/>
                </a:moveTo>
                <a:lnTo>
                  <a:pt x="1016" y="63"/>
                </a:lnTo>
                <a:lnTo>
                  <a:pt x="0" y="0"/>
                </a:lnTo>
                <a:lnTo>
                  <a:pt x="76" y="38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674551" y="1738372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31"/>
                </a:moveTo>
                <a:lnTo>
                  <a:pt x="571" y="3670"/>
                </a:lnTo>
                <a:lnTo>
                  <a:pt x="1587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2399511" y="1742038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0" y="0"/>
                </a:moveTo>
                <a:lnTo>
                  <a:pt x="63" y="3822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2673550" y="1743260"/>
            <a:ext cx="1066" cy="3898"/>
          </a:xfrm>
          <a:custGeom>
            <a:avLst/>
            <a:gdLst/>
            <a:ahLst/>
            <a:cxnLst/>
            <a:rect l="l" t="t" r="r" b="b"/>
            <a:pathLst>
              <a:path w="1066" h="3898">
                <a:moveTo>
                  <a:pt x="63" y="3898"/>
                </a:moveTo>
                <a:lnTo>
                  <a:pt x="1066" y="152"/>
                </a:lnTo>
                <a:lnTo>
                  <a:pt x="0" y="0"/>
                </a:lnTo>
                <a:lnTo>
                  <a:pt x="63" y="389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2398002" y="1745851"/>
            <a:ext cx="1574" cy="3682"/>
          </a:xfrm>
          <a:custGeom>
            <a:avLst/>
            <a:gdLst/>
            <a:ahLst/>
            <a:cxnLst/>
            <a:rect l="l" t="t" r="r" b="b"/>
            <a:pathLst>
              <a:path w="1574" h="3682">
                <a:moveTo>
                  <a:pt x="0" y="1308"/>
                </a:moveTo>
                <a:lnTo>
                  <a:pt x="571" y="3682"/>
                </a:lnTo>
                <a:lnTo>
                  <a:pt x="1574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2670733" y="1747009"/>
            <a:ext cx="2882" cy="7493"/>
          </a:xfrm>
          <a:custGeom>
            <a:avLst/>
            <a:gdLst/>
            <a:ahLst/>
            <a:cxnLst/>
            <a:rect l="l" t="t" r="r" b="b"/>
            <a:pathLst>
              <a:path w="2882" h="7493">
                <a:moveTo>
                  <a:pt x="0" y="5041"/>
                </a:moveTo>
                <a:lnTo>
                  <a:pt x="647" y="7493"/>
                </a:lnTo>
                <a:lnTo>
                  <a:pt x="2882" y="152"/>
                </a:lnTo>
                <a:lnTo>
                  <a:pt x="1803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2395700" y="1754493"/>
            <a:ext cx="1079" cy="4038"/>
          </a:xfrm>
          <a:custGeom>
            <a:avLst/>
            <a:gdLst/>
            <a:ahLst/>
            <a:cxnLst/>
            <a:rect l="l" t="t" r="r" b="b"/>
            <a:pathLst>
              <a:path w="1079" h="4038">
                <a:moveTo>
                  <a:pt x="279" y="4038"/>
                </a:moveTo>
                <a:lnTo>
                  <a:pt x="1079" y="88"/>
                </a:lnTo>
                <a:lnTo>
                  <a:pt x="0" y="0"/>
                </a:lnTo>
                <a:lnTo>
                  <a:pt x="279" y="403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669800" y="1755795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139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668287" y="1759614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95"/>
                </a:moveTo>
                <a:lnTo>
                  <a:pt x="571" y="3670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2219807" y="1763496"/>
            <a:ext cx="40817" cy="145300"/>
          </a:xfrm>
          <a:custGeom>
            <a:avLst/>
            <a:gdLst/>
            <a:ahLst/>
            <a:cxnLst/>
            <a:rect l="l" t="t" r="r" b="b"/>
            <a:pathLst>
              <a:path w="40817" h="145300">
                <a:moveTo>
                  <a:pt x="40817" y="2451"/>
                </a:moveTo>
                <a:lnTo>
                  <a:pt x="38366" y="0"/>
                </a:lnTo>
                <a:lnTo>
                  <a:pt x="35051" y="215"/>
                </a:lnTo>
                <a:lnTo>
                  <a:pt x="16268" y="69126"/>
                </a:lnTo>
                <a:lnTo>
                  <a:pt x="14109" y="83235"/>
                </a:lnTo>
                <a:lnTo>
                  <a:pt x="355" y="134492"/>
                </a:lnTo>
                <a:lnTo>
                  <a:pt x="0" y="144729"/>
                </a:lnTo>
                <a:lnTo>
                  <a:pt x="787" y="145300"/>
                </a:lnTo>
                <a:lnTo>
                  <a:pt x="17843" y="85750"/>
                </a:lnTo>
                <a:lnTo>
                  <a:pt x="40817" y="245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2392813" y="1764423"/>
            <a:ext cx="1663" cy="3619"/>
          </a:xfrm>
          <a:custGeom>
            <a:avLst/>
            <a:gdLst/>
            <a:ahLst/>
            <a:cxnLst/>
            <a:rect l="l" t="t" r="r" b="b"/>
            <a:pathLst>
              <a:path w="1663" h="3619">
                <a:moveTo>
                  <a:pt x="0" y="1092"/>
                </a:moveTo>
                <a:lnTo>
                  <a:pt x="76" y="3619"/>
                </a:lnTo>
                <a:lnTo>
                  <a:pt x="1663" y="1447"/>
                </a:lnTo>
                <a:lnTo>
                  <a:pt x="1524" y="152"/>
                </a:lnTo>
                <a:lnTo>
                  <a:pt x="647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2665987" y="1768246"/>
            <a:ext cx="1079" cy="3898"/>
          </a:xfrm>
          <a:custGeom>
            <a:avLst/>
            <a:gdLst/>
            <a:ahLst/>
            <a:cxnLst/>
            <a:rect l="l" t="t" r="r" b="b"/>
            <a:pathLst>
              <a:path w="1079" h="3898">
                <a:moveTo>
                  <a:pt x="139" y="3898"/>
                </a:moveTo>
                <a:lnTo>
                  <a:pt x="1079" y="76"/>
                </a:lnTo>
                <a:lnTo>
                  <a:pt x="0" y="0"/>
                </a:lnTo>
                <a:lnTo>
                  <a:pt x="139" y="389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2664538" y="1772149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19"/>
                </a:moveTo>
                <a:lnTo>
                  <a:pt x="584" y="3670"/>
                </a:lnTo>
                <a:lnTo>
                  <a:pt x="158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2663536" y="1777100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76" y="3822"/>
                </a:moveTo>
                <a:lnTo>
                  <a:pt x="1079" y="88"/>
                </a:lnTo>
                <a:lnTo>
                  <a:pt x="0" y="0"/>
                </a:lnTo>
                <a:lnTo>
                  <a:pt x="76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2662024" y="1780919"/>
            <a:ext cx="1587" cy="3670"/>
          </a:xfrm>
          <a:custGeom>
            <a:avLst/>
            <a:gdLst/>
            <a:ahLst/>
            <a:cxnLst/>
            <a:rect l="l" t="t" r="r" b="b"/>
            <a:pathLst>
              <a:path w="1587" h="3670">
                <a:moveTo>
                  <a:pt x="0" y="1295"/>
                </a:moveTo>
                <a:lnTo>
                  <a:pt x="571" y="3670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342779" y="1790649"/>
            <a:ext cx="35420" cy="56807"/>
          </a:xfrm>
          <a:custGeom>
            <a:avLst/>
            <a:gdLst/>
            <a:ahLst/>
            <a:cxnLst/>
            <a:rect l="l" t="t" r="r" b="b"/>
            <a:pathLst>
              <a:path w="35420" h="56807">
                <a:moveTo>
                  <a:pt x="0" y="23533"/>
                </a:moveTo>
                <a:lnTo>
                  <a:pt x="0" y="34480"/>
                </a:lnTo>
                <a:lnTo>
                  <a:pt x="1143" y="39522"/>
                </a:lnTo>
                <a:lnTo>
                  <a:pt x="4965" y="45783"/>
                </a:lnTo>
                <a:lnTo>
                  <a:pt x="11379" y="51904"/>
                </a:lnTo>
                <a:lnTo>
                  <a:pt x="20447" y="56807"/>
                </a:lnTo>
                <a:lnTo>
                  <a:pt x="32537" y="21094"/>
                </a:lnTo>
                <a:lnTo>
                  <a:pt x="35420" y="9359"/>
                </a:lnTo>
                <a:lnTo>
                  <a:pt x="15049" y="3086"/>
                </a:lnTo>
                <a:lnTo>
                  <a:pt x="14325" y="1650"/>
                </a:lnTo>
                <a:lnTo>
                  <a:pt x="7772" y="0"/>
                </a:lnTo>
                <a:lnTo>
                  <a:pt x="6261" y="1003"/>
                </a:lnTo>
                <a:lnTo>
                  <a:pt x="0" y="2353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2659800" y="1789559"/>
            <a:ext cx="1003" cy="3822"/>
          </a:xfrm>
          <a:custGeom>
            <a:avLst/>
            <a:gdLst/>
            <a:ahLst/>
            <a:cxnLst/>
            <a:rect l="l" t="t" r="r" b="b"/>
            <a:pathLst>
              <a:path w="1003" h="3822">
                <a:moveTo>
                  <a:pt x="63" y="3822"/>
                </a:moveTo>
                <a:lnTo>
                  <a:pt x="1003" y="76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658275" y="1793378"/>
            <a:ext cx="1587" cy="3746"/>
          </a:xfrm>
          <a:custGeom>
            <a:avLst/>
            <a:gdLst/>
            <a:ahLst/>
            <a:cxnLst/>
            <a:rect l="l" t="t" r="r" b="b"/>
            <a:pathLst>
              <a:path w="1587" h="3746">
                <a:moveTo>
                  <a:pt x="0" y="1295"/>
                </a:moveTo>
                <a:lnTo>
                  <a:pt x="584" y="3746"/>
                </a:lnTo>
                <a:lnTo>
                  <a:pt x="1587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2370498" y="1802235"/>
            <a:ext cx="22821" cy="49606"/>
          </a:xfrm>
          <a:custGeom>
            <a:avLst/>
            <a:gdLst/>
            <a:ahLst/>
            <a:cxnLst/>
            <a:rect l="l" t="t" r="r" b="b"/>
            <a:pathLst>
              <a:path w="22821" h="49606">
                <a:moveTo>
                  <a:pt x="0" y="47586"/>
                </a:moveTo>
                <a:lnTo>
                  <a:pt x="3530" y="49250"/>
                </a:lnTo>
                <a:lnTo>
                  <a:pt x="7264" y="49606"/>
                </a:lnTo>
                <a:lnTo>
                  <a:pt x="22821" y="355"/>
                </a:lnTo>
                <a:lnTo>
                  <a:pt x="21526" y="215"/>
                </a:lnTo>
                <a:lnTo>
                  <a:pt x="17348" y="355"/>
                </a:lnTo>
                <a:lnTo>
                  <a:pt x="15405" y="0"/>
                </a:lnTo>
                <a:lnTo>
                  <a:pt x="0" y="4758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2654457" y="1802027"/>
            <a:ext cx="2882" cy="7556"/>
          </a:xfrm>
          <a:custGeom>
            <a:avLst/>
            <a:gdLst/>
            <a:ahLst/>
            <a:cxnLst/>
            <a:rect l="l" t="t" r="r" b="b"/>
            <a:pathLst>
              <a:path w="2882" h="7556">
                <a:moveTo>
                  <a:pt x="0" y="5105"/>
                </a:moveTo>
                <a:lnTo>
                  <a:pt x="647" y="7556"/>
                </a:lnTo>
                <a:lnTo>
                  <a:pt x="2882" y="1435"/>
                </a:lnTo>
                <a:lnTo>
                  <a:pt x="173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2512115" y="1615757"/>
            <a:ext cx="56451" cy="193890"/>
          </a:xfrm>
          <a:custGeom>
            <a:avLst/>
            <a:gdLst/>
            <a:ahLst/>
            <a:cxnLst/>
            <a:rect l="l" t="t" r="r" b="b"/>
            <a:pathLst>
              <a:path w="56451" h="193890">
                <a:moveTo>
                  <a:pt x="53936" y="5041"/>
                </a:moveTo>
                <a:lnTo>
                  <a:pt x="51346" y="12458"/>
                </a:lnTo>
                <a:lnTo>
                  <a:pt x="50050" y="16205"/>
                </a:lnTo>
                <a:lnTo>
                  <a:pt x="48894" y="21234"/>
                </a:lnTo>
                <a:lnTo>
                  <a:pt x="47523" y="24904"/>
                </a:lnTo>
                <a:lnTo>
                  <a:pt x="47663" y="26352"/>
                </a:lnTo>
                <a:lnTo>
                  <a:pt x="45148" y="33769"/>
                </a:lnTo>
                <a:lnTo>
                  <a:pt x="43776" y="37439"/>
                </a:lnTo>
                <a:lnTo>
                  <a:pt x="43929" y="38811"/>
                </a:lnTo>
                <a:lnTo>
                  <a:pt x="41338" y="46227"/>
                </a:lnTo>
                <a:lnTo>
                  <a:pt x="41401" y="47523"/>
                </a:lnTo>
                <a:lnTo>
                  <a:pt x="38887" y="55003"/>
                </a:lnTo>
                <a:lnTo>
                  <a:pt x="37591" y="58750"/>
                </a:lnTo>
                <a:lnTo>
                  <a:pt x="37160" y="63360"/>
                </a:lnTo>
                <a:lnTo>
                  <a:pt x="35140" y="67538"/>
                </a:lnTo>
                <a:lnTo>
                  <a:pt x="33769" y="71208"/>
                </a:lnTo>
                <a:lnTo>
                  <a:pt x="33413" y="75882"/>
                </a:lnTo>
                <a:lnTo>
                  <a:pt x="31318" y="80060"/>
                </a:lnTo>
                <a:lnTo>
                  <a:pt x="31394" y="81356"/>
                </a:lnTo>
                <a:lnTo>
                  <a:pt x="28879" y="88772"/>
                </a:lnTo>
                <a:lnTo>
                  <a:pt x="27584" y="92519"/>
                </a:lnTo>
                <a:lnTo>
                  <a:pt x="27152" y="97129"/>
                </a:lnTo>
                <a:lnTo>
                  <a:pt x="25057" y="101307"/>
                </a:lnTo>
                <a:lnTo>
                  <a:pt x="23761" y="105041"/>
                </a:lnTo>
                <a:lnTo>
                  <a:pt x="23406" y="109651"/>
                </a:lnTo>
                <a:lnTo>
                  <a:pt x="21310" y="113830"/>
                </a:lnTo>
                <a:lnTo>
                  <a:pt x="21386" y="115125"/>
                </a:lnTo>
                <a:lnTo>
                  <a:pt x="18795" y="122618"/>
                </a:lnTo>
                <a:lnTo>
                  <a:pt x="17576" y="126288"/>
                </a:lnTo>
                <a:lnTo>
                  <a:pt x="17144" y="130898"/>
                </a:lnTo>
                <a:lnTo>
                  <a:pt x="15049" y="135064"/>
                </a:lnTo>
                <a:lnTo>
                  <a:pt x="15125" y="136372"/>
                </a:lnTo>
                <a:lnTo>
                  <a:pt x="12598" y="143852"/>
                </a:lnTo>
                <a:lnTo>
                  <a:pt x="11315" y="147599"/>
                </a:lnTo>
                <a:lnTo>
                  <a:pt x="10871" y="152209"/>
                </a:lnTo>
                <a:lnTo>
                  <a:pt x="8788" y="156019"/>
                </a:lnTo>
                <a:lnTo>
                  <a:pt x="7200" y="160121"/>
                </a:lnTo>
                <a:lnTo>
                  <a:pt x="0" y="193890"/>
                </a:lnTo>
                <a:lnTo>
                  <a:pt x="2095" y="189725"/>
                </a:lnTo>
                <a:lnTo>
                  <a:pt x="47091" y="35788"/>
                </a:lnTo>
                <a:lnTo>
                  <a:pt x="56451" y="1295"/>
                </a:lnTo>
                <a:lnTo>
                  <a:pt x="55156" y="0"/>
                </a:lnTo>
                <a:lnTo>
                  <a:pt x="53784" y="3594"/>
                </a:lnTo>
                <a:lnTo>
                  <a:pt x="53936" y="504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2653536" y="1810877"/>
            <a:ext cx="1066" cy="3810"/>
          </a:xfrm>
          <a:custGeom>
            <a:avLst/>
            <a:gdLst/>
            <a:ahLst/>
            <a:cxnLst/>
            <a:rect l="l" t="t" r="r" b="b"/>
            <a:pathLst>
              <a:path w="1066" h="3810">
                <a:moveTo>
                  <a:pt x="63" y="3809"/>
                </a:moveTo>
                <a:lnTo>
                  <a:pt x="1066" y="76"/>
                </a:lnTo>
                <a:lnTo>
                  <a:pt x="0" y="0"/>
                </a:lnTo>
                <a:lnTo>
                  <a:pt x="63" y="380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2651942" y="1814700"/>
            <a:ext cx="1663" cy="3670"/>
          </a:xfrm>
          <a:custGeom>
            <a:avLst/>
            <a:gdLst/>
            <a:ahLst/>
            <a:cxnLst/>
            <a:rect l="l" t="t" r="r" b="b"/>
            <a:pathLst>
              <a:path w="1663" h="3670">
                <a:moveTo>
                  <a:pt x="0" y="1358"/>
                </a:moveTo>
                <a:lnTo>
                  <a:pt x="647" y="3670"/>
                </a:lnTo>
                <a:lnTo>
                  <a:pt x="1663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707092" y="1858468"/>
            <a:ext cx="19088" cy="6553"/>
          </a:xfrm>
          <a:custGeom>
            <a:avLst/>
            <a:gdLst/>
            <a:ahLst/>
            <a:cxnLst/>
            <a:rect l="l" t="t" r="r" b="b"/>
            <a:pathLst>
              <a:path w="19088" h="6553">
                <a:moveTo>
                  <a:pt x="0" y="1219"/>
                </a:moveTo>
                <a:lnTo>
                  <a:pt x="11518" y="6184"/>
                </a:lnTo>
                <a:lnTo>
                  <a:pt x="15265" y="6553"/>
                </a:lnTo>
                <a:lnTo>
                  <a:pt x="19088" y="6184"/>
                </a:lnTo>
                <a:lnTo>
                  <a:pt x="215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726032" y="1864654"/>
            <a:ext cx="8928" cy="2882"/>
          </a:xfrm>
          <a:custGeom>
            <a:avLst/>
            <a:gdLst/>
            <a:ahLst/>
            <a:cxnLst/>
            <a:rect l="l" t="t" r="r" b="b"/>
            <a:pathLst>
              <a:path w="8928" h="2882">
                <a:moveTo>
                  <a:pt x="0" y="1079"/>
                </a:moveTo>
                <a:lnTo>
                  <a:pt x="5041" y="2882"/>
                </a:lnTo>
                <a:lnTo>
                  <a:pt x="8928" y="2451"/>
                </a:lnTo>
                <a:lnTo>
                  <a:pt x="152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2734890" y="1867105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1371"/>
                </a:moveTo>
                <a:lnTo>
                  <a:pt x="3822" y="1308"/>
                </a:lnTo>
                <a:lnTo>
                  <a:pt x="63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2679877" y="1867108"/>
            <a:ext cx="4978" cy="1651"/>
          </a:xfrm>
          <a:custGeom>
            <a:avLst/>
            <a:gdLst/>
            <a:ahLst/>
            <a:cxnLst/>
            <a:rect l="l" t="t" r="r" b="b"/>
            <a:pathLst>
              <a:path w="4978" h="1650">
                <a:moveTo>
                  <a:pt x="0" y="1003"/>
                </a:moveTo>
                <a:lnTo>
                  <a:pt x="1219" y="1650"/>
                </a:lnTo>
                <a:lnTo>
                  <a:pt x="4978" y="1295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738628" y="1868411"/>
            <a:ext cx="5118" cy="1651"/>
          </a:xfrm>
          <a:custGeom>
            <a:avLst/>
            <a:gdLst/>
            <a:ahLst/>
            <a:cxnLst/>
            <a:rect l="l" t="t" r="r" b="b"/>
            <a:pathLst>
              <a:path w="5118" h="1650">
                <a:moveTo>
                  <a:pt x="0" y="1003"/>
                </a:moveTo>
                <a:lnTo>
                  <a:pt x="1219" y="1650"/>
                </a:lnTo>
                <a:lnTo>
                  <a:pt x="5118" y="1219"/>
                </a:lnTo>
                <a:lnTo>
                  <a:pt x="7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2743668" y="1869627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0" y="1295"/>
                </a:moveTo>
                <a:lnTo>
                  <a:pt x="3746" y="1295"/>
                </a:lnTo>
                <a:lnTo>
                  <a:pt x="76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747417" y="1870920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939"/>
                </a:moveTo>
                <a:lnTo>
                  <a:pt x="1219" y="1587"/>
                </a:lnTo>
                <a:lnTo>
                  <a:pt x="5041" y="1231"/>
                </a:lnTo>
                <a:lnTo>
                  <a:pt x="0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752389" y="1872141"/>
            <a:ext cx="3886" cy="1308"/>
          </a:xfrm>
          <a:custGeom>
            <a:avLst/>
            <a:gdLst/>
            <a:ahLst/>
            <a:cxnLst/>
            <a:rect l="l" t="t" r="r" b="b"/>
            <a:pathLst>
              <a:path w="3886" h="1308">
                <a:moveTo>
                  <a:pt x="0" y="1308"/>
                </a:moveTo>
                <a:lnTo>
                  <a:pt x="3886" y="1231"/>
                </a:lnTo>
                <a:lnTo>
                  <a:pt x="63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756195" y="1873370"/>
            <a:ext cx="3746" cy="1016"/>
          </a:xfrm>
          <a:custGeom>
            <a:avLst/>
            <a:gdLst/>
            <a:ahLst/>
            <a:cxnLst/>
            <a:rect l="l" t="t" r="r" b="b"/>
            <a:pathLst>
              <a:path w="3746" h="1016">
                <a:moveTo>
                  <a:pt x="0" y="1016"/>
                </a:moveTo>
                <a:lnTo>
                  <a:pt x="3746" y="1016"/>
                </a:lnTo>
                <a:lnTo>
                  <a:pt x="76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761167" y="1874876"/>
            <a:ext cx="3822" cy="1155"/>
          </a:xfrm>
          <a:custGeom>
            <a:avLst/>
            <a:gdLst/>
            <a:ahLst/>
            <a:cxnLst/>
            <a:rect l="l" t="t" r="r" b="b"/>
            <a:pathLst>
              <a:path w="3822" h="1155">
                <a:moveTo>
                  <a:pt x="0" y="1155"/>
                </a:moveTo>
                <a:lnTo>
                  <a:pt x="3822" y="1016"/>
                </a:lnTo>
                <a:lnTo>
                  <a:pt x="152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764917" y="1875897"/>
            <a:ext cx="8851" cy="2882"/>
          </a:xfrm>
          <a:custGeom>
            <a:avLst/>
            <a:gdLst/>
            <a:ahLst/>
            <a:cxnLst/>
            <a:rect l="l" t="t" r="r" b="b"/>
            <a:pathLst>
              <a:path w="8851" h="2882">
                <a:moveTo>
                  <a:pt x="0" y="1003"/>
                </a:moveTo>
                <a:lnTo>
                  <a:pt x="1295" y="2578"/>
                </a:lnTo>
                <a:lnTo>
                  <a:pt x="4965" y="2882"/>
                </a:lnTo>
                <a:lnTo>
                  <a:pt x="8851" y="2514"/>
                </a:lnTo>
                <a:lnTo>
                  <a:pt x="4610" y="495"/>
                </a:lnTo>
                <a:lnTo>
                  <a:pt x="6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2623146" y="1875965"/>
            <a:ext cx="22898" cy="49682"/>
          </a:xfrm>
          <a:custGeom>
            <a:avLst/>
            <a:gdLst/>
            <a:ahLst/>
            <a:cxnLst/>
            <a:rect l="l" t="t" r="r" b="b"/>
            <a:pathLst>
              <a:path w="22898" h="49682">
                <a:moveTo>
                  <a:pt x="18795" y="508"/>
                </a:moveTo>
                <a:lnTo>
                  <a:pt x="15405" y="0"/>
                </a:lnTo>
                <a:lnTo>
                  <a:pt x="0" y="47586"/>
                </a:lnTo>
                <a:lnTo>
                  <a:pt x="7416" y="49682"/>
                </a:lnTo>
                <a:lnTo>
                  <a:pt x="22898" y="508"/>
                </a:lnTo>
                <a:lnTo>
                  <a:pt x="21742" y="215"/>
                </a:lnTo>
                <a:lnTo>
                  <a:pt x="18795" y="5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2773626" y="1878403"/>
            <a:ext cx="8851" cy="2819"/>
          </a:xfrm>
          <a:custGeom>
            <a:avLst/>
            <a:gdLst/>
            <a:ahLst/>
            <a:cxnLst/>
            <a:rect l="l" t="t" r="r" b="b"/>
            <a:pathLst>
              <a:path w="8851" h="2819">
                <a:moveTo>
                  <a:pt x="0" y="1092"/>
                </a:moveTo>
                <a:lnTo>
                  <a:pt x="1295" y="2603"/>
                </a:lnTo>
                <a:lnTo>
                  <a:pt x="5041" y="2819"/>
                </a:lnTo>
                <a:lnTo>
                  <a:pt x="8851" y="2451"/>
                </a:lnTo>
                <a:lnTo>
                  <a:pt x="139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2782404" y="1880868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1358"/>
                </a:moveTo>
                <a:lnTo>
                  <a:pt x="3822" y="1295"/>
                </a:lnTo>
                <a:lnTo>
                  <a:pt x="76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786222" y="1882161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03"/>
                </a:moveTo>
                <a:lnTo>
                  <a:pt x="1219" y="1650"/>
                </a:lnTo>
                <a:lnTo>
                  <a:pt x="5041" y="1219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2791194" y="1883382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1371"/>
                </a:moveTo>
                <a:lnTo>
                  <a:pt x="3822" y="1295"/>
                </a:lnTo>
                <a:lnTo>
                  <a:pt x="63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2795012" y="1884676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03"/>
                </a:moveTo>
                <a:lnTo>
                  <a:pt x="1143" y="1650"/>
                </a:lnTo>
                <a:lnTo>
                  <a:pt x="5041" y="1219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2799972" y="1885891"/>
            <a:ext cx="3746" cy="1308"/>
          </a:xfrm>
          <a:custGeom>
            <a:avLst/>
            <a:gdLst/>
            <a:ahLst/>
            <a:cxnLst/>
            <a:rect l="l" t="t" r="r" b="b"/>
            <a:pathLst>
              <a:path w="3746" h="1308">
                <a:moveTo>
                  <a:pt x="0" y="1308"/>
                </a:moveTo>
                <a:lnTo>
                  <a:pt x="3746" y="1308"/>
                </a:lnTo>
                <a:lnTo>
                  <a:pt x="76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2803721" y="1887197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939"/>
                </a:moveTo>
                <a:lnTo>
                  <a:pt x="1219" y="1574"/>
                </a:lnTo>
                <a:lnTo>
                  <a:pt x="5041" y="1219"/>
                </a:lnTo>
                <a:lnTo>
                  <a:pt x="0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808693" y="1888418"/>
            <a:ext cx="3886" cy="1295"/>
          </a:xfrm>
          <a:custGeom>
            <a:avLst/>
            <a:gdLst/>
            <a:ahLst/>
            <a:cxnLst/>
            <a:rect l="l" t="t" r="r" b="b"/>
            <a:pathLst>
              <a:path w="3886" h="1295">
                <a:moveTo>
                  <a:pt x="0" y="1295"/>
                </a:moveTo>
                <a:lnTo>
                  <a:pt x="3886" y="1231"/>
                </a:lnTo>
                <a:lnTo>
                  <a:pt x="63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812500" y="1889648"/>
            <a:ext cx="8864" cy="2946"/>
          </a:xfrm>
          <a:custGeom>
            <a:avLst/>
            <a:gdLst/>
            <a:ahLst/>
            <a:cxnLst/>
            <a:rect l="l" t="t" r="r" b="b"/>
            <a:pathLst>
              <a:path w="8864" h="2946">
                <a:moveTo>
                  <a:pt x="0" y="1003"/>
                </a:moveTo>
                <a:lnTo>
                  <a:pt x="1231" y="2590"/>
                </a:lnTo>
                <a:lnTo>
                  <a:pt x="4902" y="2946"/>
                </a:lnTo>
                <a:lnTo>
                  <a:pt x="8864" y="2438"/>
                </a:lnTo>
                <a:lnTo>
                  <a:pt x="7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341054" y="1891017"/>
            <a:ext cx="24549" cy="55143"/>
          </a:xfrm>
          <a:custGeom>
            <a:avLst/>
            <a:gdLst/>
            <a:ahLst/>
            <a:cxnLst/>
            <a:rect l="l" t="t" r="r" b="b"/>
            <a:pathLst>
              <a:path w="24549" h="55143">
                <a:moveTo>
                  <a:pt x="5105" y="36715"/>
                </a:moveTo>
                <a:lnTo>
                  <a:pt x="0" y="55143"/>
                </a:lnTo>
                <a:lnTo>
                  <a:pt x="6261" y="52844"/>
                </a:lnTo>
                <a:lnTo>
                  <a:pt x="11734" y="39522"/>
                </a:lnTo>
                <a:lnTo>
                  <a:pt x="24549" y="215"/>
                </a:lnTo>
                <a:lnTo>
                  <a:pt x="22313" y="139"/>
                </a:lnTo>
                <a:lnTo>
                  <a:pt x="19367" y="495"/>
                </a:lnTo>
                <a:lnTo>
                  <a:pt x="17195" y="0"/>
                </a:lnTo>
                <a:lnTo>
                  <a:pt x="5105" y="3671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821289" y="1892085"/>
            <a:ext cx="8775" cy="2959"/>
          </a:xfrm>
          <a:custGeom>
            <a:avLst/>
            <a:gdLst/>
            <a:ahLst/>
            <a:cxnLst/>
            <a:rect l="l" t="t" r="r" b="b"/>
            <a:pathLst>
              <a:path w="8775" h="2959">
                <a:moveTo>
                  <a:pt x="0" y="1092"/>
                </a:moveTo>
                <a:lnTo>
                  <a:pt x="1219" y="2667"/>
                </a:lnTo>
                <a:lnTo>
                  <a:pt x="4889" y="2959"/>
                </a:lnTo>
                <a:lnTo>
                  <a:pt x="8775" y="2527"/>
                </a:lnTo>
                <a:lnTo>
                  <a:pt x="63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2829930" y="1894617"/>
            <a:ext cx="8864" cy="2882"/>
          </a:xfrm>
          <a:custGeom>
            <a:avLst/>
            <a:gdLst/>
            <a:ahLst/>
            <a:cxnLst/>
            <a:rect l="l" t="t" r="r" b="b"/>
            <a:pathLst>
              <a:path w="8864" h="2882">
                <a:moveTo>
                  <a:pt x="0" y="1143"/>
                </a:moveTo>
                <a:lnTo>
                  <a:pt x="1371" y="2578"/>
                </a:lnTo>
                <a:lnTo>
                  <a:pt x="5041" y="2882"/>
                </a:lnTo>
                <a:lnTo>
                  <a:pt x="8864" y="2514"/>
                </a:lnTo>
                <a:lnTo>
                  <a:pt x="139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2838709" y="1897132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1371"/>
                </a:moveTo>
                <a:lnTo>
                  <a:pt x="3822" y="1295"/>
                </a:lnTo>
                <a:lnTo>
                  <a:pt x="76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842526" y="1898425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16"/>
                </a:moveTo>
                <a:lnTo>
                  <a:pt x="1219" y="1651"/>
                </a:lnTo>
                <a:lnTo>
                  <a:pt x="5041" y="1231"/>
                </a:lnTo>
                <a:lnTo>
                  <a:pt x="0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2847498" y="1899659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1358"/>
                </a:moveTo>
                <a:lnTo>
                  <a:pt x="3822" y="1295"/>
                </a:lnTo>
                <a:lnTo>
                  <a:pt x="63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2851316" y="1900947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939"/>
                </a:moveTo>
                <a:lnTo>
                  <a:pt x="1219" y="1587"/>
                </a:lnTo>
                <a:lnTo>
                  <a:pt x="5041" y="1219"/>
                </a:lnTo>
                <a:lnTo>
                  <a:pt x="0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2856276" y="1902169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95"/>
                </a:lnTo>
                <a:lnTo>
                  <a:pt x="76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2860026" y="1903462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939"/>
                </a:moveTo>
                <a:lnTo>
                  <a:pt x="1219" y="1587"/>
                </a:lnTo>
                <a:lnTo>
                  <a:pt x="5041" y="1219"/>
                </a:lnTo>
                <a:lnTo>
                  <a:pt x="63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2865066" y="1904695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19"/>
                </a:lnTo>
                <a:lnTo>
                  <a:pt x="0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2868804" y="1905904"/>
            <a:ext cx="8864" cy="2971"/>
          </a:xfrm>
          <a:custGeom>
            <a:avLst/>
            <a:gdLst/>
            <a:ahLst/>
            <a:cxnLst/>
            <a:rect l="l" t="t" r="r" b="b"/>
            <a:pathLst>
              <a:path w="8864" h="2971">
                <a:moveTo>
                  <a:pt x="0" y="1092"/>
                </a:moveTo>
                <a:lnTo>
                  <a:pt x="1231" y="2603"/>
                </a:lnTo>
                <a:lnTo>
                  <a:pt x="4902" y="2971"/>
                </a:lnTo>
                <a:lnTo>
                  <a:pt x="8864" y="2463"/>
                </a:lnTo>
                <a:lnTo>
                  <a:pt x="4622" y="520"/>
                </a:lnTo>
                <a:lnTo>
                  <a:pt x="76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877593" y="1908362"/>
            <a:ext cx="8775" cy="2882"/>
          </a:xfrm>
          <a:custGeom>
            <a:avLst/>
            <a:gdLst/>
            <a:ahLst/>
            <a:cxnLst/>
            <a:rect l="l" t="t" r="r" b="b"/>
            <a:pathLst>
              <a:path w="8775" h="2882">
                <a:moveTo>
                  <a:pt x="0" y="1079"/>
                </a:moveTo>
                <a:lnTo>
                  <a:pt x="1219" y="2667"/>
                </a:lnTo>
                <a:lnTo>
                  <a:pt x="4889" y="2882"/>
                </a:lnTo>
                <a:lnTo>
                  <a:pt x="8775" y="2603"/>
                </a:lnTo>
                <a:lnTo>
                  <a:pt x="63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886303" y="1910958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0" y="1295"/>
                </a:moveTo>
                <a:lnTo>
                  <a:pt x="3746" y="1219"/>
                </a:lnTo>
                <a:lnTo>
                  <a:pt x="63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889972" y="1912175"/>
            <a:ext cx="5118" cy="1587"/>
          </a:xfrm>
          <a:custGeom>
            <a:avLst/>
            <a:gdLst/>
            <a:ahLst/>
            <a:cxnLst/>
            <a:rect l="l" t="t" r="r" b="b"/>
            <a:pathLst>
              <a:path w="5118" h="1587">
                <a:moveTo>
                  <a:pt x="0" y="1016"/>
                </a:moveTo>
                <a:lnTo>
                  <a:pt x="1308" y="1587"/>
                </a:lnTo>
                <a:lnTo>
                  <a:pt x="5118" y="1231"/>
                </a:lnTo>
                <a:lnTo>
                  <a:pt x="76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2895013" y="1913409"/>
            <a:ext cx="3822" cy="1358"/>
          </a:xfrm>
          <a:custGeom>
            <a:avLst/>
            <a:gdLst/>
            <a:ahLst/>
            <a:cxnLst/>
            <a:rect l="l" t="t" r="r" b="b"/>
            <a:pathLst>
              <a:path w="3822" h="1358">
                <a:moveTo>
                  <a:pt x="0" y="1358"/>
                </a:moveTo>
                <a:lnTo>
                  <a:pt x="3822" y="1295"/>
                </a:lnTo>
                <a:lnTo>
                  <a:pt x="76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2898830" y="1914702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03"/>
                </a:moveTo>
                <a:lnTo>
                  <a:pt x="1219" y="1650"/>
                </a:lnTo>
                <a:lnTo>
                  <a:pt x="5041" y="1219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2903802" y="1915923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1371"/>
                </a:moveTo>
                <a:lnTo>
                  <a:pt x="3822" y="1295"/>
                </a:lnTo>
                <a:lnTo>
                  <a:pt x="63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2907620" y="1917225"/>
            <a:ext cx="5041" cy="1574"/>
          </a:xfrm>
          <a:custGeom>
            <a:avLst/>
            <a:gdLst/>
            <a:ahLst/>
            <a:cxnLst/>
            <a:rect l="l" t="t" r="r" b="b"/>
            <a:pathLst>
              <a:path w="5041" h="1574">
                <a:moveTo>
                  <a:pt x="0" y="927"/>
                </a:moveTo>
                <a:lnTo>
                  <a:pt x="1219" y="1574"/>
                </a:lnTo>
                <a:lnTo>
                  <a:pt x="5041" y="1219"/>
                </a:lnTo>
                <a:lnTo>
                  <a:pt x="0" y="0"/>
                </a:lnTo>
                <a:lnTo>
                  <a:pt x="0" y="92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2912581" y="1918445"/>
            <a:ext cx="3886" cy="1295"/>
          </a:xfrm>
          <a:custGeom>
            <a:avLst/>
            <a:gdLst/>
            <a:ahLst/>
            <a:cxnLst/>
            <a:rect l="l" t="t" r="r" b="b"/>
            <a:pathLst>
              <a:path w="3886" h="1295">
                <a:moveTo>
                  <a:pt x="0" y="1295"/>
                </a:moveTo>
                <a:lnTo>
                  <a:pt x="3886" y="1231"/>
                </a:lnTo>
                <a:lnTo>
                  <a:pt x="76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2916330" y="1919667"/>
            <a:ext cx="8864" cy="2959"/>
          </a:xfrm>
          <a:custGeom>
            <a:avLst/>
            <a:gdLst/>
            <a:ahLst/>
            <a:cxnLst/>
            <a:rect l="l" t="t" r="r" b="b"/>
            <a:pathLst>
              <a:path w="8864" h="2959">
                <a:moveTo>
                  <a:pt x="0" y="1079"/>
                </a:moveTo>
                <a:lnTo>
                  <a:pt x="1219" y="2667"/>
                </a:lnTo>
                <a:lnTo>
                  <a:pt x="4978" y="2959"/>
                </a:lnTo>
                <a:lnTo>
                  <a:pt x="8864" y="2514"/>
                </a:lnTo>
                <a:lnTo>
                  <a:pt x="139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2925108" y="1922189"/>
            <a:ext cx="8788" cy="2882"/>
          </a:xfrm>
          <a:custGeom>
            <a:avLst/>
            <a:gdLst/>
            <a:ahLst/>
            <a:cxnLst/>
            <a:rect l="l" t="t" r="r" b="b"/>
            <a:pathLst>
              <a:path w="8788" h="2882">
                <a:moveTo>
                  <a:pt x="0" y="1003"/>
                </a:moveTo>
                <a:lnTo>
                  <a:pt x="1219" y="2590"/>
                </a:lnTo>
                <a:lnTo>
                  <a:pt x="4965" y="2882"/>
                </a:lnTo>
                <a:lnTo>
                  <a:pt x="8788" y="2527"/>
                </a:lnTo>
                <a:lnTo>
                  <a:pt x="4610" y="495"/>
                </a:lnTo>
                <a:lnTo>
                  <a:pt x="7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2933818" y="1924709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95"/>
                </a:lnTo>
                <a:lnTo>
                  <a:pt x="76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2937567" y="1926007"/>
            <a:ext cx="5105" cy="1511"/>
          </a:xfrm>
          <a:custGeom>
            <a:avLst/>
            <a:gdLst/>
            <a:ahLst/>
            <a:cxnLst/>
            <a:rect l="l" t="t" r="r" b="b"/>
            <a:pathLst>
              <a:path w="5105" h="1511">
                <a:moveTo>
                  <a:pt x="0" y="1003"/>
                </a:moveTo>
                <a:lnTo>
                  <a:pt x="1295" y="1511"/>
                </a:lnTo>
                <a:lnTo>
                  <a:pt x="5105" y="1219"/>
                </a:lnTo>
                <a:lnTo>
                  <a:pt x="6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2942607" y="1927222"/>
            <a:ext cx="3746" cy="1308"/>
          </a:xfrm>
          <a:custGeom>
            <a:avLst/>
            <a:gdLst/>
            <a:ahLst/>
            <a:cxnLst/>
            <a:rect l="l" t="t" r="r" b="b"/>
            <a:pathLst>
              <a:path w="3746" h="1308">
                <a:moveTo>
                  <a:pt x="0" y="1308"/>
                </a:moveTo>
                <a:lnTo>
                  <a:pt x="3746" y="1231"/>
                </a:lnTo>
                <a:lnTo>
                  <a:pt x="63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2472443" y="1926365"/>
            <a:ext cx="15773" cy="56019"/>
          </a:xfrm>
          <a:custGeom>
            <a:avLst/>
            <a:gdLst/>
            <a:ahLst/>
            <a:cxnLst/>
            <a:rect l="l" t="t" r="r" b="b"/>
            <a:pathLst>
              <a:path w="15773" h="56019">
                <a:moveTo>
                  <a:pt x="15773" y="2590"/>
                </a:moveTo>
                <a:lnTo>
                  <a:pt x="12166" y="0"/>
                </a:lnTo>
                <a:lnTo>
                  <a:pt x="431" y="44208"/>
                </a:lnTo>
                <a:lnTo>
                  <a:pt x="0" y="55587"/>
                </a:lnTo>
                <a:lnTo>
                  <a:pt x="723" y="56019"/>
                </a:lnTo>
                <a:lnTo>
                  <a:pt x="10439" y="22961"/>
                </a:lnTo>
                <a:lnTo>
                  <a:pt x="15773" y="259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946276" y="1928453"/>
            <a:ext cx="5118" cy="1587"/>
          </a:xfrm>
          <a:custGeom>
            <a:avLst/>
            <a:gdLst/>
            <a:ahLst/>
            <a:cxnLst/>
            <a:rect l="l" t="t" r="r" b="b"/>
            <a:pathLst>
              <a:path w="5118" h="1587">
                <a:moveTo>
                  <a:pt x="0" y="1003"/>
                </a:moveTo>
                <a:lnTo>
                  <a:pt x="1308" y="1587"/>
                </a:lnTo>
                <a:lnTo>
                  <a:pt x="5118" y="1219"/>
                </a:lnTo>
                <a:lnTo>
                  <a:pt x="7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951317" y="1929673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1371"/>
                </a:moveTo>
                <a:lnTo>
                  <a:pt x="3822" y="1308"/>
                </a:lnTo>
                <a:lnTo>
                  <a:pt x="76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955135" y="1930979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03"/>
                </a:moveTo>
                <a:lnTo>
                  <a:pt x="1219" y="1650"/>
                </a:lnTo>
                <a:lnTo>
                  <a:pt x="5041" y="1219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960107" y="1932195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95"/>
                </a:lnTo>
                <a:lnTo>
                  <a:pt x="63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2963924" y="1933488"/>
            <a:ext cx="5041" cy="1587"/>
          </a:xfrm>
          <a:custGeom>
            <a:avLst/>
            <a:gdLst/>
            <a:ahLst/>
            <a:cxnLst/>
            <a:rect l="l" t="t" r="r" b="b"/>
            <a:pathLst>
              <a:path w="5041" h="1587">
                <a:moveTo>
                  <a:pt x="0" y="939"/>
                </a:moveTo>
                <a:lnTo>
                  <a:pt x="1219" y="1587"/>
                </a:lnTo>
                <a:lnTo>
                  <a:pt x="5041" y="1231"/>
                </a:lnTo>
                <a:lnTo>
                  <a:pt x="0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968885" y="1934709"/>
            <a:ext cx="3886" cy="1308"/>
          </a:xfrm>
          <a:custGeom>
            <a:avLst/>
            <a:gdLst/>
            <a:ahLst/>
            <a:cxnLst/>
            <a:rect l="l" t="t" r="r" b="b"/>
            <a:pathLst>
              <a:path w="3886" h="1308">
                <a:moveTo>
                  <a:pt x="0" y="1308"/>
                </a:moveTo>
                <a:lnTo>
                  <a:pt x="3886" y="1231"/>
                </a:lnTo>
                <a:lnTo>
                  <a:pt x="76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972634" y="1935930"/>
            <a:ext cx="8851" cy="2959"/>
          </a:xfrm>
          <a:custGeom>
            <a:avLst/>
            <a:gdLst/>
            <a:ahLst/>
            <a:cxnLst/>
            <a:rect l="l" t="t" r="r" b="b"/>
            <a:pathLst>
              <a:path w="8851" h="2959">
                <a:moveTo>
                  <a:pt x="0" y="1092"/>
                </a:moveTo>
                <a:lnTo>
                  <a:pt x="1219" y="2667"/>
                </a:lnTo>
                <a:lnTo>
                  <a:pt x="4965" y="2959"/>
                </a:lnTo>
                <a:lnTo>
                  <a:pt x="8851" y="2527"/>
                </a:lnTo>
                <a:lnTo>
                  <a:pt x="139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981412" y="1938465"/>
            <a:ext cx="8788" cy="2882"/>
          </a:xfrm>
          <a:custGeom>
            <a:avLst/>
            <a:gdLst/>
            <a:ahLst/>
            <a:cxnLst/>
            <a:rect l="l" t="t" r="r" b="b"/>
            <a:pathLst>
              <a:path w="8788" h="2882">
                <a:moveTo>
                  <a:pt x="0" y="1003"/>
                </a:moveTo>
                <a:lnTo>
                  <a:pt x="1219" y="2578"/>
                </a:lnTo>
                <a:lnTo>
                  <a:pt x="4965" y="2882"/>
                </a:lnTo>
                <a:lnTo>
                  <a:pt x="8788" y="2514"/>
                </a:lnTo>
                <a:lnTo>
                  <a:pt x="4610" y="495"/>
                </a:lnTo>
                <a:lnTo>
                  <a:pt x="7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990122" y="1940972"/>
            <a:ext cx="3822" cy="1308"/>
          </a:xfrm>
          <a:custGeom>
            <a:avLst/>
            <a:gdLst/>
            <a:ahLst/>
            <a:cxnLst/>
            <a:rect l="l" t="t" r="r" b="b"/>
            <a:pathLst>
              <a:path w="3822" h="1308">
                <a:moveTo>
                  <a:pt x="0" y="1308"/>
                </a:moveTo>
                <a:lnTo>
                  <a:pt x="3822" y="1308"/>
                </a:lnTo>
                <a:lnTo>
                  <a:pt x="76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2993871" y="1942283"/>
            <a:ext cx="5105" cy="1511"/>
          </a:xfrm>
          <a:custGeom>
            <a:avLst/>
            <a:gdLst/>
            <a:ahLst/>
            <a:cxnLst/>
            <a:rect l="l" t="t" r="r" b="b"/>
            <a:pathLst>
              <a:path w="5105" h="1511">
                <a:moveTo>
                  <a:pt x="0" y="1003"/>
                </a:moveTo>
                <a:lnTo>
                  <a:pt x="1295" y="1511"/>
                </a:lnTo>
                <a:lnTo>
                  <a:pt x="5105" y="1219"/>
                </a:lnTo>
                <a:lnTo>
                  <a:pt x="6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2998911" y="1943500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31"/>
                </a:lnTo>
                <a:lnTo>
                  <a:pt x="63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3002729" y="1944729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03"/>
                </a:moveTo>
                <a:lnTo>
                  <a:pt x="1155" y="1650"/>
                </a:lnTo>
                <a:lnTo>
                  <a:pt x="5041" y="1219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3007701" y="1945951"/>
            <a:ext cx="3733" cy="1358"/>
          </a:xfrm>
          <a:custGeom>
            <a:avLst/>
            <a:gdLst/>
            <a:ahLst/>
            <a:cxnLst/>
            <a:rect l="l" t="t" r="r" b="b"/>
            <a:pathLst>
              <a:path w="3733" h="1358">
                <a:moveTo>
                  <a:pt x="0" y="1358"/>
                </a:moveTo>
                <a:lnTo>
                  <a:pt x="3733" y="1295"/>
                </a:lnTo>
                <a:lnTo>
                  <a:pt x="63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3011439" y="1947242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16"/>
                </a:moveTo>
                <a:lnTo>
                  <a:pt x="1219" y="1651"/>
                </a:lnTo>
                <a:lnTo>
                  <a:pt x="5041" y="1219"/>
                </a:lnTo>
                <a:lnTo>
                  <a:pt x="0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3016411" y="1948459"/>
            <a:ext cx="3886" cy="1308"/>
          </a:xfrm>
          <a:custGeom>
            <a:avLst/>
            <a:gdLst/>
            <a:ahLst/>
            <a:cxnLst/>
            <a:rect l="l" t="t" r="r" b="b"/>
            <a:pathLst>
              <a:path w="3886" h="1308">
                <a:moveTo>
                  <a:pt x="0" y="1308"/>
                </a:moveTo>
                <a:lnTo>
                  <a:pt x="3886" y="1231"/>
                </a:lnTo>
                <a:lnTo>
                  <a:pt x="63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3020228" y="1949693"/>
            <a:ext cx="8851" cy="2959"/>
          </a:xfrm>
          <a:custGeom>
            <a:avLst/>
            <a:gdLst/>
            <a:ahLst/>
            <a:cxnLst/>
            <a:rect l="l" t="t" r="r" b="b"/>
            <a:pathLst>
              <a:path w="8851" h="2959">
                <a:moveTo>
                  <a:pt x="0" y="1079"/>
                </a:moveTo>
                <a:lnTo>
                  <a:pt x="1219" y="2667"/>
                </a:lnTo>
                <a:lnTo>
                  <a:pt x="4889" y="2959"/>
                </a:lnTo>
                <a:lnTo>
                  <a:pt x="8851" y="2514"/>
                </a:lnTo>
                <a:lnTo>
                  <a:pt x="63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3028938" y="1952216"/>
            <a:ext cx="8851" cy="2946"/>
          </a:xfrm>
          <a:custGeom>
            <a:avLst/>
            <a:gdLst/>
            <a:ahLst/>
            <a:cxnLst/>
            <a:rect l="l" t="t" r="r" b="b"/>
            <a:pathLst>
              <a:path w="8851" h="2946">
                <a:moveTo>
                  <a:pt x="0" y="1003"/>
                </a:moveTo>
                <a:lnTo>
                  <a:pt x="1219" y="2654"/>
                </a:lnTo>
                <a:lnTo>
                  <a:pt x="4965" y="2946"/>
                </a:lnTo>
                <a:lnTo>
                  <a:pt x="8851" y="2514"/>
                </a:lnTo>
                <a:lnTo>
                  <a:pt x="4610" y="495"/>
                </a:lnTo>
                <a:lnTo>
                  <a:pt x="139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3037716" y="1954735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0" y="1295"/>
                </a:moveTo>
                <a:lnTo>
                  <a:pt x="3746" y="1295"/>
                </a:lnTo>
                <a:lnTo>
                  <a:pt x="76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3041397" y="1956033"/>
            <a:ext cx="5105" cy="1511"/>
          </a:xfrm>
          <a:custGeom>
            <a:avLst/>
            <a:gdLst/>
            <a:ahLst/>
            <a:cxnLst/>
            <a:rect l="l" t="t" r="r" b="b"/>
            <a:pathLst>
              <a:path w="5105" h="1511">
                <a:moveTo>
                  <a:pt x="0" y="1003"/>
                </a:moveTo>
                <a:lnTo>
                  <a:pt x="1295" y="1511"/>
                </a:lnTo>
                <a:lnTo>
                  <a:pt x="5105" y="1219"/>
                </a:lnTo>
                <a:lnTo>
                  <a:pt x="6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3046426" y="1957250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95"/>
                </a:lnTo>
                <a:lnTo>
                  <a:pt x="76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3050175" y="1958543"/>
            <a:ext cx="5105" cy="1524"/>
          </a:xfrm>
          <a:custGeom>
            <a:avLst/>
            <a:gdLst/>
            <a:ahLst/>
            <a:cxnLst/>
            <a:rect l="l" t="t" r="r" b="b"/>
            <a:pathLst>
              <a:path w="5105" h="1524">
                <a:moveTo>
                  <a:pt x="0" y="939"/>
                </a:moveTo>
                <a:lnTo>
                  <a:pt x="1295" y="1523"/>
                </a:lnTo>
                <a:lnTo>
                  <a:pt x="5105" y="1155"/>
                </a:lnTo>
                <a:lnTo>
                  <a:pt x="63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3055216" y="1959700"/>
            <a:ext cx="3822" cy="1371"/>
          </a:xfrm>
          <a:custGeom>
            <a:avLst/>
            <a:gdLst/>
            <a:ahLst/>
            <a:cxnLst/>
            <a:rect l="l" t="t" r="r" b="b"/>
            <a:pathLst>
              <a:path w="3822" h="1371">
                <a:moveTo>
                  <a:pt x="0" y="1371"/>
                </a:moveTo>
                <a:lnTo>
                  <a:pt x="3822" y="1295"/>
                </a:lnTo>
                <a:lnTo>
                  <a:pt x="63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3059033" y="1960993"/>
            <a:ext cx="5041" cy="1651"/>
          </a:xfrm>
          <a:custGeom>
            <a:avLst/>
            <a:gdLst/>
            <a:ahLst/>
            <a:cxnLst/>
            <a:rect l="l" t="t" r="r" b="b"/>
            <a:pathLst>
              <a:path w="5041" h="1650">
                <a:moveTo>
                  <a:pt x="0" y="1016"/>
                </a:moveTo>
                <a:lnTo>
                  <a:pt x="1219" y="1651"/>
                </a:lnTo>
                <a:lnTo>
                  <a:pt x="5041" y="1231"/>
                </a:lnTo>
                <a:lnTo>
                  <a:pt x="0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3064005" y="1962227"/>
            <a:ext cx="3810" cy="1358"/>
          </a:xfrm>
          <a:custGeom>
            <a:avLst/>
            <a:gdLst/>
            <a:ahLst/>
            <a:cxnLst/>
            <a:rect l="l" t="t" r="r" b="b"/>
            <a:pathLst>
              <a:path w="3810" h="1358">
                <a:moveTo>
                  <a:pt x="0" y="1358"/>
                </a:moveTo>
                <a:lnTo>
                  <a:pt x="3810" y="1295"/>
                </a:lnTo>
                <a:lnTo>
                  <a:pt x="63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3067743" y="1963520"/>
            <a:ext cx="8864" cy="2882"/>
          </a:xfrm>
          <a:custGeom>
            <a:avLst/>
            <a:gdLst/>
            <a:ahLst/>
            <a:cxnLst/>
            <a:rect l="l" t="t" r="r" b="b"/>
            <a:pathLst>
              <a:path w="8864" h="2882">
                <a:moveTo>
                  <a:pt x="0" y="1003"/>
                </a:moveTo>
                <a:lnTo>
                  <a:pt x="1219" y="2590"/>
                </a:lnTo>
                <a:lnTo>
                  <a:pt x="4965" y="2882"/>
                </a:lnTo>
                <a:lnTo>
                  <a:pt x="8864" y="2438"/>
                </a:lnTo>
                <a:lnTo>
                  <a:pt x="4610" y="431"/>
                </a:lnTo>
                <a:lnTo>
                  <a:pt x="6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3097770" y="1964451"/>
            <a:ext cx="7556" cy="2882"/>
          </a:xfrm>
          <a:custGeom>
            <a:avLst/>
            <a:gdLst/>
            <a:ahLst/>
            <a:cxnLst/>
            <a:rect l="l" t="t" r="r" b="b"/>
            <a:pathLst>
              <a:path w="7556" h="2882">
                <a:moveTo>
                  <a:pt x="0" y="723"/>
                </a:moveTo>
                <a:lnTo>
                  <a:pt x="7200" y="2882"/>
                </a:lnTo>
                <a:lnTo>
                  <a:pt x="7556" y="1879"/>
                </a:lnTo>
                <a:lnTo>
                  <a:pt x="251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2593554" y="1964735"/>
            <a:ext cx="23901" cy="55016"/>
          </a:xfrm>
          <a:custGeom>
            <a:avLst/>
            <a:gdLst/>
            <a:ahLst/>
            <a:cxnLst/>
            <a:rect l="l" t="t" r="r" b="b"/>
            <a:pathLst>
              <a:path w="23901" h="55016">
                <a:moveTo>
                  <a:pt x="0" y="55016"/>
                </a:moveTo>
                <a:lnTo>
                  <a:pt x="5689" y="53352"/>
                </a:lnTo>
                <a:lnTo>
                  <a:pt x="9575" y="47231"/>
                </a:lnTo>
                <a:lnTo>
                  <a:pt x="23901" y="368"/>
                </a:lnTo>
                <a:lnTo>
                  <a:pt x="22821" y="76"/>
                </a:lnTo>
                <a:lnTo>
                  <a:pt x="20878" y="647"/>
                </a:lnTo>
                <a:lnTo>
                  <a:pt x="16560" y="0"/>
                </a:lnTo>
                <a:lnTo>
                  <a:pt x="0" y="5501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3076533" y="1965970"/>
            <a:ext cx="8775" cy="2946"/>
          </a:xfrm>
          <a:custGeom>
            <a:avLst/>
            <a:gdLst/>
            <a:ahLst/>
            <a:cxnLst/>
            <a:rect l="l" t="t" r="r" b="b"/>
            <a:pathLst>
              <a:path w="8775" h="2946">
                <a:moveTo>
                  <a:pt x="0" y="1079"/>
                </a:moveTo>
                <a:lnTo>
                  <a:pt x="1219" y="2654"/>
                </a:lnTo>
                <a:lnTo>
                  <a:pt x="4889" y="2946"/>
                </a:lnTo>
                <a:lnTo>
                  <a:pt x="8775" y="2514"/>
                </a:lnTo>
                <a:lnTo>
                  <a:pt x="4610" y="495"/>
                </a:lnTo>
                <a:lnTo>
                  <a:pt x="63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3085311" y="1968486"/>
            <a:ext cx="3746" cy="1295"/>
          </a:xfrm>
          <a:custGeom>
            <a:avLst/>
            <a:gdLst/>
            <a:ahLst/>
            <a:cxnLst/>
            <a:rect l="l" t="t" r="r" b="b"/>
            <a:pathLst>
              <a:path w="3746" h="1295">
                <a:moveTo>
                  <a:pt x="0" y="1295"/>
                </a:moveTo>
                <a:lnTo>
                  <a:pt x="3746" y="1295"/>
                </a:lnTo>
                <a:lnTo>
                  <a:pt x="0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3088980" y="1969778"/>
            <a:ext cx="5118" cy="1587"/>
          </a:xfrm>
          <a:custGeom>
            <a:avLst/>
            <a:gdLst/>
            <a:ahLst/>
            <a:cxnLst/>
            <a:rect l="l" t="t" r="r" b="b"/>
            <a:pathLst>
              <a:path w="5118" h="1587">
                <a:moveTo>
                  <a:pt x="0" y="939"/>
                </a:moveTo>
                <a:lnTo>
                  <a:pt x="1231" y="1587"/>
                </a:lnTo>
                <a:lnTo>
                  <a:pt x="5118" y="1219"/>
                </a:lnTo>
                <a:lnTo>
                  <a:pt x="76" y="0"/>
                </a:lnTo>
                <a:lnTo>
                  <a:pt x="0" y="9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3094101" y="1971000"/>
            <a:ext cx="3670" cy="1295"/>
          </a:xfrm>
          <a:custGeom>
            <a:avLst/>
            <a:gdLst/>
            <a:ahLst/>
            <a:cxnLst/>
            <a:rect l="l" t="t" r="r" b="b"/>
            <a:pathLst>
              <a:path w="3670" h="1295">
                <a:moveTo>
                  <a:pt x="0" y="1295"/>
                </a:moveTo>
                <a:lnTo>
                  <a:pt x="3670" y="1295"/>
                </a:lnTo>
                <a:lnTo>
                  <a:pt x="0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3097770" y="1972303"/>
            <a:ext cx="3822" cy="1295"/>
          </a:xfrm>
          <a:custGeom>
            <a:avLst/>
            <a:gdLst/>
            <a:ahLst/>
            <a:cxnLst/>
            <a:rect l="l" t="t" r="r" b="b"/>
            <a:pathLst>
              <a:path w="3822" h="1295">
                <a:moveTo>
                  <a:pt x="0" y="1295"/>
                </a:moveTo>
                <a:lnTo>
                  <a:pt x="3822" y="1219"/>
                </a:lnTo>
                <a:lnTo>
                  <a:pt x="3454" y="431"/>
                </a:lnTo>
                <a:lnTo>
                  <a:pt x="0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3101516" y="1973522"/>
            <a:ext cx="50977" cy="24409"/>
          </a:xfrm>
          <a:custGeom>
            <a:avLst/>
            <a:gdLst/>
            <a:ahLst/>
            <a:cxnLst/>
            <a:rect l="l" t="t" r="r" b="b"/>
            <a:pathLst>
              <a:path w="50977" h="24409">
                <a:moveTo>
                  <a:pt x="15836" y="5473"/>
                </a:moveTo>
                <a:lnTo>
                  <a:pt x="63" y="0"/>
                </a:lnTo>
                <a:lnTo>
                  <a:pt x="0" y="2590"/>
                </a:lnTo>
                <a:lnTo>
                  <a:pt x="3809" y="3530"/>
                </a:lnTo>
                <a:lnTo>
                  <a:pt x="6616" y="4965"/>
                </a:lnTo>
                <a:lnTo>
                  <a:pt x="9639" y="5397"/>
                </a:lnTo>
                <a:lnTo>
                  <a:pt x="12522" y="7556"/>
                </a:lnTo>
                <a:lnTo>
                  <a:pt x="16268" y="8572"/>
                </a:lnTo>
                <a:lnTo>
                  <a:pt x="21602" y="11239"/>
                </a:lnTo>
                <a:lnTo>
                  <a:pt x="25057" y="13614"/>
                </a:lnTo>
                <a:lnTo>
                  <a:pt x="40106" y="21526"/>
                </a:lnTo>
                <a:lnTo>
                  <a:pt x="43408" y="21602"/>
                </a:lnTo>
                <a:lnTo>
                  <a:pt x="48450" y="24409"/>
                </a:lnTo>
                <a:lnTo>
                  <a:pt x="50977" y="24269"/>
                </a:lnTo>
                <a:lnTo>
                  <a:pt x="44640" y="17932"/>
                </a:lnTo>
                <a:lnTo>
                  <a:pt x="43916" y="15189"/>
                </a:lnTo>
                <a:lnTo>
                  <a:pt x="33477" y="6692"/>
                </a:lnTo>
                <a:lnTo>
                  <a:pt x="30733" y="7988"/>
                </a:lnTo>
                <a:lnTo>
                  <a:pt x="37223" y="15481"/>
                </a:lnTo>
                <a:lnTo>
                  <a:pt x="33337" y="15557"/>
                </a:lnTo>
                <a:lnTo>
                  <a:pt x="15836" y="547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3172870" y="2063669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63" y="3746"/>
                </a:moveTo>
                <a:lnTo>
                  <a:pt x="1219" y="3746"/>
                </a:lnTo>
                <a:lnTo>
                  <a:pt x="787" y="431"/>
                </a:lnTo>
                <a:lnTo>
                  <a:pt x="0" y="0"/>
                </a:lnTo>
                <a:lnTo>
                  <a:pt x="63" y="374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3174088" y="2067413"/>
            <a:ext cx="5765" cy="42545"/>
          </a:xfrm>
          <a:custGeom>
            <a:avLst/>
            <a:gdLst/>
            <a:ahLst/>
            <a:cxnLst/>
            <a:rect l="l" t="t" r="r" b="b"/>
            <a:pathLst>
              <a:path w="5765" h="42544">
                <a:moveTo>
                  <a:pt x="4610" y="14185"/>
                </a:moveTo>
                <a:lnTo>
                  <a:pt x="723" y="571"/>
                </a:lnTo>
                <a:lnTo>
                  <a:pt x="0" y="0"/>
                </a:lnTo>
                <a:lnTo>
                  <a:pt x="1371" y="8712"/>
                </a:lnTo>
                <a:lnTo>
                  <a:pt x="2006" y="9283"/>
                </a:lnTo>
                <a:lnTo>
                  <a:pt x="3314" y="15481"/>
                </a:lnTo>
                <a:lnTo>
                  <a:pt x="3530" y="34988"/>
                </a:lnTo>
                <a:lnTo>
                  <a:pt x="4610" y="36791"/>
                </a:lnTo>
                <a:lnTo>
                  <a:pt x="5041" y="42545"/>
                </a:lnTo>
                <a:lnTo>
                  <a:pt x="5765" y="42125"/>
                </a:lnTo>
                <a:lnTo>
                  <a:pt x="4610" y="1418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3185389" y="2084901"/>
            <a:ext cx="1219" cy="10083"/>
          </a:xfrm>
          <a:custGeom>
            <a:avLst/>
            <a:gdLst/>
            <a:ahLst/>
            <a:cxnLst/>
            <a:rect l="l" t="t" r="r" b="b"/>
            <a:pathLst>
              <a:path w="1219" h="10083">
                <a:moveTo>
                  <a:pt x="939" y="10083"/>
                </a:moveTo>
                <a:lnTo>
                  <a:pt x="1219" y="88"/>
                </a:lnTo>
                <a:lnTo>
                  <a:pt x="0" y="0"/>
                </a:lnTo>
                <a:lnTo>
                  <a:pt x="939" y="1008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3177543" y="2109958"/>
            <a:ext cx="1587" cy="7569"/>
          </a:xfrm>
          <a:custGeom>
            <a:avLst/>
            <a:gdLst/>
            <a:ahLst/>
            <a:cxnLst/>
            <a:rect l="l" t="t" r="r" b="b"/>
            <a:pathLst>
              <a:path w="1587" h="7569">
                <a:moveTo>
                  <a:pt x="647" y="0"/>
                </a:moveTo>
                <a:lnTo>
                  <a:pt x="0" y="1231"/>
                </a:lnTo>
                <a:lnTo>
                  <a:pt x="584" y="7569"/>
                </a:lnTo>
                <a:lnTo>
                  <a:pt x="1587" y="0"/>
                </a:lnTo>
                <a:lnTo>
                  <a:pt x="647" y="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3176316" y="2118752"/>
            <a:ext cx="1308" cy="6261"/>
          </a:xfrm>
          <a:custGeom>
            <a:avLst/>
            <a:gdLst/>
            <a:ahLst/>
            <a:cxnLst/>
            <a:rect l="l" t="t" r="r" b="b"/>
            <a:pathLst>
              <a:path w="1308" h="6261">
                <a:moveTo>
                  <a:pt x="0" y="1219"/>
                </a:moveTo>
                <a:lnTo>
                  <a:pt x="647" y="6261"/>
                </a:lnTo>
                <a:lnTo>
                  <a:pt x="1308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3175093" y="2127525"/>
            <a:ext cx="1803" cy="6261"/>
          </a:xfrm>
          <a:custGeom>
            <a:avLst/>
            <a:gdLst/>
            <a:ahLst/>
            <a:cxnLst/>
            <a:rect l="l" t="t" r="r" b="b"/>
            <a:pathLst>
              <a:path w="1803" h="6261">
                <a:moveTo>
                  <a:pt x="0" y="1155"/>
                </a:moveTo>
                <a:lnTo>
                  <a:pt x="584" y="6261"/>
                </a:lnTo>
                <a:lnTo>
                  <a:pt x="1803" y="4978"/>
                </a:lnTo>
                <a:lnTo>
                  <a:pt x="1219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687435" y="2254037"/>
            <a:ext cx="31546" cy="13601"/>
          </a:xfrm>
          <a:custGeom>
            <a:avLst/>
            <a:gdLst/>
            <a:ahLst/>
            <a:cxnLst/>
            <a:rect l="l" t="t" r="r" b="b"/>
            <a:pathLst>
              <a:path w="31546" h="13601">
                <a:moveTo>
                  <a:pt x="13182" y="2806"/>
                </a:moveTo>
                <a:lnTo>
                  <a:pt x="1295" y="0"/>
                </a:lnTo>
                <a:lnTo>
                  <a:pt x="0" y="5689"/>
                </a:lnTo>
                <a:lnTo>
                  <a:pt x="29603" y="13601"/>
                </a:lnTo>
                <a:lnTo>
                  <a:pt x="31546" y="8572"/>
                </a:lnTo>
                <a:lnTo>
                  <a:pt x="13182" y="2806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2842599" y="2315457"/>
            <a:ext cx="22682" cy="18643"/>
          </a:xfrm>
          <a:custGeom>
            <a:avLst/>
            <a:gdLst/>
            <a:ahLst/>
            <a:cxnLst/>
            <a:rect l="l" t="t" r="r" b="b"/>
            <a:pathLst>
              <a:path w="22682" h="18643">
                <a:moveTo>
                  <a:pt x="22682" y="13601"/>
                </a:moveTo>
                <a:lnTo>
                  <a:pt x="2311" y="0"/>
                </a:lnTo>
                <a:lnTo>
                  <a:pt x="0" y="5829"/>
                </a:lnTo>
                <a:lnTo>
                  <a:pt x="20955" y="18643"/>
                </a:lnTo>
                <a:lnTo>
                  <a:pt x="22682" y="1360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029006" y="2337921"/>
            <a:ext cx="21094" cy="29591"/>
          </a:xfrm>
          <a:custGeom>
            <a:avLst/>
            <a:gdLst/>
            <a:ahLst/>
            <a:cxnLst/>
            <a:rect l="l" t="t" r="r" b="b"/>
            <a:pathLst>
              <a:path w="21094" h="29591">
                <a:moveTo>
                  <a:pt x="21018" y="4025"/>
                </a:moveTo>
                <a:lnTo>
                  <a:pt x="14681" y="63"/>
                </a:lnTo>
                <a:lnTo>
                  <a:pt x="13030" y="0"/>
                </a:lnTo>
                <a:lnTo>
                  <a:pt x="4318" y="17780"/>
                </a:lnTo>
                <a:lnTo>
                  <a:pt x="0" y="29591"/>
                </a:lnTo>
                <a:lnTo>
                  <a:pt x="8051" y="29006"/>
                </a:lnTo>
                <a:lnTo>
                  <a:pt x="12166" y="28079"/>
                </a:lnTo>
                <a:lnTo>
                  <a:pt x="16484" y="18567"/>
                </a:lnTo>
                <a:lnTo>
                  <a:pt x="21094" y="8128"/>
                </a:lnTo>
                <a:lnTo>
                  <a:pt x="21018" y="4025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126781" y="2390547"/>
            <a:ext cx="22237" cy="29527"/>
          </a:xfrm>
          <a:custGeom>
            <a:avLst/>
            <a:gdLst/>
            <a:ahLst/>
            <a:cxnLst/>
            <a:rect l="l" t="t" r="r" b="b"/>
            <a:pathLst>
              <a:path w="22237" h="29527">
                <a:moveTo>
                  <a:pt x="22237" y="5473"/>
                </a:moveTo>
                <a:lnTo>
                  <a:pt x="22098" y="3962"/>
                </a:lnTo>
                <a:lnTo>
                  <a:pt x="15760" y="0"/>
                </a:lnTo>
                <a:lnTo>
                  <a:pt x="12954" y="76"/>
                </a:lnTo>
                <a:lnTo>
                  <a:pt x="9144" y="6413"/>
                </a:lnTo>
                <a:lnTo>
                  <a:pt x="0" y="29527"/>
                </a:lnTo>
                <a:lnTo>
                  <a:pt x="12090" y="28079"/>
                </a:lnTo>
                <a:lnTo>
                  <a:pt x="16408" y="18364"/>
                </a:lnTo>
                <a:lnTo>
                  <a:pt x="19151" y="11379"/>
                </a:lnTo>
                <a:lnTo>
                  <a:pt x="22237" y="5473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2024101" y="2419066"/>
            <a:ext cx="2590" cy="2159"/>
          </a:xfrm>
          <a:custGeom>
            <a:avLst/>
            <a:gdLst/>
            <a:ahLst/>
            <a:cxnLst/>
            <a:rect l="l" t="t" r="r" b="b"/>
            <a:pathLst>
              <a:path w="2590" h="2158">
                <a:moveTo>
                  <a:pt x="939" y="1650"/>
                </a:moveTo>
                <a:lnTo>
                  <a:pt x="2590" y="2158"/>
                </a:lnTo>
                <a:lnTo>
                  <a:pt x="2159" y="495"/>
                </a:lnTo>
                <a:lnTo>
                  <a:pt x="0" y="0"/>
                </a:lnTo>
                <a:lnTo>
                  <a:pt x="939" y="165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2224482" y="2441950"/>
            <a:ext cx="22034" cy="29387"/>
          </a:xfrm>
          <a:custGeom>
            <a:avLst/>
            <a:gdLst/>
            <a:ahLst/>
            <a:cxnLst/>
            <a:rect l="l" t="t" r="r" b="b"/>
            <a:pathLst>
              <a:path w="22034" h="29387">
                <a:moveTo>
                  <a:pt x="21958" y="3822"/>
                </a:moveTo>
                <a:lnTo>
                  <a:pt x="14541" y="0"/>
                </a:lnTo>
                <a:lnTo>
                  <a:pt x="12738" y="1155"/>
                </a:lnTo>
                <a:lnTo>
                  <a:pt x="0" y="29387"/>
                </a:lnTo>
                <a:lnTo>
                  <a:pt x="10363" y="28956"/>
                </a:lnTo>
                <a:lnTo>
                  <a:pt x="13246" y="26784"/>
                </a:lnTo>
                <a:lnTo>
                  <a:pt x="16344" y="19596"/>
                </a:lnTo>
                <a:lnTo>
                  <a:pt x="22034" y="8001"/>
                </a:lnTo>
                <a:lnTo>
                  <a:pt x="21958" y="3822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2123036" y="2471545"/>
            <a:ext cx="3378" cy="2667"/>
          </a:xfrm>
          <a:custGeom>
            <a:avLst/>
            <a:gdLst/>
            <a:ahLst/>
            <a:cxnLst/>
            <a:rect l="l" t="t" r="r" b="b"/>
            <a:pathLst>
              <a:path w="3378" h="2667">
                <a:moveTo>
                  <a:pt x="863" y="1727"/>
                </a:moveTo>
                <a:lnTo>
                  <a:pt x="3378" y="2666"/>
                </a:lnTo>
                <a:lnTo>
                  <a:pt x="2159" y="368"/>
                </a:lnTo>
                <a:lnTo>
                  <a:pt x="0" y="0"/>
                </a:lnTo>
                <a:lnTo>
                  <a:pt x="863" y="172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323125" y="2494377"/>
            <a:ext cx="22098" cy="29590"/>
          </a:xfrm>
          <a:custGeom>
            <a:avLst/>
            <a:gdLst/>
            <a:ahLst/>
            <a:cxnLst/>
            <a:rect l="l" t="t" r="r" b="b"/>
            <a:pathLst>
              <a:path w="22098" h="29591">
                <a:moveTo>
                  <a:pt x="22098" y="3809"/>
                </a:moveTo>
                <a:lnTo>
                  <a:pt x="14617" y="0"/>
                </a:lnTo>
                <a:lnTo>
                  <a:pt x="12954" y="0"/>
                </a:lnTo>
                <a:lnTo>
                  <a:pt x="10502" y="3949"/>
                </a:lnTo>
                <a:lnTo>
                  <a:pt x="0" y="29590"/>
                </a:lnTo>
                <a:lnTo>
                  <a:pt x="12166" y="28079"/>
                </a:lnTo>
                <a:lnTo>
                  <a:pt x="16332" y="18211"/>
                </a:lnTo>
                <a:lnTo>
                  <a:pt x="22098" y="380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866572" y="2732260"/>
            <a:ext cx="25565" cy="46723"/>
          </a:xfrm>
          <a:custGeom>
            <a:avLst/>
            <a:gdLst/>
            <a:ahLst/>
            <a:cxnLst/>
            <a:rect l="l" t="t" r="r" b="b"/>
            <a:pathLst>
              <a:path w="25565" h="46723">
                <a:moveTo>
                  <a:pt x="25565" y="6337"/>
                </a:moveTo>
                <a:lnTo>
                  <a:pt x="14401" y="0"/>
                </a:lnTo>
                <a:lnTo>
                  <a:pt x="12966" y="1511"/>
                </a:lnTo>
                <a:lnTo>
                  <a:pt x="0" y="46723"/>
                </a:lnTo>
                <a:lnTo>
                  <a:pt x="15557" y="45504"/>
                </a:lnTo>
                <a:lnTo>
                  <a:pt x="25565" y="11734"/>
                </a:lnTo>
                <a:lnTo>
                  <a:pt x="25565" y="6337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916621" y="2759696"/>
            <a:ext cx="25628" cy="45567"/>
          </a:xfrm>
          <a:custGeom>
            <a:avLst/>
            <a:gdLst/>
            <a:ahLst/>
            <a:cxnLst/>
            <a:rect l="l" t="t" r="r" b="b"/>
            <a:pathLst>
              <a:path w="25628" h="45567">
                <a:moveTo>
                  <a:pt x="25628" y="5181"/>
                </a:moveTo>
                <a:lnTo>
                  <a:pt x="15544" y="0"/>
                </a:lnTo>
                <a:lnTo>
                  <a:pt x="12738" y="63"/>
                </a:lnTo>
                <a:lnTo>
                  <a:pt x="1511" y="39014"/>
                </a:lnTo>
                <a:lnTo>
                  <a:pt x="0" y="45567"/>
                </a:lnTo>
                <a:lnTo>
                  <a:pt x="14465" y="44488"/>
                </a:lnTo>
                <a:lnTo>
                  <a:pt x="18072" y="35560"/>
                </a:lnTo>
                <a:lnTo>
                  <a:pt x="25628" y="9283"/>
                </a:lnTo>
                <a:lnTo>
                  <a:pt x="25628" y="5181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871393" y="2815701"/>
            <a:ext cx="6045" cy="3314"/>
          </a:xfrm>
          <a:custGeom>
            <a:avLst/>
            <a:gdLst/>
            <a:ahLst/>
            <a:cxnLst/>
            <a:rect l="l" t="t" r="r" b="b"/>
            <a:pathLst>
              <a:path w="6045" h="3314">
                <a:moveTo>
                  <a:pt x="1879" y="1739"/>
                </a:moveTo>
                <a:lnTo>
                  <a:pt x="5918" y="3314"/>
                </a:lnTo>
                <a:lnTo>
                  <a:pt x="6045" y="152"/>
                </a:lnTo>
                <a:lnTo>
                  <a:pt x="0" y="0"/>
                </a:lnTo>
                <a:lnTo>
                  <a:pt x="1879" y="173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920147" y="2841779"/>
            <a:ext cx="7340" cy="3302"/>
          </a:xfrm>
          <a:custGeom>
            <a:avLst/>
            <a:gdLst/>
            <a:ahLst/>
            <a:cxnLst/>
            <a:rect l="l" t="t" r="r" b="b"/>
            <a:pathLst>
              <a:path w="7340" h="3301">
                <a:moveTo>
                  <a:pt x="0" y="419"/>
                </a:moveTo>
                <a:lnTo>
                  <a:pt x="4533" y="3302"/>
                </a:lnTo>
                <a:lnTo>
                  <a:pt x="6692" y="3225"/>
                </a:lnTo>
                <a:lnTo>
                  <a:pt x="7340" y="355"/>
                </a:lnTo>
                <a:lnTo>
                  <a:pt x="1079" y="0"/>
                </a:lnTo>
                <a:lnTo>
                  <a:pt x="0" y="419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872771" y="2857102"/>
            <a:ext cx="24765" cy="13690"/>
          </a:xfrm>
          <a:custGeom>
            <a:avLst/>
            <a:gdLst/>
            <a:ahLst/>
            <a:cxnLst/>
            <a:rect l="l" t="t" r="r" b="b"/>
            <a:pathLst>
              <a:path w="24764" h="13690">
                <a:moveTo>
                  <a:pt x="24764" y="12750"/>
                </a:moveTo>
                <a:lnTo>
                  <a:pt x="1866" y="215"/>
                </a:lnTo>
                <a:lnTo>
                  <a:pt x="0" y="0"/>
                </a:lnTo>
                <a:lnTo>
                  <a:pt x="1790" y="2959"/>
                </a:lnTo>
                <a:lnTo>
                  <a:pt x="20586" y="12890"/>
                </a:lnTo>
                <a:lnTo>
                  <a:pt x="24472" y="13690"/>
                </a:lnTo>
                <a:lnTo>
                  <a:pt x="24764" y="12750"/>
                </a:lnTo>
                <a:close/>
              </a:path>
            </a:pathLst>
          </a:custGeom>
          <a:solidFill>
            <a:srgbClr val="6769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2718614" y="1870134"/>
            <a:ext cx="3467" cy="939"/>
          </a:xfrm>
          <a:custGeom>
            <a:avLst/>
            <a:gdLst/>
            <a:ahLst/>
            <a:cxnLst/>
            <a:rect l="l" t="t" r="r" b="b"/>
            <a:pathLst>
              <a:path w="3467" h="939">
                <a:moveTo>
                  <a:pt x="0" y="571"/>
                </a:moveTo>
                <a:lnTo>
                  <a:pt x="3467" y="939"/>
                </a:lnTo>
                <a:lnTo>
                  <a:pt x="3251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727335" y="1872508"/>
            <a:ext cx="3886" cy="723"/>
          </a:xfrm>
          <a:custGeom>
            <a:avLst/>
            <a:gdLst/>
            <a:ahLst/>
            <a:cxnLst/>
            <a:rect l="l" t="t" r="r" b="b"/>
            <a:pathLst>
              <a:path w="3886" h="723">
                <a:moveTo>
                  <a:pt x="0" y="723"/>
                </a:moveTo>
                <a:lnTo>
                  <a:pt x="3886" y="723"/>
                </a:lnTo>
                <a:lnTo>
                  <a:pt x="345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736113" y="1875030"/>
            <a:ext cx="3886" cy="647"/>
          </a:xfrm>
          <a:custGeom>
            <a:avLst/>
            <a:gdLst/>
            <a:ahLst/>
            <a:cxnLst/>
            <a:rect l="l" t="t" r="r" b="b"/>
            <a:pathLst>
              <a:path w="3886" h="647">
                <a:moveTo>
                  <a:pt x="0" y="647"/>
                </a:moveTo>
                <a:lnTo>
                  <a:pt x="3886" y="647"/>
                </a:lnTo>
                <a:lnTo>
                  <a:pt x="345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2744823" y="1877557"/>
            <a:ext cx="3886" cy="1155"/>
          </a:xfrm>
          <a:custGeom>
            <a:avLst/>
            <a:gdLst/>
            <a:ahLst/>
            <a:cxnLst/>
            <a:rect l="l" t="t" r="r" b="b"/>
            <a:pathLst>
              <a:path w="3886" h="1155">
                <a:moveTo>
                  <a:pt x="0" y="634"/>
                </a:moveTo>
                <a:lnTo>
                  <a:pt x="1308" y="1155"/>
                </a:lnTo>
                <a:lnTo>
                  <a:pt x="3886" y="927"/>
                </a:lnTo>
                <a:lnTo>
                  <a:pt x="3251" y="0"/>
                </a:lnTo>
                <a:lnTo>
                  <a:pt x="0" y="63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2748714" y="1878493"/>
            <a:ext cx="3314" cy="1219"/>
          </a:xfrm>
          <a:custGeom>
            <a:avLst/>
            <a:gdLst/>
            <a:ahLst/>
            <a:cxnLst/>
            <a:rect l="l" t="t" r="r" b="b"/>
            <a:pathLst>
              <a:path w="3314" h="1219">
                <a:moveTo>
                  <a:pt x="292" y="1219"/>
                </a:moveTo>
                <a:lnTo>
                  <a:pt x="3314" y="279"/>
                </a:lnTo>
                <a:lnTo>
                  <a:pt x="0" y="0"/>
                </a:lnTo>
                <a:lnTo>
                  <a:pt x="292" y="12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2753607" y="1880071"/>
            <a:ext cx="3886" cy="863"/>
          </a:xfrm>
          <a:custGeom>
            <a:avLst/>
            <a:gdLst/>
            <a:ahLst/>
            <a:cxnLst/>
            <a:rect l="l" t="t" r="r" b="b"/>
            <a:pathLst>
              <a:path w="3886" h="863">
                <a:moveTo>
                  <a:pt x="507" y="76"/>
                </a:moveTo>
                <a:lnTo>
                  <a:pt x="0" y="863"/>
                </a:lnTo>
                <a:lnTo>
                  <a:pt x="3886" y="863"/>
                </a:lnTo>
                <a:lnTo>
                  <a:pt x="3238" y="0"/>
                </a:lnTo>
                <a:lnTo>
                  <a:pt x="507" y="7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2757505" y="1880932"/>
            <a:ext cx="3225" cy="1295"/>
          </a:xfrm>
          <a:custGeom>
            <a:avLst/>
            <a:gdLst/>
            <a:ahLst/>
            <a:cxnLst/>
            <a:rect l="l" t="t" r="r" b="b"/>
            <a:pathLst>
              <a:path w="3225" h="1295">
                <a:moveTo>
                  <a:pt x="279" y="1295"/>
                </a:moveTo>
                <a:lnTo>
                  <a:pt x="3225" y="355"/>
                </a:lnTo>
                <a:lnTo>
                  <a:pt x="0" y="0"/>
                </a:lnTo>
                <a:lnTo>
                  <a:pt x="279" y="129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2766140" y="1883884"/>
            <a:ext cx="3594" cy="787"/>
          </a:xfrm>
          <a:custGeom>
            <a:avLst/>
            <a:gdLst/>
            <a:ahLst/>
            <a:cxnLst/>
            <a:rect l="l" t="t" r="r" b="b"/>
            <a:pathLst>
              <a:path w="3594" h="787">
                <a:moveTo>
                  <a:pt x="0" y="571"/>
                </a:moveTo>
                <a:lnTo>
                  <a:pt x="3594" y="787"/>
                </a:lnTo>
                <a:lnTo>
                  <a:pt x="3238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2774918" y="1886398"/>
            <a:ext cx="3467" cy="876"/>
          </a:xfrm>
          <a:custGeom>
            <a:avLst/>
            <a:gdLst/>
            <a:ahLst/>
            <a:cxnLst/>
            <a:rect l="l" t="t" r="r" b="b"/>
            <a:pathLst>
              <a:path w="3467" h="876">
                <a:moveTo>
                  <a:pt x="0" y="584"/>
                </a:moveTo>
                <a:lnTo>
                  <a:pt x="3467" y="876"/>
                </a:lnTo>
                <a:lnTo>
                  <a:pt x="3251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783707" y="1888773"/>
            <a:ext cx="3822" cy="723"/>
          </a:xfrm>
          <a:custGeom>
            <a:avLst/>
            <a:gdLst/>
            <a:ahLst/>
            <a:cxnLst/>
            <a:rect l="l" t="t" r="r" b="b"/>
            <a:pathLst>
              <a:path w="3822" h="723">
                <a:moveTo>
                  <a:pt x="0" y="723"/>
                </a:moveTo>
                <a:lnTo>
                  <a:pt x="3822" y="723"/>
                </a:lnTo>
                <a:lnTo>
                  <a:pt x="3378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792417" y="1891433"/>
            <a:ext cx="3822" cy="723"/>
          </a:xfrm>
          <a:custGeom>
            <a:avLst/>
            <a:gdLst/>
            <a:ahLst/>
            <a:cxnLst/>
            <a:rect l="l" t="t" r="r" b="b"/>
            <a:pathLst>
              <a:path w="3822" h="723">
                <a:moveTo>
                  <a:pt x="0" y="520"/>
                </a:moveTo>
                <a:lnTo>
                  <a:pt x="3822" y="723"/>
                </a:lnTo>
                <a:lnTo>
                  <a:pt x="3162" y="0"/>
                </a:lnTo>
                <a:lnTo>
                  <a:pt x="0" y="52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2796230" y="1892166"/>
            <a:ext cx="3314" cy="1651"/>
          </a:xfrm>
          <a:custGeom>
            <a:avLst/>
            <a:gdLst/>
            <a:ahLst/>
            <a:cxnLst/>
            <a:rect l="l" t="t" r="r" b="b"/>
            <a:pathLst>
              <a:path w="3314" h="1650">
                <a:moveTo>
                  <a:pt x="2451" y="1650"/>
                </a:moveTo>
                <a:lnTo>
                  <a:pt x="3314" y="431"/>
                </a:lnTo>
                <a:lnTo>
                  <a:pt x="0" y="0"/>
                </a:lnTo>
                <a:lnTo>
                  <a:pt x="2451" y="165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801058" y="1893821"/>
            <a:ext cx="3949" cy="1155"/>
          </a:xfrm>
          <a:custGeom>
            <a:avLst/>
            <a:gdLst/>
            <a:ahLst/>
            <a:cxnLst/>
            <a:rect l="l" t="t" r="r" b="b"/>
            <a:pathLst>
              <a:path w="3949" h="1155">
                <a:moveTo>
                  <a:pt x="0" y="647"/>
                </a:moveTo>
                <a:lnTo>
                  <a:pt x="1295" y="1155"/>
                </a:lnTo>
                <a:lnTo>
                  <a:pt x="3949" y="863"/>
                </a:lnTo>
                <a:lnTo>
                  <a:pt x="331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805031" y="1894682"/>
            <a:ext cx="3302" cy="1295"/>
          </a:xfrm>
          <a:custGeom>
            <a:avLst/>
            <a:gdLst/>
            <a:ahLst/>
            <a:cxnLst/>
            <a:rect l="l" t="t" r="r" b="b"/>
            <a:pathLst>
              <a:path w="3301" h="1295">
                <a:moveTo>
                  <a:pt x="279" y="1295"/>
                </a:moveTo>
                <a:lnTo>
                  <a:pt x="3301" y="355"/>
                </a:lnTo>
                <a:lnTo>
                  <a:pt x="0" y="0"/>
                </a:lnTo>
                <a:lnTo>
                  <a:pt x="279" y="129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809835" y="1896348"/>
            <a:ext cx="3962" cy="927"/>
          </a:xfrm>
          <a:custGeom>
            <a:avLst/>
            <a:gdLst/>
            <a:ahLst/>
            <a:cxnLst/>
            <a:rect l="l" t="t" r="r" b="b"/>
            <a:pathLst>
              <a:path w="3962" h="927">
                <a:moveTo>
                  <a:pt x="584" y="63"/>
                </a:moveTo>
                <a:lnTo>
                  <a:pt x="0" y="927"/>
                </a:lnTo>
                <a:lnTo>
                  <a:pt x="3962" y="850"/>
                </a:lnTo>
                <a:lnTo>
                  <a:pt x="3390" y="0"/>
                </a:lnTo>
                <a:lnTo>
                  <a:pt x="584" y="6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813803" y="1897203"/>
            <a:ext cx="3454" cy="1295"/>
          </a:xfrm>
          <a:custGeom>
            <a:avLst/>
            <a:gdLst/>
            <a:ahLst/>
            <a:cxnLst/>
            <a:rect l="l" t="t" r="r" b="b"/>
            <a:pathLst>
              <a:path w="3454" h="1295">
                <a:moveTo>
                  <a:pt x="0" y="1003"/>
                </a:moveTo>
                <a:lnTo>
                  <a:pt x="3454" y="1295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822512" y="1900166"/>
            <a:ext cx="3454" cy="787"/>
          </a:xfrm>
          <a:custGeom>
            <a:avLst/>
            <a:gdLst/>
            <a:ahLst/>
            <a:cxnLst/>
            <a:rect l="l" t="t" r="r" b="b"/>
            <a:pathLst>
              <a:path w="3454" h="787">
                <a:moveTo>
                  <a:pt x="0" y="634"/>
                </a:moveTo>
                <a:lnTo>
                  <a:pt x="3454" y="787"/>
                </a:lnTo>
                <a:lnTo>
                  <a:pt x="3162" y="0"/>
                </a:lnTo>
                <a:lnTo>
                  <a:pt x="0" y="63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831222" y="1902523"/>
            <a:ext cx="3886" cy="723"/>
          </a:xfrm>
          <a:custGeom>
            <a:avLst/>
            <a:gdLst/>
            <a:ahLst/>
            <a:cxnLst/>
            <a:rect l="l" t="t" r="r" b="b"/>
            <a:pathLst>
              <a:path w="3886" h="723">
                <a:moveTo>
                  <a:pt x="0" y="723"/>
                </a:moveTo>
                <a:lnTo>
                  <a:pt x="3886" y="723"/>
                </a:lnTo>
                <a:lnTo>
                  <a:pt x="3467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840012" y="1905049"/>
            <a:ext cx="3822" cy="723"/>
          </a:xfrm>
          <a:custGeom>
            <a:avLst/>
            <a:gdLst/>
            <a:ahLst/>
            <a:cxnLst/>
            <a:rect l="l" t="t" r="r" b="b"/>
            <a:pathLst>
              <a:path w="3822" h="723">
                <a:moveTo>
                  <a:pt x="0" y="723"/>
                </a:moveTo>
                <a:lnTo>
                  <a:pt x="3822" y="723"/>
                </a:lnTo>
                <a:lnTo>
                  <a:pt x="3378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2848721" y="1907647"/>
            <a:ext cx="3886" cy="1079"/>
          </a:xfrm>
          <a:custGeom>
            <a:avLst/>
            <a:gdLst/>
            <a:ahLst/>
            <a:cxnLst/>
            <a:rect l="l" t="t" r="r" b="b"/>
            <a:pathLst>
              <a:path w="3886" h="1079">
                <a:moveTo>
                  <a:pt x="0" y="571"/>
                </a:moveTo>
                <a:lnTo>
                  <a:pt x="1219" y="1079"/>
                </a:lnTo>
                <a:lnTo>
                  <a:pt x="3886" y="723"/>
                </a:lnTo>
                <a:lnTo>
                  <a:pt x="3162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852611" y="1908371"/>
            <a:ext cx="3225" cy="1790"/>
          </a:xfrm>
          <a:custGeom>
            <a:avLst/>
            <a:gdLst/>
            <a:ahLst/>
            <a:cxnLst/>
            <a:rect l="l" t="t" r="r" b="b"/>
            <a:pathLst>
              <a:path w="3225" h="1790">
                <a:moveTo>
                  <a:pt x="1219" y="1790"/>
                </a:moveTo>
                <a:lnTo>
                  <a:pt x="3225" y="495"/>
                </a:lnTo>
                <a:lnTo>
                  <a:pt x="0" y="0"/>
                </a:lnTo>
                <a:lnTo>
                  <a:pt x="1219" y="179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857362" y="1910097"/>
            <a:ext cx="3949" cy="1155"/>
          </a:xfrm>
          <a:custGeom>
            <a:avLst/>
            <a:gdLst/>
            <a:ahLst/>
            <a:cxnLst/>
            <a:rect l="l" t="t" r="r" b="b"/>
            <a:pathLst>
              <a:path w="3949" h="1155">
                <a:moveTo>
                  <a:pt x="0" y="647"/>
                </a:moveTo>
                <a:lnTo>
                  <a:pt x="1371" y="1155"/>
                </a:lnTo>
                <a:lnTo>
                  <a:pt x="3949" y="863"/>
                </a:lnTo>
                <a:lnTo>
                  <a:pt x="331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861322" y="1910958"/>
            <a:ext cx="3314" cy="1295"/>
          </a:xfrm>
          <a:custGeom>
            <a:avLst/>
            <a:gdLst/>
            <a:ahLst/>
            <a:cxnLst/>
            <a:rect l="l" t="t" r="r" b="b"/>
            <a:pathLst>
              <a:path w="3314" h="1295">
                <a:moveTo>
                  <a:pt x="292" y="1295"/>
                </a:moveTo>
                <a:lnTo>
                  <a:pt x="3314" y="355"/>
                </a:lnTo>
                <a:lnTo>
                  <a:pt x="0" y="0"/>
                </a:lnTo>
                <a:lnTo>
                  <a:pt x="292" y="129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870038" y="1913911"/>
            <a:ext cx="3517" cy="787"/>
          </a:xfrm>
          <a:custGeom>
            <a:avLst/>
            <a:gdLst/>
            <a:ahLst/>
            <a:cxnLst/>
            <a:rect l="l" t="t" r="r" b="b"/>
            <a:pathLst>
              <a:path w="3517" h="787">
                <a:moveTo>
                  <a:pt x="0" y="571"/>
                </a:moveTo>
                <a:lnTo>
                  <a:pt x="3517" y="787"/>
                </a:lnTo>
                <a:lnTo>
                  <a:pt x="3238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878816" y="1916426"/>
            <a:ext cx="3378" cy="939"/>
          </a:xfrm>
          <a:custGeom>
            <a:avLst/>
            <a:gdLst/>
            <a:ahLst/>
            <a:cxnLst/>
            <a:rect l="l" t="t" r="r" b="b"/>
            <a:pathLst>
              <a:path w="3378" h="939">
                <a:moveTo>
                  <a:pt x="0" y="571"/>
                </a:moveTo>
                <a:lnTo>
                  <a:pt x="3378" y="939"/>
                </a:lnTo>
                <a:lnTo>
                  <a:pt x="3162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887526" y="1918799"/>
            <a:ext cx="3886" cy="723"/>
          </a:xfrm>
          <a:custGeom>
            <a:avLst/>
            <a:gdLst/>
            <a:ahLst/>
            <a:cxnLst/>
            <a:rect l="l" t="t" r="r" b="b"/>
            <a:pathLst>
              <a:path w="3886" h="723">
                <a:moveTo>
                  <a:pt x="0" y="723"/>
                </a:moveTo>
                <a:lnTo>
                  <a:pt x="3886" y="723"/>
                </a:lnTo>
                <a:lnTo>
                  <a:pt x="3467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896316" y="1921461"/>
            <a:ext cx="3822" cy="723"/>
          </a:xfrm>
          <a:custGeom>
            <a:avLst/>
            <a:gdLst/>
            <a:ahLst/>
            <a:cxnLst/>
            <a:rect l="l" t="t" r="r" b="b"/>
            <a:pathLst>
              <a:path w="3822" h="723">
                <a:moveTo>
                  <a:pt x="0" y="507"/>
                </a:moveTo>
                <a:lnTo>
                  <a:pt x="3822" y="723"/>
                </a:lnTo>
                <a:lnTo>
                  <a:pt x="3098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900128" y="1922193"/>
            <a:ext cx="3238" cy="1651"/>
          </a:xfrm>
          <a:custGeom>
            <a:avLst/>
            <a:gdLst/>
            <a:ahLst/>
            <a:cxnLst/>
            <a:rect l="l" t="t" r="r" b="b"/>
            <a:pathLst>
              <a:path w="3238" h="1650">
                <a:moveTo>
                  <a:pt x="2451" y="1650"/>
                </a:moveTo>
                <a:lnTo>
                  <a:pt x="3238" y="431"/>
                </a:lnTo>
                <a:lnTo>
                  <a:pt x="0" y="0"/>
                </a:lnTo>
                <a:lnTo>
                  <a:pt x="2451" y="165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904957" y="1923848"/>
            <a:ext cx="3949" cy="1155"/>
          </a:xfrm>
          <a:custGeom>
            <a:avLst/>
            <a:gdLst/>
            <a:ahLst/>
            <a:cxnLst/>
            <a:rect l="l" t="t" r="r" b="b"/>
            <a:pathLst>
              <a:path w="3949" h="1155">
                <a:moveTo>
                  <a:pt x="0" y="647"/>
                </a:moveTo>
                <a:lnTo>
                  <a:pt x="1219" y="1155"/>
                </a:lnTo>
                <a:lnTo>
                  <a:pt x="3949" y="787"/>
                </a:lnTo>
                <a:lnTo>
                  <a:pt x="3238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908915" y="1924630"/>
            <a:ext cx="3225" cy="1739"/>
          </a:xfrm>
          <a:custGeom>
            <a:avLst/>
            <a:gdLst/>
            <a:ahLst/>
            <a:cxnLst/>
            <a:rect l="l" t="t" r="r" b="b"/>
            <a:pathLst>
              <a:path w="3225" h="1739">
                <a:moveTo>
                  <a:pt x="1219" y="1739"/>
                </a:moveTo>
                <a:lnTo>
                  <a:pt x="3225" y="507"/>
                </a:lnTo>
                <a:lnTo>
                  <a:pt x="0" y="0"/>
                </a:lnTo>
                <a:lnTo>
                  <a:pt x="1219" y="173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913730" y="1926362"/>
            <a:ext cx="3886" cy="863"/>
          </a:xfrm>
          <a:custGeom>
            <a:avLst/>
            <a:gdLst/>
            <a:ahLst/>
            <a:cxnLst/>
            <a:rect l="l" t="t" r="r" b="b"/>
            <a:pathLst>
              <a:path w="3886" h="863">
                <a:moveTo>
                  <a:pt x="507" y="76"/>
                </a:moveTo>
                <a:lnTo>
                  <a:pt x="0" y="863"/>
                </a:lnTo>
                <a:lnTo>
                  <a:pt x="3886" y="863"/>
                </a:lnTo>
                <a:lnTo>
                  <a:pt x="3314" y="0"/>
                </a:lnTo>
                <a:lnTo>
                  <a:pt x="507" y="7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917619" y="1927222"/>
            <a:ext cx="3467" cy="1308"/>
          </a:xfrm>
          <a:custGeom>
            <a:avLst/>
            <a:gdLst/>
            <a:ahLst/>
            <a:cxnLst/>
            <a:rect l="l" t="t" r="r" b="b"/>
            <a:pathLst>
              <a:path w="3467" h="1308">
                <a:moveTo>
                  <a:pt x="368" y="1308"/>
                </a:moveTo>
                <a:lnTo>
                  <a:pt x="3467" y="1308"/>
                </a:lnTo>
                <a:lnTo>
                  <a:pt x="3251" y="507"/>
                </a:lnTo>
                <a:lnTo>
                  <a:pt x="0" y="0"/>
                </a:lnTo>
                <a:lnTo>
                  <a:pt x="368" y="1308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926342" y="1930175"/>
            <a:ext cx="3517" cy="800"/>
          </a:xfrm>
          <a:custGeom>
            <a:avLst/>
            <a:gdLst/>
            <a:ahLst/>
            <a:cxnLst/>
            <a:rect l="l" t="t" r="r" b="b"/>
            <a:pathLst>
              <a:path w="3517" h="800">
                <a:moveTo>
                  <a:pt x="0" y="584"/>
                </a:moveTo>
                <a:lnTo>
                  <a:pt x="3517" y="800"/>
                </a:lnTo>
                <a:lnTo>
                  <a:pt x="3238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935121" y="1932702"/>
            <a:ext cx="3378" cy="939"/>
          </a:xfrm>
          <a:custGeom>
            <a:avLst/>
            <a:gdLst/>
            <a:ahLst/>
            <a:cxnLst/>
            <a:rect l="l" t="t" r="r" b="b"/>
            <a:pathLst>
              <a:path w="3378" h="939">
                <a:moveTo>
                  <a:pt x="0" y="571"/>
                </a:moveTo>
                <a:lnTo>
                  <a:pt x="3378" y="939"/>
                </a:lnTo>
                <a:lnTo>
                  <a:pt x="3162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943830" y="1935076"/>
            <a:ext cx="3886" cy="723"/>
          </a:xfrm>
          <a:custGeom>
            <a:avLst/>
            <a:gdLst/>
            <a:ahLst/>
            <a:cxnLst/>
            <a:rect l="l" t="t" r="r" b="b"/>
            <a:pathLst>
              <a:path w="3886" h="723">
                <a:moveTo>
                  <a:pt x="0" y="723"/>
                </a:moveTo>
                <a:lnTo>
                  <a:pt x="3886" y="723"/>
                </a:lnTo>
                <a:lnTo>
                  <a:pt x="345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952620" y="1937738"/>
            <a:ext cx="3822" cy="723"/>
          </a:xfrm>
          <a:custGeom>
            <a:avLst/>
            <a:gdLst/>
            <a:ahLst/>
            <a:cxnLst/>
            <a:rect l="l" t="t" r="r" b="b"/>
            <a:pathLst>
              <a:path w="3822" h="723">
                <a:moveTo>
                  <a:pt x="0" y="507"/>
                </a:moveTo>
                <a:lnTo>
                  <a:pt x="3822" y="723"/>
                </a:lnTo>
                <a:lnTo>
                  <a:pt x="3098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2956433" y="1938469"/>
            <a:ext cx="3238" cy="1651"/>
          </a:xfrm>
          <a:custGeom>
            <a:avLst/>
            <a:gdLst/>
            <a:ahLst/>
            <a:cxnLst/>
            <a:rect l="l" t="t" r="r" b="b"/>
            <a:pathLst>
              <a:path w="3238" h="1650">
                <a:moveTo>
                  <a:pt x="2451" y="1650"/>
                </a:moveTo>
                <a:lnTo>
                  <a:pt x="3238" y="431"/>
                </a:lnTo>
                <a:lnTo>
                  <a:pt x="0" y="0"/>
                </a:lnTo>
                <a:lnTo>
                  <a:pt x="2451" y="165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2961261" y="1940125"/>
            <a:ext cx="3949" cy="1143"/>
          </a:xfrm>
          <a:custGeom>
            <a:avLst/>
            <a:gdLst/>
            <a:ahLst/>
            <a:cxnLst/>
            <a:rect l="l" t="t" r="r" b="b"/>
            <a:pathLst>
              <a:path w="3949" h="1143">
                <a:moveTo>
                  <a:pt x="0" y="634"/>
                </a:moveTo>
                <a:lnTo>
                  <a:pt x="1295" y="1142"/>
                </a:lnTo>
                <a:lnTo>
                  <a:pt x="3949" y="850"/>
                </a:lnTo>
                <a:lnTo>
                  <a:pt x="3302" y="0"/>
                </a:lnTo>
                <a:lnTo>
                  <a:pt x="0" y="63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2965209" y="1940972"/>
            <a:ext cx="3238" cy="1308"/>
          </a:xfrm>
          <a:custGeom>
            <a:avLst/>
            <a:gdLst/>
            <a:ahLst/>
            <a:cxnLst/>
            <a:rect l="l" t="t" r="r" b="b"/>
            <a:pathLst>
              <a:path w="3238" h="1308">
                <a:moveTo>
                  <a:pt x="292" y="1308"/>
                </a:moveTo>
                <a:lnTo>
                  <a:pt x="3238" y="368"/>
                </a:lnTo>
                <a:lnTo>
                  <a:pt x="0" y="0"/>
                </a:lnTo>
                <a:lnTo>
                  <a:pt x="292" y="1308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2970034" y="1942640"/>
            <a:ext cx="3962" cy="863"/>
          </a:xfrm>
          <a:custGeom>
            <a:avLst/>
            <a:gdLst/>
            <a:ahLst/>
            <a:cxnLst/>
            <a:rect l="l" t="t" r="r" b="b"/>
            <a:pathLst>
              <a:path w="3962" h="863">
                <a:moveTo>
                  <a:pt x="507" y="63"/>
                </a:moveTo>
                <a:lnTo>
                  <a:pt x="0" y="863"/>
                </a:lnTo>
                <a:lnTo>
                  <a:pt x="3962" y="863"/>
                </a:lnTo>
                <a:lnTo>
                  <a:pt x="3314" y="0"/>
                </a:lnTo>
                <a:lnTo>
                  <a:pt x="507" y="6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2973999" y="1943500"/>
            <a:ext cx="3390" cy="1295"/>
          </a:xfrm>
          <a:custGeom>
            <a:avLst/>
            <a:gdLst/>
            <a:ahLst/>
            <a:cxnLst/>
            <a:rect l="l" t="t" r="r" b="b"/>
            <a:pathLst>
              <a:path w="3390" h="1295">
                <a:moveTo>
                  <a:pt x="292" y="1295"/>
                </a:moveTo>
                <a:lnTo>
                  <a:pt x="3390" y="1231"/>
                </a:lnTo>
                <a:lnTo>
                  <a:pt x="3238" y="507"/>
                </a:lnTo>
                <a:lnTo>
                  <a:pt x="0" y="0"/>
                </a:lnTo>
                <a:lnTo>
                  <a:pt x="292" y="129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2982647" y="1946451"/>
            <a:ext cx="3517" cy="787"/>
          </a:xfrm>
          <a:custGeom>
            <a:avLst/>
            <a:gdLst/>
            <a:ahLst/>
            <a:cxnLst/>
            <a:rect l="l" t="t" r="r" b="b"/>
            <a:pathLst>
              <a:path w="3517" h="787">
                <a:moveTo>
                  <a:pt x="0" y="584"/>
                </a:moveTo>
                <a:lnTo>
                  <a:pt x="3517" y="787"/>
                </a:lnTo>
                <a:lnTo>
                  <a:pt x="3238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2991356" y="1948826"/>
            <a:ext cx="3886" cy="723"/>
          </a:xfrm>
          <a:custGeom>
            <a:avLst/>
            <a:gdLst/>
            <a:ahLst/>
            <a:cxnLst/>
            <a:rect l="l" t="t" r="r" b="b"/>
            <a:pathLst>
              <a:path w="3886" h="723">
                <a:moveTo>
                  <a:pt x="0" y="723"/>
                </a:moveTo>
                <a:lnTo>
                  <a:pt x="3886" y="723"/>
                </a:lnTo>
                <a:lnTo>
                  <a:pt x="345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3000134" y="1951341"/>
            <a:ext cx="3886" cy="723"/>
          </a:xfrm>
          <a:custGeom>
            <a:avLst/>
            <a:gdLst/>
            <a:ahLst/>
            <a:cxnLst/>
            <a:rect l="l" t="t" r="r" b="b"/>
            <a:pathLst>
              <a:path w="3886" h="723">
                <a:moveTo>
                  <a:pt x="0" y="723"/>
                </a:moveTo>
                <a:lnTo>
                  <a:pt x="3886" y="723"/>
                </a:lnTo>
                <a:lnTo>
                  <a:pt x="3454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3008924" y="1953939"/>
            <a:ext cx="3822" cy="800"/>
          </a:xfrm>
          <a:custGeom>
            <a:avLst/>
            <a:gdLst/>
            <a:ahLst/>
            <a:cxnLst/>
            <a:rect l="l" t="t" r="r" b="b"/>
            <a:pathLst>
              <a:path w="3822" h="800">
                <a:moveTo>
                  <a:pt x="0" y="571"/>
                </a:moveTo>
                <a:lnTo>
                  <a:pt x="3822" y="800"/>
                </a:lnTo>
                <a:lnTo>
                  <a:pt x="3162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3012737" y="1954734"/>
            <a:ext cx="3314" cy="1651"/>
          </a:xfrm>
          <a:custGeom>
            <a:avLst/>
            <a:gdLst/>
            <a:ahLst/>
            <a:cxnLst/>
            <a:rect l="l" t="t" r="r" b="b"/>
            <a:pathLst>
              <a:path w="3314" h="1650">
                <a:moveTo>
                  <a:pt x="2451" y="1650"/>
                </a:moveTo>
                <a:lnTo>
                  <a:pt x="3314" y="431"/>
                </a:lnTo>
                <a:lnTo>
                  <a:pt x="0" y="0"/>
                </a:lnTo>
                <a:lnTo>
                  <a:pt x="2451" y="165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3017565" y="1956389"/>
            <a:ext cx="3949" cy="1155"/>
          </a:xfrm>
          <a:custGeom>
            <a:avLst/>
            <a:gdLst/>
            <a:ahLst/>
            <a:cxnLst/>
            <a:rect l="l" t="t" r="r" b="b"/>
            <a:pathLst>
              <a:path w="3949" h="1155">
                <a:moveTo>
                  <a:pt x="0" y="647"/>
                </a:moveTo>
                <a:lnTo>
                  <a:pt x="1295" y="1155"/>
                </a:lnTo>
                <a:lnTo>
                  <a:pt x="3949" y="863"/>
                </a:lnTo>
                <a:lnTo>
                  <a:pt x="3302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3021514" y="1957250"/>
            <a:ext cx="3238" cy="1295"/>
          </a:xfrm>
          <a:custGeom>
            <a:avLst/>
            <a:gdLst/>
            <a:ahLst/>
            <a:cxnLst/>
            <a:rect l="l" t="t" r="r" b="b"/>
            <a:pathLst>
              <a:path w="3238" h="1295">
                <a:moveTo>
                  <a:pt x="292" y="1295"/>
                </a:moveTo>
                <a:lnTo>
                  <a:pt x="3238" y="368"/>
                </a:lnTo>
                <a:lnTo>
                  <a:pt x="0" y="0"/>
                </a:lnTo>
                <a:lnTo>
                  <a:pt x="292" y="129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3030161" y="1960201"/>
            <a:ext cx="3594" cy="787"/>
          </a:xfrm>
          <a:custGeom>
            <a:avLst/>
            <a:gdLst/>
            <a:ahLst/>
            <a:cxnLst/>
            <a:rect l="l" t="t" r="r" b="b"/>
            <a:pathLst>
              <a:path w="3594" h="787">
                <a:moveTo>
                  <a:pt x="0" y="584"/>
                </a:moveTo>
                <a:lnTo>
                  <a:pt x="3594" y="787"/>
                </a:lnTo>
                <a:lnTo>
                  <a:pt x="3238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3039019" y="1962734"/>
            <a:ext cx="3454" cy="787"/>
          </a:xfrm>
          <a:custGeom>
            <a:avLst/>
            <a:gdLst/>
            <a:ahLst/>
            <a:cxnLst/>
            <a:rect l="l" t="t" r="r" b="b"/>
            <a:pathLst>
              <a:path w="3454" h="787">
                <a:moveTo>
                  <a:pt x="0" y="634"/>
                </a:moveTo>
                <a:lnTo>
                  <a:pt x="3454" y="787"/>
                </a:lnTo>
                <a:lnTo>
                  <a:pt x="3162" y="0"/>
                </a:lnTo>
                <a:lnTo>
                  <a:pt x="0" y="63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3047660" y="1965090"/>
            <a:ext cx="3886" cy="736"/>
          </a:xfrm>
          <a:custGeom>
            <a:avLst/>
            <a:gdLst/>
            <a:ahLst/>
            <a:cxnLst/>
            <a:rect l="l" t="t" r="r" b="b"/>
            <a:pathLst>
              <a:path w="3886" h="736">
                <a:moveTo>
                  <a:pt x="0" y="736"/>
                </a:moveTo>
                <a:lnTo>
                  <a:pt x="3886" y="736"/>
                </a:lnTo>
                <a:lnTo>
                  <a:pt x="345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3056439" y="1967624"/>
            <a:ext cx="3886" cy="711"/>
          </a:xfrm>
          <a:custGeom>
            <a:avLst/>
            <a:gdLst/>
            <a:ahLst/>
            <a:cxnLst/>
            <a:rect l="l" t="t" r="r" b="b"/>
            <a:pathLst>
              <a:path w="3886" h="711">
                <a:moveTo>
                  <a:pt x="0" y="647"/>
                </a:moveTo>
                <a:lnTo>
                  <a:pt x="3886" y="711"/>
                </a:lnTo>
                <a:lnTo>
                  <a:pt x="3454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3065148" y="1970215"/>
            <a:ext cx="3962" cy="1079"/>
          </a:xfrm>
          <a:custGeom>
            <a:avLst/>
            <a:gdLst/>
            <a:ahLst/>
            <a:cxnLst/>
            <a:rect l="l" t="t" r="r" b="b"/>
            <a:pathLst>
              <a:path w="3962" h="1079">
                <a:moveTo>
                  <a:pt x="0" y="571"/>
                </a:moveTo>
                <a:lnTo>
                  <a:pt x="1308" y="1079"/>
                </a:lnTo>
                <a:lnTo>
                  <a:pt x="3962" y="723"/>
                </a:lnTo>
                <a:lnTo>
                  <a:pt x="3251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3069118" y="1970939"/>
            <a:ext cx="3225" cy="1790"/>
          </a:xfrm>
          <a:custGeom>
            <a:avLst/>
            <a:gdLst/>
            <a:ahLst/>
            <a:cxnLst/>
            <a:rect l="l" t="t" r="r" b="b"/>
            <a:pathLst>
              <a:path w="3225" h="1790">
                <a:moveTo>
                  <a:pt x="1219" y="1790"/>
                </a:moveTo>
                <a:lnTo>
                  <a:pt x="3225" y="495"/>
                </a:lnTo>
                <a:lnTo>
                  <a:pt x="0" y="0"/>
                </a:lnTo>
                <a:lnTo>
                  <a:pt x="1219" y="179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3073869" y="1972666"/>
            <a:ext cx="3949" cy="1155"/>
          </a:xfrm>
          <a:custGeom>
            <a:avLst/>
            <a:gdLst/>
            <a:ahLst/>
            <a:cxnLst/>
            <a:rect l="l" t="t" r="r" b="b"/>
            <a:pathLst>
              <a:path w="3949" h="1155">
                <a:moveTo>
                  <a:pt x="0" y="634"/>
                </a:moveTo>
                <a:lnTo>
                  <a:pt x="1295" y="1155"/>
                </a:lnTo>
                <a:lnTo>
                  <a:pt x="3949" y="850"/>
                </a:lnTo>
                <a:lnTo>
                  <a:pt x="3302" y="0"/>
                </a:lnTo>
                <a:lnTo>
                  <a:pt x="0" y="63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3077831" y="1973526"/>
            <a:ext cx="3441" cy="1295"/>
          </a:xfrm>
          <a:custGeom>
            <a:avLst/>
            <a:gdLst/>
            <a:ahLst/>
            <a:cxnLst/>
            <a:rect l="l" t="t" r="r" b="b"/>
            <a:pathLst>
              <a:path w="3441" h="1295">
                <a:moveTo>
                  <a:pt x="279" y="1295"/>
                </a:moveTo>
                <a:lnTo>
                  <a:pt x="3441" y="1295"/>
                </a:lnTo>
                <a:lnTo>
                  <a:pt x="3225" y="507"/>
                </a:lnTo>
                <a:lnTo>
                  <a:pt x="0" y="0"/>
                </a:lnTo>
                <a:lnTo>
                  <a:pt x="279" y="129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3086465" y="1976479"/>
            <a:ext cx="3606" cy="787"/>
          </a:xfrm>
          <a:custGeom>
            <a:avLst/>
            <a:gdLst/>
            <a:ahLst/>
            <a:cxnLst/>
            <a:rect l="l" t="t" r="r" b="b"/>
            <a:pathLst>
              <a:path w="3606" h="787">
                <a:moveTo>
                  <a:pt x="0" y="571"/>
                </a:moveTo>
                <a:lnTo>
                  <a:pt x="3606" y="787"/>
                </a:lnTo>
                <a:lnTo>
                  <a:pt x="3238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3190433" y="2187573"/>
            <a:ext cx="1219" cy="3606"/>
          </a:xfrm>
          <a:custGeom>
            <a:avLst/>
            <a:gdLst/>
            <a:ahLst/>
            <a:cxnLst/>
            <a:rect l="l" t="t" r="r" b="b"/>
            <a:pathLst>
              <a:path w="1219" h="3606">
                <a:moveTo>
                  <a:pt x="0" y="3606"/>
                </a:moveTo>
                <a:lnTo>
                  <a:pt x="1155" y="3314"/>
                </a:lnTo>
                <a:lnTo>
                  <a:pt x="1219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3189061" y="2191175"/>
            <a:ext cx="1663" cy="3822"/>
          </a:xfrm>
          <a:custGeom>
            <a:avLst/>
            <a:gdLst/>
            <a:ahLst/>
            <a:cxnLst/>
            <a:rect l="l" t="t" r="r" b="b"/>
            <a:pathLst>
              <a:path w="1663" h="3822">
                <a:moveTo>
                  <a:pt x="0" y="3822"/>
                </a:moveTo>
                <a:lnTo>
                  <a:pt x="1663" y="1447"/>
                </a:lnTo>
                <a:lnTo>
                  <a:pt x="1371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3181654" y="2216318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029"/>
                </a:lnTo>
                <a:lnTo>
                  <a:pt x="1143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3180346" y="2221428"/>
            <a:ext cx="1308" cy="3670"/>
          </a:xfrm>
          <a:custGeom>
            <a:avLst/>
            <a:gdLst/>
            <a:ahLst/>
            <a:cxnLst/>
            <a:rect l="l" t="t" r="r" b="b"/>
            <a:pathLst>
              <a:path w="1308" h="3670">
                <a:moveTo>
                  <a:pt x="507" y="419"/>
                </a:moveTo>
                <a:lnTo>
                  <a:pt x="0" y="3670"/>
                </a:lnTo>
                <a:lnTo>
                  <a:pt x="1308" y="0"/>
                </a:lnTo>
                <a:lnTo>
                  <a:pt x="507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3177905" y="2228766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3176617" y="2233886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419" y="419"/>
                </a:moveTo>
                <a:lnTo>
                  <a:pt x="0" y="3733"/>
                </a:lnTo>
                <a:lnTo>
                  <a:pt x="1282" y="3733"/>
                </a:lnTo>
                <a:lnTo>
                  <a:pt x="1282" y="0"/>
                </a:lnTo>
                <a:lnTo>
                  <a:pt x="419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3175593" y="2237623"/>
            <a:ext cx="1016" cy="3746"/>
          </a:xfrm>
          <a:custGeom>
            <a:avLst/>
            <a:gdLst/>
            <a:ahLst/>
            <a:cxnLst/>
            <a:rect l="l" t="t" r="r" b="b"/>
            <a:pathLst>
              <a:path w="1016" h="3746">
                <a:moveTo>
                  <a:pt x="152" y="431"/>
                </a:moveTo>
                <a:lnTo>
                  <a:pt x="0" y="3670"/>
                </a:lnTo>
                <a:lnTo>
                  <a:pt x="1016" y="3746"/>
                </a:lnTo>
                <a:lnTo>
                  <a:pt x="1016" y="0"/>
                </a:lnTo>
                <a:lnTo>
                  <a:pt x="152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3174088" y="2242596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33"/>
                </a:moveTo>
                <a:lnTo>
                  <a:pt x="1295" y="3809"/>
                </a:lnTo>
                <a:lnTo>
                  <a:pt x="100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3172791" y="2246332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507" y="431"/>
                </a:moveTo>
                <a:lnTo>
                  <a:pt x="0" y="3746"/>
                </a:lnTo>
                <a:lnTo>
                  <a:pt x="1295" y="3809"/>
                </a:lnTo>
                <a:lnTo>
                  <a:pt x="1295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3171573" y="2250078"/>
            <a:ext cx="1574" cy="5041"/>
          </a:xfrm>
          <a:custGeom>
            <a:avLst/>
            <a:gdLst/>
            <a:ahLst/>
            <a:cxnLst/>
            <a:rect l="l" t="t" r="r" b="b"/>
            <a:pathLst>
              <a:path w="1574" h="5041">
                <a:moveTo>
                  <a:pt x="0" y="5041"/>
                </a:moveTo>
                <a:lnTo>
                  <a:pt x="1574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3170339" y="2255123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231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3169047" y="2258860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3167824" y="2262605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5041"/>
                </a:moveTo>
                <a:lnTo>
                  <a:pt x="1587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3166532" y="2267651"/>
            <a:ext cx="1358" cy="3733"/>
          </a:xfrm>
          <a:custGeom>
            <a:avLst/>
            <a:gdLst/>
            <a:ahLst/>
            <a:cxnLst/>
            <a:rect l="l" t="t" r="r" b="b"/>
            <a:pathLst>
              <a:path w="1358" h="3733">
                <a:moveTo>
                  <a:pt x="0" y="3733"/>
                </a:moveTo>
                <a:lnTo>
                  <a:pt x="1358" y="3733"/>
                </a:lnTo>
                <a:lnTo>
                  <a:pt x="1295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3165304" y="2271387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507" y="431"/>
                </a:moveTo>
                <a:lnTo>
                  <a:pt x="0" y="5041"/>
                </a:lnTo>
                <a:lnTo>
                  <a:pt x="1587" y="3746"/>
                </a:lnTo>
                <a:lnTo>
                  <a:pt x="1231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3164075" y="2276422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682"/>
                </a:moveTo>
                <a:lnTo>
                  <a:pt x="1308" y="3746"/>
                </a:lnTo>
                <a:lnTo>
                  <a:pt x="1231" y="0"/>
                </a:lnTo>
                <a:lnTo>
                  <a:pt x="0" y="3682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3162783" y="2280100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3822"/>
                </a:lnTo>
                <a:lnTo>
                  <a:pt x="1295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3161560" y="2283918"/>
            <a:ext cx="1587" cy="4965"/>
          </a:xfrm>
          <a:custGeom>
            <a:avLst/>
            <a:gdLst/>
            <a:ahLst/>
            <a:cxnLst/>
            <a:rect l="l" t="t" r="r" b="b"/>
            <a:pathLst>
              <a:path w="1587" h="4965">
                <a:moveTo>
                  <a:pt x="0" y="4965"/>
                </a:moveTo>
                <a:lnTo>
                  <a:pt x="1587" y="3746"/>
                </a:lnTo>
                <a:lnTo>
                  <a:pt x="1219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3160337" y="2288886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3159329" y="2292628"/>
            <a:ext cx="1003" cy="3810"/>
          </a:xfrm>
          <a:custGeom>
            <a:avLst/>
            <a:gdLst/>
            <a:ahLst/>
            <a:cxnLst/>
            <a:rect l="l" t="t" r="r" b="b"/>
            <a:pathLst>
              <a:path w="1003" h="3810">
                <a:moveTo>
                  <a:pt x="139" y="507"/>
                </a:moveTo>
                <a:lnTo>
                  <a:pt x="0" y="3670"/>
                </a:lnTo>
                <a:lnTo>
                  <a:pt x="1003" y="3809"/>
                </a:lnTo>
                <a:lnTo>
                  <a:pt x="1003" y="0"/>
                </a:lnTo>
                <a:lnTo>
                  <a:pt x="139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3157811" y="2297677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016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3156515" y="2301413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507" y="431"/>
                </a:moveTo>
                <a:lnTo>
                  <a:pt x="0" y="3746"/>
                </a:lnTo>
                <a:lnTo>
                  <a:pt x="1295" y="3746"/>
                </a:lnTo>
                <a:lnTo>
                  <a:pt x="1295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3155297" y="2305159"/>
            <a:ext cx="1574" cy="5041"/>
          </a:xfrm>
          <a:custGeom>
            <a:avLst/>
            <a:gdLst/>
            <a:ahLst/>
            <a:cxnLst/>
            <a:rect l="l" t="t" r="r" b="b"/>
            <a:pathLst>
              <a:path w="1574" h="5041">
                <a:moveTo>
                  <a:pt x="0" y="5041"/>
                </a:moveTo>
                <a:lnTo>
                  <a:pt x="1574" y="3822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3154074" y="2310204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3152782" y="2313941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3151630" y="2317691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431" y="419"/>
                </a:moveTo>
                <a:lnTo>
                  <a:pt x="0" y="5041"/>
                </a:lnTo>
                <a:lnTo>
                  <a:pt x="1219" y="5041"/>
                </a:lnTo>
                <a:lnTo>
                  <a:pt x="1155" y="0"/>
                </a:lnTo>
                <a:lnTo>
                  <a:pt x="431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3150327" y="2322732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431" y="419"/>
                </a:moveTo>
                <a:lnTo>
                  <a:pt x="0" y="3670"/>
                </a:lnTo>
                <a:lnTo>
                  <a:pt x="1295" y="3733"/>
                </a:lnTo>
                <a:lnTo>
                  <a:pt x="1295" y="0"/>
                </a:lnTo>
                <a:lnTo>
                  <a:pt x="431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3149315" y="2326392"/>
            <a:ext cx="1016" cy="3822"/>
          </a:xfrm>
          <a:custGeom>
            <a:avLst/>
            <a:gdLst/>
            <a:ahLst/>
            <a:cxnLst/>
            <a:rect l="l" t="t" r="r" b="b"/>
            <a:pathLst>
              <a:path w="1016" h="3822">
                <a:moveTo>
                  <a:pt x="152" y="507"/>
                </a:moveTo>
                <a:lnTo>
                  <a:pt x="0" y="3746"/>
                </a:lnTo>
                <a:lnTo>
                  <a:pt x="1016" y="3822"/>
                </a:lnTo>
                <a:lnTo>
                  <a:pt x="1016" y="0"/>
                </a:lnTo>
                <a:lnTo>
                  <a:pt x="152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3147810" y="2331440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746"/>
                </a:moveTo>
                <a:lnTo>
                  <a:pt x="1295" y="3809"/>
                </a:lnTo>
                <a:lnTo>
                  <a:pt x="1003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3146513" y="2335190"/>
            <a:ext cx="1295" cy="3797"/>
          </a:xfrm>
          <a:custGeom>
            <a:avLst/>
            <a:gdLst/>
            <a:ahLst/>
            <a:cxnLst/>
            <a:rect l="l" t="t" r="r" b="b"/>
            <a:pathLst>
              <a:path w="1295" h="3797">
                <a:moveTo>
                  <a:pt x="507" y="419"/>
                </a:moveTo>
                <a:lnTo>
                  <a:pt x="0" y="3733"/>
                </a:lnTo>
                <a:lnTo>
                  <a:pt x="1295" y="3797"/>
                </a:lnTo>
                <a:lnTo>
                  <a:pt x="1295" y="0"/>
                </a:lnTo>
                <a:lnTo>
                  <a:pt x="507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3145284" y="2338923"/>
            <a:ext cx="1587" cy="5041"/>
          </a:xfrm>
          <a:custGeom>
            <a:avLst/>
            <a:gdLst/>
            <a:ahLst/>
            <a:cxnLst/>
            <a:rect l="l" t="t" r="r" b="b"/>
            <a:pathLst>
              <a:path w="1587" h="5041">
                <a:moveTo>
                  <a:pt x="0" y="5041"/>
                </a:moveTo>
                <a:lnTo>
                  <a:pt x="1587" y="3822"/>
                </a:lnTo>
                <a:lnTo>
                  <a:pt x="1231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3144061" y="2343969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3142769" y="2347705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746"/>
                </a:moveTo>
                <a:lnTo>
                  <a:pt x="1295" y="3746"/>
                </a:lnTo>
                <a:lnTo>
                  <a:pt x="129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3141618" y="2351446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431" y="507"/>
                </a:moveTo>
                <a:lnTo>
                  <a:pt x="0" y="5041"/>
                </a:lnTo>
                <a:lnTo>
                  <a:pt x="1219" y="5041"/>
                </a:lnTo>
                <a:lnTo>
                  <a:pt x="1155" y="0"/>
                </a:lnTo>
                <a:lnTo>
                  <a:pt x="431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3140327" y="2356495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419" y="431"/>
                </a:moveTo>
                <a:lnTo>
                  <a:pt x="0" y="3733"/>
                </a:lnTo>
                <a:lnTo>
                  <a:pt x="1282" y="3733"/>
                </a:lnTo>
                <a:lnTo>
                  <a:pt x="1282" y="0"/>
                </a:lnTo>
                <a:lnTo>
                  <a:pt x="419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3139315" y="2360232"/>
            <a:ext cx="1003" cy="3746"/>
          </a:xfrm>
          <a:custGeom>
            <a:avLst/>
            <a:gdLst/>
            <a:ahLst/>
            <a:cxnLst/>
            <a:rect l="l" t="t" r="r" b="b"/>
            <a:pathLst>
              <a:path w="1003" h="3746">
                <a:moveTo>
                  <a:pt x="139" y="431"/>
                </a:moveTo>
                <a:lnTo>
                  <a:pt x="0" y="3682"/>
                </a:lnTo>
                <a:lnTo>
                  <a:pt x="1003" y="3746"/>
                </a:lnTo>
                <a:lnTo>
                  <a:pt x="1003" y="0"/>
                </a:lnTo>
                <a:lnTo>
                  <a:pt x="139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3137797" y="2365204"/>
            <a:ext cx="1308" cy="3810"/>
          </a:xfrm>
          <a:custGeom>
            <a:avLst/>
            <a:gdLst/>
            <a:ahLst/>
            <a:cxnLst/>
            <a:rect l="l" t="t" r="r" b="b"/>
            <a:pathLst>
              <a:path w="1308" h="3810">
                <a:moveTo>
                  <a:pt x="0" y="3746"/>
                </a:moveTo>
                <a:lnTo>
                  <a:pt x="1308" y="3809"/>
                </a:lnTo>
                <a:lnTo>
                  <a:pt x="1016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3136577" y="2368946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431" y="507"/>
                </a:moveTo>
                <a:lnTo>
                  <a:pt x="0" y="3746"/>
                </a:lnTo>
                <a:lnTo>
                  <a:pt x="1219" y="3746"/>
                </a:lnTo>
                <a:lnTo>
                  <a:pt x="1219" y="0"/>
                </a:lnTo>
                <a:lnTo>
                  <a:pt x="431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3135351" y="2372704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21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3134064" y="2377813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419" y="419"/>
                </a:moveTo>
                <a:lnTo>
                  <a:pt x="0" y="3670"/>
                </a:lnTo>
                <a:lnTo>
                  <a:pt x="1282" y="3733"/>
                </a:lnTo>
                <a:lnTo>
                  <a:pt x="1282" y="0"/>
                </a:lnTo>
                <a:lnTo>
                  <a:pt x="419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3132757" y="2381482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30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3131618" y="2385209"/>
            <a:ext cx="1219" cy="5130"/>
          </a:xfrm>
          <a:custGeom>
            <a:avLst/>
            <a:gdLst/>
            <a:ahLst/>
            <a:cxnLst/>
            <a:rect l="l" t="t" r="r" b="b"/>
            <a:pathLst>
              <a:path w="1219" h="5130">
                <a:moveTo>
                  <a:pt x="419" y="520"/>
                </a:moveTo>
                <a:lnTo>
                  <a:pt x="0" y="5041"/>
                </a:lnTo>
                <a:lnTo>
                  <a:pt x="1219" y="5130"/>
                </a:lnTo>
                <a:lnTo>
                  <a:pt x="1142" y="0"/>
                </a:lnTo>
                <a:lnTo>
                  <a:pt x="419" y="520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3130313" y="2390259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431" y="431"/>
                </a:moveTo>
                <a:lnTo>
                  <a:pt x="0" y="3746"/>
                </a:lnTo>
                <a:lnTo>
                  <a:pt x="1219" y="3746"/>
                </a:lnTo>
                <a:lnTo>
                  <a:pt x="1295" y="0"/>
                </a:lnTo>
                <a:lnTo>
                  <a:pt x="431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3129088" y="2394004"/>
            <a:ext cx="1308" cy="5041"/>
          </a:xfrm>
          <a:custGeom>
            <a:avLst/>
            <a:gdLst/>
            <a:ahLst/>
            <a:cxnLst/>
            <a:rect l="l" t="t" r="r" b="b"/>
            <a:pathLst>
              <a:path w="1308" h="5041">
                <a:moveTo>
                  <a:pt x="0" y="5041"/>
                </a:moveTo>
                <a:lnTo>
                  <a:pt x="1308" y="5041"/>
                </a:lnTo>
                <a:lnTo>
                  <a:pt x="1219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3127791" y="2399049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507" y="431"/>
                </a:moveTo>
                <a:lnTo>
                  <a:pt x="0" y="3733"/>
                </a:lnTo>
                <a:lnTo>
                  <a:pt x="1295" y="3733"/>
                </a:lnTo>
                <a:lnTo>
                  <a:pt x="1295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3126493" y="2402799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3733"/>
                </a:moveTo>
                <a:lnTo>
                  <a:pt x="1308" y="3733"/>
                </a:lnTo>
                <a:lnTo>
                  <a:pt x="130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3125354" y="2406535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419" y="431"/>
                </a:moveTo>
                <a:lnTo>
                  <a:pt x="0" y="5041"/>
                </a:lnTo>
                <a:lnTo>
                  <a:pt x="1219" y="5041"/>
                </a:lnTo>
                <a:lnTo>
                  <a:pt x="1142" y="0"/>
                </a:lnTo>
                <a:lnTo>
                  <a:pt x="419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3124113" y="2411576"/>
            <a:ext cx="1231" cy="3733"/>
          </a:xfrm>
          <a:custGeom>
            <a:avLst/>
            <a:gdLst/>
            <a:ahLst/>
            <a:cxnLst/>
            <a:rect l="l" t="t" r="r" b="b"/>
            <a:pathLst>
              <a:path w="1231" h="3733">
                <a:moveTo>
                  <a:pt x="368" y="431"/>
                </a:moveTo>
                <a:lnTo>
                  <a:pt x="0" y="3733"/>
                </a:lnTo>
                <a:lnTo>
                  <a:pt x="1155" y="3670"/>
                </a:lnTo>
                <a:lnTo>
                  <a:pt x="1231" y="0"/>
                </a:lnTo>
                <a:lnTo>
                  <a:pt x="368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3121601" y="2418995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3120313" y="2424103"/>
            <a:ext cx="1282" cy="3670"/>
          </a:xfrm>
          <a:custGeom>
            <a:avLst/>
            <a:gdLst/>
            <a:ahLst/>
            <a:cxnLst/>
            <a:rect l="l" t="t" r="r" b="b"/>
            <a:pathLst>
              <a:path w="1282" h="3670">
                <a:moveTo>
                  <a:pt x="419" y="431"/>
                </a:moveTo>
                <a:lnTo>
                  <a:pt x="0" y="3670"/>
                </a:lnTo>
                <a:lnTo>
                  <a:pt x="1219" y="3670"/>
                </a:lnTo>
                <a:lnTo>
                  <a:pt x="1282" y="0"/>
                </a:lnTo>
                <a:lnTo>
                  <a:pt x="419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3119075" y="2427768"/>
            <a:ext cx="1231" cy="5041"/>
          </a:xfrm>
          <a:custGeom>
            <a:avLst/>
            <a:gdLst/>
            <a:ahLst/>
            <a:cxnLst/>
            <a:rect l="l" t="t" r="r" b="b"/>
            <a:pathLst>
              <a:path w="1231" h="5041">
                <a:moveTo>
                  <a:pt x="0" y="5041"/>
                </a:moveTo>
                <a:lnTo>
                  <a:pt x="1231" y="5041"/>
                </a:lnTo>
                <a:lnTo>
                  <a:pt x="1231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3117778" y="2432813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507" y="431"/>
                </a:moveTo>
                <a:lnTo>
                  <a:pt x="0" y="3746"/>
                </a:lnTo>
                <a:lnTo>
                  <a:pt x="1295" y="3746"/>
                </a:lnTo>
                <a:lnTo>
                  <a:pt x="1295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3116492" y="2436563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3733"/>
                </a:lnTo>
                <a:lnTo>
                  <a:pt x="1295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3115340" y="2440292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431" y="507"/>
                </a:moveTo>
                <a:lnTo>
                  <a:pt x="0" y="5041"/>
                </a:lnTo>
                <a:lnTo>
                  <a:pt x="1219" y="5041"/>
                </a:lnTo>
                <a:lnTo>
                  <a:pt x="1155" y="0"/>
                </a:lnTo>
                <a:lnTo>
                  <a:pt x="431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3114037" y="2445340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431" y="431"/>
                </a:moveTo>
                <a:lnTo>
                  <a:pt x="0" y="3746"/>
                </a:lnTo>
                <a:lnTo>
                  <a:pt x="1231" y="3746"/>
                </a:lnTo>
                <a:lnTo>
                  <a:pt x="1295" y="0"/>
                </a:lnTo>
                <a:lnTo>
                  <a:pt x="431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3111588" y="2452759"/>
            <a:ext cx="1231" cy="5105"/>
          </a:xfrm>
          <a:custGeom>
            <a:avLst/>
            <a:gdLst/>
            <a:ahLst/>
            <a:cxnLst/>
            <a:rect l="l" t="t" r="r" b="b"/>
            <a:pathLst>
              <a:path w="1231" h="5105">
                <a:moveTo>
                  <a:pt x="0" y="5105"/>
                </a:moveTo>
                <a:lnTo>
                  <a:pt x="1231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3110299" y="2457867"/>
            <a:ext cx="1295" cy="3683"/>
          </a:xfrm>
          <a:custGeom>
            <a:avLst/>
            <a:gdLst/>
            <a:ahLst/>
            <a:cxnLst/>
            <a:rect l="l" t="t" r="r" b="b"/>
            <a:pathLst>
              <a:path w="1295" h="3682">
                <a:moveTo>
                  <a:pt x="431" y="431"/>
                </a:moveTo>
                <a:lnTo>
                  <a:pt x="0" y="3682"/>
                </a:lnTo>
                <a:lnTo>
                  <a:pt x="1219" y="3682"/>
                </a:lnTo>
                <a:lnTo>
                  <a:pt x="1295" y="0"/>
                </a:lnTo>
                <a:lnTo>
                  <a:pt x="431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3109074" y="2461549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21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3107850" y="2466653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355" y="355"/>
                </a:moveTo>
                <a:lnTo>
                  <a:pt x="0" y="3733"/>
                </a:lnTo>
                <a:lnTo>
                  <a:pt x="1155" y="3670"/>
                </a:lnTo>
                <a:lnTo>
                  <a:pt x="1219" y="0"/>
                </a:lnTo>
                <a:lnTo>
                  <a:pt x="355" y="35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3105325" y="2474073"/>
            <a:ext cx="1219" cy="5029"/>
          </a:xfrm>
          <a:custGeom>
            <a:avLst/>
            <a:gdLst/>
            <a:ahLst/>
            <a:cxnLst/>
            <a:rect l="l" t="t" r="r" b="b"/>
            <a:pathLst>
              <a:path w="1219" h="5029">
                <a:moveTo>
                  <a:pt x="0" y="5029"/>
                </a:moveTo>
                <a:lnTo>
                  <a:pt x="1219" y="5029"/>
                </a:lnTo>
                <a:lnTo>
                  <a:pt x="1155" y="0"/>
                </a:lnTo>
                <a:lnTo>
                  <a:pt x="0" y="502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3104036" y="2479117"/>
            <a:ext cx="1282" cy="3810"/>
          </a:xfrm>
          <a:custGeom>
            <a:avLst/>
            <a:gdLst/>
            <a:ahLst/>
            <a:cxnLst/>
            <a:rect l="l" t="t" r="r" b="b"/>
            <a:pathLst>
              <a:path w="1282" h="3810">
                <a:moveTo>
                  <a:pt x="431" y="419"/>
                </a:moveTo>
                <a:lnTo>
                  <a:pt x="0" y="3810"/>
                </a:lnTo>
                <a:lnTo>
                  <a:pt x="1219" y="3733"/>
                </a:lnTo>
                <a:lnTo>
                  <a:pt x="1282" y="0"/>
                </a:lnTo>
                <a:lnTo>
                  <a:pt x="431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3101587" y="2486599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5041"/>
                </a:moveTo>
                <a:lnTo>
                  <a:pt x="1219" y="5041"/>
                </a:lnTo>
                <a:lnTo>
                  <a:pt x="1143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3100210" y="2491643"/>
            <a:ext cx="1371" cy="3733"/>
          </a:xfrm>
          <a:custGeom>
            <a:avLst/>
            <a:gdLst/>
            <a:ahLst/>
            <a:cxnLst/>
            <a:rect l="l" t="t" r="r" b="b"/>
            <a:pathLst>
              <a:path w="1371" h="3733">
                <a:moveTo>
                  <a:pt x="507" y="431"/>
                </a:moveTo>
                <a:lnTo>
                  <a:pt x="0" y="3670"/>
                </a:lnTo>
                <a:lnTo>
                  <a:pt x="1295" y="3733"/>
                </a:lnTo>
                <a:lnTo>
                  <a:pt x="1371" y="0"/>
                </a:lnTo>
                <a:lnTo>
                  <a:pt x="507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3099061" y="2495313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3097836" y="2500421"/>
            <a:ext cx="1231" cy="3746"/>
          </a:xfrm>
          <a:custGeom>
            <a:avLst/>
            <a:gdLst/>
            <a:ahLst/>
            <a:cxnLst/>
            <a:rect l="l" t="t" r="r" b="b"/>
            <a:pathLst>
              <a:path w="1231" h="3746">
                <a:moveTo>
                  <a:pt x="368" y="431"/>
                </a:moveTo>
                <a:lnTo>
                  <a:pt x="0" y="3746"/>
                </a:lnTo>
                <a:lnTo>
                  <a:pt x="1155" y="3670"/>
                </a:lnTo>
                <a:lnTo>
                  <a:pt x="1231" y="0"/>
                </a:lnTo>
                <a:lnTo>
                  <a:pt x="368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3095324" y="2507841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3094023" y="2512949"/>
            <a:ext cx="1295" cy="3670"/>
          </a:xfrm>
          <a:custGeom>
            <a:avLst/>
            <a:gdLst/>
            <a:ahLst/>
            <a:cxnLst/>
            <a:rect l="l" t="t" r="r" b="b"/>
            <a:pathLst>
              <a:path w="1295" h="3670">
                <a:moveTo>
                  <a:pt x="431" y="431"/>
                </a:moveTo>
                <a:lnTo>
                  <a:pt x="0" y="3670"/>
                </a:lnTo>
                <a:lnTo>
                  <a:pt x="1219" y="3670"/>
                </a:lnTo>
                <a:lnTo>
                  <a:pt x="1295" y="0"/>
                </a:lnTo>
                <a:lnTo>
                  <a:pt x="431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3091573" y="2516614"/>
            <a:ext cx="2527" cy="8864"/>
          </a:xfrm>
          <a:custGeom>
            <a:avLst/>
            <a:gdLst/>
            <a:ahLst/>
            <a:cxnLst/>
            <a:rect l="l" t="t" r="r" b="b"/>
            <a:pathLst>
              <a:path w="2527" h="8864">
                <a:moveTo>
                  <a:pt x="1727" y="584"/>
                </a:moveTo>
                <a:lnTo>
                  <a:pt x="0" y="8864"/>
                </a:lnTo>
                <a:lnTo>
                  <a:pt x="1155" y="8712"/>
                </a:lnTo>
                <a:lnTo>
                  <a:pt x="2527" y="5118"/>
                </a:lnTo>
                <a:lnTo>
                  <a:pt x="2463" y="0"/>
                </a:lnTo>
                <a:lnTo>
                  <a:pt x="1727" y="58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3089060" y="2529078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3087836" y="2534198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355" y="419"/>
                </a:moveTo>
                <a:lnTo>
                  <a:pt x="0" y="3733"/>
                </a:lnTo>
                <a:lnTo>
                  <a:pt x="1142" y="3733"/>
                </a:lnTo>
                <a:lnTo>
                  <a:pt x="1219" y="0"/>
                </a:lnTo>
                <a:lnTo>
                  <a:pt x="355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3085311" y="2541605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5105"/>
                </a:moveTo>
                <a:lnTo>
                  <a:pt x="1219" y="5105"/>
                </a:lnTo>
                <a:lnTo>
                  <a:pt x="1155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3084023" y="2546711"/>
            <a:ext cx="1282" cy="3683"/>
          </a:xfrm>
          <a:custGeom>
            <a:avLst/>
            <a:gdLst/>
            <a:ahLst/>
            <a:cxnLst/>
            <a:rect l="l" t="t" r="r" b="b"/>
            <a:pathLst>
              <a:path w="1282" h="3682">
                <a:moveTo>
                  <a:pt x="419" y="444"/>
                </a:moveTo>
                <a:lnTo>
                  <a:pt x="0" y="3682"/>
                </a:lnTo>
                <a:lnTo>
                  <a:pt x="1219" y="3682"/>
                </a:lnTo>
                <a:lnTo>
                  <a:pt x="1282" y="0"/>
                </a:lnTo>
                <a:lnTo>
                  <a:pt x="419" y="44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3081559" y="2550391"/>
            <a:ext cx="2527" cy="8864"/>
          </a:xfrm>
          <a:custGeom>
            <a:avLst/>
            <a:gdLst/>
            <a:ahLst/>
            <a:cxnLst/>
            <a:rect l="l" t="t" r="r" b="b"/>
            <a:pathLst>
              <a:path w="2527" h="8864">
                <a:moveTo>
                  <a:pt x="1739" y="571"/>
                </a:moveTo>
                <a:lnTo>
                  <a:pt x="0" y="8864"/>
                </a:lnTo>
                <a:lnTo>
                  <a:pt x="1155" y="8775"/>
                </a:lnTo>
                <a:lnTo>
                  <a:pt x="2527" y="5105"/>
                </a:lnTo>
                <a:lnTo>
                  <a:pt x="2463" y="0"/>
                </a:lnTo>
                <a:lnTo>
                  <a:pt x="1739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3079047" y="2562917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5041"/>
                </a:moveTo>
                <a:lnTo>
                  <a:pt x="1219" y="5041"/>
                </a:lnTo>
                <a:lnTo>
                  <a:pt x="1155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3077759" y="2567962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419" y="419"/>
                </a:moveTo>
                <a:lnTo>
                  <a:pt x="0" y="3733"/>
                </a:lnTo>
                <a:lnTo>
                  <a:pt x="1219" y="3733"/>
                </a:lnTo>
                <a:lnTo>
                  <a:pt x="1282" y="0"/>
                </a:lnTo>
                <a:lnTo>
                  <a:pt x="419" y="419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3075310" y="2575444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5041"/>
                </a:moveTo>
                <a:lnTo>
                  <a:pt x="1219" y="5041"/>
                </a:lnTo>
                <a:lnTo>
                  <a:pt x="1143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3074009" y="2580488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431" y="431"/>
                </a:moveTo>
                <a:lnTo>
                  <a:pt x="0" y="3733"/>
                </a:lnTo>
                <a:lnTo>
                  <a:pt x="1219" y="3733"/>
                </a:lnTo>
                <a:lnTo>
                  <a:pt x="1295" y="0"/>
                </a:lnTo>
                <a:lnTo>
                  <a:pt x="431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3071559" y="2584230"/>
            <a:ext cx="2527" cy="8788"/>
          </a:xfrm>
          <a:custGeom>
            <a:avLst/>
            <a:gdLst/>
            <a:ahLst/>
            <a:cxnLst/>
            <a:rect l="l" t="t" r="r" b="b"/>
            <a:pathLst>
              <a:path w="2527" h="8788">
                <a:moveTo>
                  <a:pt x="1727" y="507"/>
                </a:moveTo>
                <a:lnTo>
                  <a:pt x="0" y="8788"/>
                </a:lnTo>
                <a:lnTo>
                  <a:pt x="1155" y="8712"/>
                </a:lnTo>
                <a:lnTo>
                  <a:pt x="2527" y="5029"/>
                </a:lnTo>
                <a:lnTo>
                  <a:pt x="2451" y="0"/>
                </a:lnTo>
                <a:lnTo>
                  <a:pt x="1727" y="507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3069046" y="2596685"/>
            <a:ext cx="1219" cy="5118"/>
          </a:xfrm>
          <a:custGeom>
            <a:avLst/>
            <a:gdLst/>
            <a:ahLst/>
            <a:cxnLst/>
            <a:rect l="l" t="t" r="r" b="b"/>
            <a:pathLst>
              <a:path w="1219" h="5118">
                <a:moveTo>
                  <a:pt x="0" y="5118"/>
                </a:moveTo>
                <a:lnTo>
                  <a:pt x="1219" y="5041"/>
                </a:lnTo>
                <a:lnTo>
                  <a:pt x="1143" y="0"/>
                </a:lnTo>
                <a:lnTo>
                  <a:pt x="0" y="5118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3067745" y="2601802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431" y="355"/>
                </a:moveTo>
                <a:lnTo>
                  <a:pt x="0" y="3733"/>
                </a:lnTo>
                <a:lnTo>
                  <a:pt x="1219" y="3670"/>
                </a:lnTo>
                <a:lnTo>
                  <a:pt x="1295" y="0"/>
                </a:lnTo>
                <a:lnTo>
                  <a:pt x="431" y="355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3065297" y="2609208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5041"/>
                </a:moveTo>
                <a:lnTo>
                  <a:pt x="1219" y="5041"/>
                </a:lnTo>
                <a:lnTo>
                  <a:pt x="1155" y="0"/>
                </a:lnTo>
                <a:lnTo>
                  <a:pt x="0" y="504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3064009" y="2614253"/>
            <a:ext cx="1282" cy="3746"/>
          </a:xfrm>
          <a:custGeom>
            <a:avLst/>
            <a:gdLst/>
            <a:ahLst/>
            <a:cxnLst/>
            <a:rect l="l" t="t" r="r" b="b"/>
            <a:pathLst>
              <a:path w="1282" h="3746">
                <a:moveTo>
                  <a:pt x="419" y="431"/>
                </a:moveTo>
                <a:lnTo>
                  <a:pt x="0" y="3746"/>
                </a:lnTo>
                <a:lnTo>
                  <a:pt x="1219" y="3746"/>
                </a:lnTo>
                <a:lnTo>
                  <a:pt x="1282" y="0"/>
                </a:lnTo>
                <a:lnTo>
                  <a:pt x="419" y="43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3061558" y="2617999"/>
            <a:ext cx="2514" cy="8864"/>
          </a:xfrm>
          <a:custGeom>
            <a:avLst/>
            <a:gdLst/>
            <a:ahLst/>
            <a:cxnLst/>
            <a:rect l="l" t="t" r="r" b="b"/>
            <a:pathLst>
              <a:path w="2514" h="8864">
                <a:moveTo>
                  <a:pt x="1727" y="571"/>
                </a:moveTo>
                <a:lnTo>
                  <a:pt x="0" y="8864"/>
                </a:lnTo>
                <a:lnTo>
                  <a:pt x="1142" y="8712"/>
                </a:lnTo>
                <a:lnTo>
                  <a:pt x="2514" y="5041"/>
                </a:lnTo>
                <a:lnTo>
                  <a:pt x="2451" y="0"/>
                </a:lnTo>
                <a:lnTo>
                  <a:pt x="1727" y="57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3059033" y="2630454"/>
            <a:ext cx="1155" cy="5181"/>
          </a:xfrm>
          <a:custGeom>
            <a:avLst/>
            <a:gdLst/>
            <a:ahLst/>
            <a:cxnLst/>
            <a:rect l="l" t="t" r="r" b="b"/>
            <a:pathLst>
              <a:path w="1155" h="5181">
                <a:moveTo>
                  <a:pt x="0" y="5181"/>
                </a:moveTo>
                <a:lnTo>
                  <a:pt x="1155" y="5029"/>
                </a:lnTo>
                <a:lnTo>
                  <a:pt x="1155" y="0"/>
                </a:lnTo>
                <a:lnTo>
                  <a:pt x="0" y="5181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3057444" y="2635636"/>
            <a:ext cx="1587" cy="3314"/>
          </a:xfrm>
          <a:custGeom>
            <a:avLst/>
            <a:gdLst/>
            <a:ahLst/>
            <a:cxnLst/>
            <a:rect l="l" t="t" r="r" b="b"/>
            <a:pathLst>
              <a:path w="1587" h="3314">
                <a:moveTo>
                  <a:pt x="0" y="2514"/>
                </a:moveTo>
                <a:lnTo>
                  <a:pt x="1219" y="3314"/>
                </a:lnTo>
                <a:lnTo>
                  <a:pt x="1587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2E2E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466033" y="1487092"/>
            <a:ext cx="863" cy="3454"/>
          </a:xfrm>
          <a:custGeom>
            <a:avLst/>
            <a:gdLst/>
            <a:ahLst/>
            <a:cxnLst/>
            <a:rect l="l" t="t" r="r" b="b"/>
            <a:pathLst>
              <a:path w="863" h="3454">
                <a:moveTo>
                  <a:pt x="0" y="3314"/>
                </a:moveTo>
                <a:lnTo>
                  <a:pt x="863" y="3454"/>
                </a:lnTo>
                <a:lnTo>
                  <a:pt x="660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461359" y="1505592"/>
            <a:ext cx="723" cy="4673"/>
          </a:xfrm>
          <a:custGeom>
            <a:avLst/>
            <a:gdLst/>
            <a:ahLst/>
            <a:cxnLst/>
            <a:rect l="l" t="t" r="r" b="b"/>
            <a:pathLst>
              <a:path w="723" h="4673">
                <a:moveTo>
                  <a:pt x="0" y="507"/>
                </a:moveTo>
                <a:lnTo>
                  <a:pt x="279" y="4673"/>
                </a:lnTo>
                <a:lnTo>
                  <a:pt x="72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458558" y="1517119"/>
            <a:ext cx="863" cy="3378"/>
          </a:xfrm>
          <a:custGeom>
            <a:avLst/>
            <a:gdLst/>
            <a:ahLst/>
            <a:cxnLst/>
            <a:rect l="l" t="t" r="r" b="b"/>
            <a:pathLst>
              <a:path w="863" h="3378">
                <a:moveTo>
                  <a:pt x="0" y="3314"/>
                </a:moveTo>
                <a:lnTo>
                  <a:pt x="863" y="3378"/>
                </a:lnTo>
                <a:lnTo>
                  <a:pt x="635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613934" y="1519057"/>
            <a:ext cx="130530" cy="40398"/>
          </a:xfrm>
          <a:custGeom>
            <a:avLst/>
            <a:gdLst/>
            <a:ahLst/>
            <a:cxnLst/>
            <a:rect l="l" t="t" r="r" b="b"/>
            <a:pathLst>
              <a:path w="130530" h="40398">
                <a:moveTo>
                  <a:pt x="1003" y="0"/>
                </a:moveTo>
                <a:lnTo>
                  <a:pt x="215" y="647"/>
                </a:lnTo>
                <a:lnTo>
                  <a:pt x="0" y="4826"/>
                </a:lnTo>
                <a:lnTo>
                  <a:pt x="105549" y="35712"/>
                </a:lnTo>
                <a:lnTo>
                  <a:pt x="105981" y="40398"/>
                </a:lnTo>
                <a:lnTo>
                  <a:pt x="108927" y="31965"/>
                </a:lnTo>
                <a:lnTo>
                  <a:pt x="113030" y="31902"/>
                </a:lnTo>
                <a:lnTo>
                  <a:pt x="129806" y="36728"/>
                </a:lnTo>
                <a:lnTo>
                  <a:pt x="130530" y="35712"/>
                </a:lnTo>
                <a:lnTo>
                  <a:pt x="114325" y="30746"/>
                </a:lnTo>
                <a:lnTo>
                  <a:pt x="107632" y="30822"/>
                </a:lnTo>
                <a:lnTo>
                  <a:pt x="106692" y="33629"/>
                </a:lnTo>
                <a:lnTo>
                  <a:pt x="101663" y="33261"/>
                </a:lnTo>
                <a:lnTo>
                  <a:pt x="2730" y="4610"/>
                </a:lnTo>
                <a:lnTo>
                  <a:pt x="1219" y="3530"/>
                </a:lnTo>
                <a:lnTo>
                  <a:pt x="100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336440" y="1451885"/>
            <a:ext cx="24917" cy="102095"/>
          </a:xfrm>
          <a:custGeom>
            <a:avLst/>
            <a:gdLst/>
            <a:ahLst/>
            <a:cxnLst/>
            <a:rect l="l" t="t" r="r" b="b"/>
            <a:pathLst>
              <a:path w="24917" h="102095">
                <a:moveTo>
                  <a:pt x="0" y="102095"/>
                </a:moveTo>
                <a:lnTo>
                  <a:pt x="24917" y="0"/>
                </a:lnTo>
                <a:lnTo>
                  <a:pt x="23685" y="215"/>
                </a:lnTo>
                <a:lnTo>
                  <a:pt x="76" y="96977"/>
                </a:lnTo>
                <a:lnTo>
                  <a:pt x="0" y="10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719116" y="1559455"/>
            <a:ext cx="800" cy="3301"/>
          </a:xfrm>
          <a:custGeom>
            <a:avLst/>
            <a:gdLst/>
            <a:ahLst/>
            <a:cxnLst/>
            <a:rect l="l" t="t" r="r" b="b"/>
            <a:pathLst>
              <a:path w="800" h="3302">
                <a:moveTo>
                  <a:pt x="0" y="571"/>
                </a:moveTo>
                <a:lnTo>
                  <a:pt x="292" y="3301"/>
                </a:lnTo>
                <a:lnTo>
                  <a:pt x="800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446020" y="1568451"/>
            <a:ext cx="863" cy="3378"/>
          </a:xfrm>
          <a:custGeom>
            <a:avLst/>
            <a:gdLst/>
            <a:ahLst/>
            <a:cxnLst/>
            <a:rect l="l" t="t" r="r" b="b"/>
            <a:pathLst>
              <a:path w="863" h="3378">
                <a:moveTo>
                  <a:pt x="0" y="3314"/>
                </a:moveTo>
                <a:lnTo>
                  <a:pt x="863" y="3378"/>
                </a:lnTo>
                <a:lnTo>
                  <a:pt x="647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716602" y="1568096"/>
            <a:ext cx="787" cy="4737"/>
          </a:xfrm>
          <a:custGeom>
            <a:avLst/>
            <a:gdLst/>
            <a:ahLst/>
            <a:cxnLst/>
            <a:rect l="l" t="t" r="r" b="b"/>
            <a:pathLst>
              <a:path w="787" h="4737">
                <a:moveTo>
                  <a:pt x="0" y="571"/>
                </a:moveTo>
                <a:lnTo>
                  <a:pt x="355" y="4737"/>
                </a:lnTo>
                <a:lnTo>
                  <a:pt x="787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713870" y="1579688"/>
            <a:ext cx="787" cy="3378"/>
          </a:xfrm>
          <a:custGeom>
            <a:avLst/>
            <a:gdLst/>
            <a:ahLst/>
            <a:cxnLst/>
            <a:rect l="l" t="t" r="r" b="b"/>
            <a:pathLst>
              <a:path w="787" h="3378">
                <a:moveTo>
                  <a:pt x="0" y="3301"/>
                </a:moveTo>
                <a:lnTo>
                  <a:pt x="787" y="3378"/>
                </a:lnTo>
                <a:lnTo>
                  <a:pt x="635" y="0"/>
                </a:lnTo>
                <a:lnTo>
                  <a:pt x="0" y="3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573681" y="1586823"/>
            <a:ext cx="1079" cy="3797"/>
          </a:xfrm>
          <a:custGeom>
            <a:avLst/>
            <a:gdLst/>
            <a:ahLst/>
            <a:cxnLst/>
            <a:rect l="l" t="t" r="r" b="b"/>
            <a:pathLst>
              <a:path w="1079" h="3797">
                <a:moveTo>
                  <a:pt x="0" y="3733"/>
                </a:moveTo>
                <a:lnTo>
                  <a:pt x="1079" y="3797"/>
                </a:lnTo>
                <a:lnTo>
                  <a:pt x="723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565896" y="1615763"/>
            <a:ext cx="1371" cy="3594"/>
          </a:xfrm>
          <a:custGeom>
            <a:avLst/>
            <a:gdLst/>
            <a:ahLst/>
            <a:cxnLst/>
            <a:rect l="l" t="t" r="r" b="b"/>
            <a:pathLst>
              <a:path w="1371" h="3594">
                <a:moveTo>
                  <a:pt x="584" y="419"/>
                </a:moveTo>
                <a:lnTo>
                  <a:pt x="0" y="3594"/>
                </a:lnTo>
                <a:lnTo>
                  <a:pt x="1371" y="0"/>
                </a:lnTo>
                <a:lnTo>
                  <a:pt x="584" y="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319445" y="1617842"/>
            <a:ext cx="88633" cy="50469"/>
          </a:xfrm>
          <a:custGeom>
            <a:avLst/>
            <a:gdLst/>
            <a:ahLst/>
            <a:cxnLst/>
            <a:rect l="l" t="t" r="r" b="b"/>
            <a:pathLst>
              <a:path w="88633" h="50469">
                <a:moveTo>
                  <a:pt x="0" y="25349"/>
                </a:moveTo>
                <a:lnTo>
                  <a:pt x="2959" y="22034"/>
                </a:lnTo>
                <a:lnTo>
                  <a:pt x="7848" y="15697"/>
                </a:lnTo>
                <a:lnTo>
                  <a:pt x="17068" y="7416"/>
                </a:lnTo>
                <a:lnTo>
                  <a:pt x="29159" y="1943"/>
                </a:lnTo>
                <a:lnTo>
                  <a:pt x="38379" y="3238"/>
                </a:lnTo>
                <a:lnTo>
                  <a:pt x="64160" y="11518"/>
                </a:lnTo>
                <a:lnTo>
                  <a:pt x="68402" y="12026"/>
                </a:lnTo>
                <a:lnTo>
                  <a:pt x="74599" y="14617"/>
                </a:lnTo>
                <a:lnTo>
                  <a:pt x="79844" y="20662"/>
                </a:lnTo>
                <a:lnTo>
                  <a:pt x="87261" y="35712"/>
                </a:lnTo>
                <a:lnTo>
                  <a:pt x="87261" y="46659"/>
                </a:lnTo>
                <a:lnTo>
                  <a:pt x="88633" y="50469"/>
                </a:lnTo>
                <a:lnTo>
                  <a:pt x="88493" y="34493"/>
                </a:lnTo>
                <a:lnTo>
                  <a:pt x="81076" y="19367"/>
                </a:lnTo>
                <a:lnTo>
                  <a:pt x="77190" y="15697"/>
                </a:lnTo>
                <a:lnTo>
                  <a:pt x="76250" y="13106"/>
                </a:lnTo>
                <a:lnTo>
                  <a:pt x="31318" y="0"/>
                </a:lnTo>
                <a:lnTo>
                  <a:pt x="15849" y="6197"/>
                </a:lnTo>
                <a:lnTo>
                  <a:pt x="4038" y="16852"/>
                </a:lnTo>
                <a:lnTo>
                  <a:pt x="0" y="25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563383" y="1619497"/>
            <a:ext cx="2666" cy="8724"/>
          </a:xfrm>
          <a:custGeom>
            <a:avLst/>
            <a:gdLst/>
            <a:ahLst/>
            <a:cxnLst/>
            <a:rect l="l" t="t" r="r" b="b"/>
            <a:pathLst>
              <a:path w="2667" h="8724">
                <a:moveTo>
                  <a:pt x="1371" y="0"/>
                </a:moveTo>
                <a:lnTo>
                  <a:pt x="0" y="3682"/>
                </a:lnTo>
                <a:lnTo>
                  <a:pt x="63" y="8724"/>
                </a:lnTo>
                <a:lnTo>
                  <a:pt x="2667" y="1308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702852" y="1624464"/>
            <a:ext cx="723" cy="4673"/>
          </a:xfrm>
          <a:custGeom>
            <a:avLst/>
            <a:gdLst/>
            <a:ahLst/>
            <a:cxnLst/>
            <a:rect l="l" t="t" r="r" b="b"/>
            <a:pathLst>
              <a:path w="723" h="4673">
                <a:moveTo>
                  <a:pt x="0" y="507"/>
                </a:moveTo>
                <a:lnTo>
                  <a:pt x="355" y="4673"/>
                </a:lnTo>
                <a:lnTo>
                  <a:pt x="72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587938" y="1525687"/>
            <a:ext cx="26200" cy="104609"/>
          </a:xfrm>
          <a:custGeom>
            <a:avLst/>
            <a:gdLst/>
            <a:ahLst/>
            <a:cxnLst/>
            <a:rect l="l" t="t" r="r" b="b"/>
            <a:pathLst>
              <a:path w="26200" h="104609">
                <a:moveTo>
                  <a:pt x="2590" y="97053"/>
                </a:moveTo>
                <a:lnTo>
                  <a:pt x="26200" y="0"/>
                </a:lnTo>
                <a:lnTo>
                  <a:pt x="24980" y="215"/>
                </a:lnTo>
                <a:lnTo>
                  <a:pt x="76" y="100799"/>
                </a:lnTo>
                <a:lnTo>
                  <a:pt x="0" y="104609"/>
                </a:lnTo>
                <a:lnTo>
                  <a:pt x="2590" y="970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562165" y="1628218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63" y="0"/>
                </a:moveTo>
                <a:lnTo>
                  <a:pt x="0" y="3733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398638" y="1631820"/>
            <a:ext cx="31686" cy="12598"/>
          </a:xfrm>
          <a:custGeom>
            <a:avLst/>
            <a:gdLst/>
            <a:ahLst/>
            <a:cxnLst/>
            <a:rect l="l" t="t" r="r" b="b"/>
            <a:pathLst>
              <a:path w="31686" h="12598">
                <a:moveTo>
                  <a:pt x="31686" y="9207"/>
                </a:moveTo>
                <a:lnTo>
                  <a:pt x="0" y="0"/>
                </a:lnTo>
                <a:lnTo>
                  <a:pt x="1524" y="1930"/>
                </a:lnTo>
                <a:lnTo>
                  <a:pt x="28092" y="9207"/>
                </a:lnTo>
                <a:lnTo>
                  <a:pt x="29959" y="12509"/>
                </a:lnTo>
                <a:lnTo>
                  <a:pt x="30746" y="12598"/>
                </a:lnTo>
                <a:lnTo>
                  <a:pt x="31686" y="9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701331" y="1631019"/>
            <a:ext cx="863" cy="3378"/>
          </a:xfrm>
          <a:custGeom>
            <a:avLst/>
            <a:gdLst/>
            <a:ahLst/>
            <a:cxnLst/>
            <a:rect l="l" t="t" r="r" b="b"/>
            <a:pathLst>
              <a:path w="863" h="3378">
                <a:moveTo>
                  <a:pt x="0" y="3314"/>
                </a:moveTo>
                <a:lnTo>
                  <a:pt x="863" y="3378"/>
                </a:lnTo>
                <a:lnTo>
                  <a:pt x="647" y="0"/>
                </a:lnTo>
                <a:lnTo>
                  <a:pt x="0" y="33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560937" y="1631956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0"/>
                </a:moveTo>
                <a:lnTo>
                  <a:pt x="63" y="5041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557183" y="1640734"/>
            <a:ext cx="2603" cy="8788"/>
          </a:xfrm>
          <a:custGeom>
            <a:avLst/>
            <a:gdLst/>
            <a:ahLst/>
            <a:cxnLst/>
            <a:rect l="l" t="t" r="r" b="b"/>
            <a:pathLst>
              <a:path w="2603" h="8788">
                <a:moveTo>
                  <a:pt x="1308" y="0"/>
                </a:moveTo>
                <a:lnTo>
                  <a:pt x="0" y="3682"/>
                </a:lnTo>
                <a:lnTo>
                  <a:pt x="88" y="8788"/>
                </a:lnTo>
                <a:lnTo>
                  <a:pt x="2603" y="1371"/>
                </a:lnTo>
                <a:lnTo>
                  <a:pt x="130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425788" y="1649459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0" y="3733"/>
                </a:moveTo>
                <a:lnTo>
                  <a:pt x="1016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553446" y="1653273"/>
            <a:ext cx="2603" cy="8712"/>
          </a:xfrm>
          <a:custGeom>
            <a:avLst/>
            <a:gdLst/>
            <a:ahLst/>
            <a:cxnLst/>
            <a:rect l="l" t="t" r="r" b="b"/>
            <a:pathLst>
              <a:path w="2603" h="8712">
                <a:moveTo>
                  <a:pt x="1295" y="0"/>
                </a:moveTo>
                <a:lnTo>
                  <a:pt x="0" y="3670"/>
                </a:lnTo>
                <a:lnTo>
                  <a:pt x="0" y="8712"/>
                </a:lnTo>
                <a:lnTo>
                  <a:pt x="2603" y="1295"/>
                </a:lnTo>
                <a:lnTo>
                  <a:pt x="12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422188" y="1661976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0" y="3606"/>
                </a:moveTo>
                <a:lnTo>
                  <a:pt x="863" y="3822"/>
                </a:lnTo>
                <a:lnTo>
                  <a:pt x="1079" y="0"/>
                </a:lnTo>
                <a:lnTo>
                  <a:pt x="0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550924" y="1661986"/>
            <a:ext cx="2590" cy="8775"/>
          </a:xfrm>
          <a:custGeom>
            <a:avLst/>
            <a:gdLst/>
            <a:ahLst/>
            <a:cxnLst/>
            <a:rect l="l" t="t" r="r" b="b"/>
            <a:pathLst>
              <a:path w="2590" h="8775">
                <a:moveTo>
                  <a:pt x="0" y="3733"/>
                </a:moveTo>
                <a:lnTo>
                  <a:pt x="76" y="8775"/>
                </a:lnTo>
                <a:lnTo>
                  <a:pt x="2590" y="1282"/>
                </a:lnTo>
                <a:lnTo>
                  <a:pt x="2527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547186" y="1674514"/>
            <a:ext cx="2514" cy="8775"/>
          </a:xfrm>
          <a:custGeom>
            <a:avLst/>
            <a:gdLst/>
            <a:ahLst/>
            <a:cxnLst/>
            <a:rect l="l" t="t" r="r" b="b"/>
            <a:pathLst>
              <a:path w="2514" h="8775">
                <a:moveTo>
                  <a:pt x="0" y="3733"/>
                </a:moveTo>
                <a:lnTo>
                  <a:pt x="63" y="8775"/>
                </a:lnTo>
                <a:lnTo>
                  <a:pt x="2095" y="4597"/>
                </a:lnTo>
                <a:lnTo>
                  <a:pt x="2514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415787" y="1683223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0" y="3733"/>
                </a:moveTo>
                <a:lnTo>
                  <a:pt x="1003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572597" y="1691709"/>
            <a:ext cx="88201" cy="50406"/>
          </a:xfrm>
          <a:custGeom>
            <a:avLst/>
            <a:gdLst/>
            <a:ahLst/>
            <a:cxnLst/>
            <a:rect l="l" t="t" r="r" b="b"/>
            <a:pathLst>
              <a:path w="88201" h="50406">
                <a:moveTo>
                  <a:pt x="51765" y="6984"/>
                </a:moveTo>
                <a:lnTo>
                  <a:pt x="65023" y="11595"/>
                </a:lnTo>
                <a:lnTo>
                  <a:pt x="73088" y="13182"/>
                </a:lnTo>
                <a:lnTo>
                  <a:pt x="80568" y="21970"/>
                </a:lnTo>
                <a:lnTo>
                  <a:pt x="86829" y="37007"/>
                </a:lnTo>
                <a:lnTo>
                  <a:pt x="86906" y="45364"/>
                </a:lnTo>
                <a:lnTo>
                  <a:pt x="88201" y="50406"/>
                </a:lnTo>
                <a:lnTo>
                  <a:pt x="88061" y="35725"/>
                </a:lnTo>
                <a:lnTo>
                  <a:pt x="81800" y="20739"/>
                </a:lnTo>
                <a:lnTo>
                  <a:pt x="76758" y="15697"/>
                </a:lnTo>
                <a:lnTo>
                  <a:pt x="76034" y="12966"/>
                </a:lnTo>
                <a:lnTo>
                  <a:pt x="32257" y="0"/>
                </a:lnTo>
                <a:lnTo>
                  <a:pt x="26288" y="660"/>
                </a:lnTo>
                <a:lnTo>
                  <a:pt x="15049" y="5689"/>
                </a:lnTo>
                <a:lnTo>
                  <a:pt x="4330" y="16205"/>
                </a:lnTo>
                <a:lnTo>
                  <a:pt x="0" y="24193"/>
                </a:lnTo>
                <a:lnTo>
                  <a:pt x="2590" y="22110"/>
                </a:lnTo>
                <a:lnTo>
                  <a:pt x="6845" y="16281"/>
                </a:lnTo>
                <a:lnTo>
                  <a:pt x="16281" y="6984"/>
                </a:lnTo>
                <a:lnTo>
                  <a:pt x="27508" y="1955"/>
                </a:lnTo>
                <a:lnTo>
                  <a:pt x="34277" y="1955"/>
                </a:lnTo>
                <a:lnTo>
                  <a:pt x="51765" y="69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543437" y="1686952"/>
            <a:ext cx="2451" cy="8864"/>
          </a:xfrm>
          <a:custGeom>
            <a:avLst/>
            <a:gdLst/>
            <a:ahLst/>
            <a:cxnLst/>
            <a:rect l="l" t="t" r="r" b="b"/>
            <a:pathLst>
              <a:path w="2451" h="8864">
                <a:moveTo>
                  <a:pt x="0" y="3822"/>
                </a:moveTo>
                <a:lnTo>
                  <a:pt x="0" y="8864"/>
                </a:lnTo>
                <a:lnTo>
                  <a:pt x="2095" y="4686"/>
                </a:lnTo>
                <a:lnTo>
                  <a:pt x="2451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540995" y="1695818"/>
            <a:ext cx="2514" cy="8712"/>
          </a:xfrm>
          <a:custGeom>
            <a:avLst/>
            <a:gdLst/>
            <a:ahLst/>
            <a:cxnLst/>
            <a:rect l="l" t="t" r="r" b="b"/>
            <a:pathLst>
              <a:path w="2514" h="8712">
                <a:moveTo>
                  <a:pt x="647" y="3175"/>
                </a:moveTo>
                <a:lnTo>
                  <a:pt x="0" y="8712"/>
                </a:lnTo>
                <a:lnTo>
                  <a:pt x="2514" y="1295"/>
                </a:lnTo>
                <a:lnTo>
                  <a:pt x="2438" y="0"/>
                </a:lnTo>
                <a:lnTo>
                  <a:pt x="647" y="31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651373" y="1705674"/>
            <a:ext cx="30810" cy="11303"/>
          </a:xfrm>
          <a:custGeom>
            <a:avLst/>
            <a:gdLst/>
            <a:ahLst/>
            <a:cxnLst/>
            <a:rect l="l" t="t" r="r" b="b"/>
            <a:pathLst>
              <a:path w="30810" h="11302">
                <a:moveTo>
                  <a:pt x="0" y="0"/>
                </a:moveTo>
                <a:lnTo>
                  <a:pt x="2946" y="1879"/>
                </a:lnTo>
                <a:lnTo>
                  <a:pt x="28079" y="9232"/>
                </a:lnTo>
                <a:lnTo>
                  <a:pt x="30810" y="11303"/>
                </a:lnTo>
                <a:lnTo>
                  <a:pt x="30746" y="9144"/>
                </a:lnTo>
                <a:lnTo>
                  <a:pt x="21805" y="556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537170" y="1708269"/>
            <a:ext cx="2527" cy="8788"/>
          </a:xfrm>
          <a:custGeom>
            <a:avLst/>
            <a:gdLst/>
            <a:ahLst/>
            <a:cxnLst/>
            <a:rect l="l" t="t" r="r" b="b"/>
            <a:pathLst>
              <a:path w="2527" h="8788">
                <a:moveTo>
                  <a:pt x="723" y="3251"/>
                </a:moveTo>
                <a:lnTo>
                  <a:pt x="0" y="8788"/>
                </a:lnTo>
                <a:lnTo>
                  <a:pt x="2095" y="4610"/>
                </a:lnTo>
                <a:lnTo>
                  <a:pt x="2527" y="0"/>
                </a:lnTo>
                <a:lnTo>
                  <a:pt x="723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405774" y="1716986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0" y="3746"/>
                </a:moveTo>
                <a:lnTo>
                  <a:pt x="1003" y="3809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533432" y="1720796"/>
            <a:ext cx="2451" cy="8801"/>
          </a:xfrm>
          <a:custGeom>
            <a:avLst/>
            <a:gdLst/>
            <a:ahLst/>
            <a:cxnLst/>
            <a:rect l="l" t="t" r="r" b="b"/>
            <a:pathLst>
              <a:path w="2451" h="8801">
                <a:moveTo>
                  <a:pt x="723" y="3251"/>
                </a:moveTo>
                <a:lnTo>
                  <a:pt x="0" y="8801"/>
                </a:lnTo>
                <a:lnTo>
                  <a:pt x="2082" y="4610"/>
                </a:lnTo>
                <a:lnTo>
                  <a:pt x="2451" y="0"/>
                </a:lnTo>
                <a:lnTo>
                  <a:pt x="723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281073" y="1729591"/>
            <a:ext cx="787" cy="3378"/>
          </a:xfrm>
          <a:custGeom>
            <a:avLst/>
            <a:gdLst/>
            <a:ahLst/>
            <a:cxnLst/>
            <a:rect l="l" t="t" r="r" b="b"/>
            <a:pathLst>
              <a:path w="787" h="3378">
                <a:moveTo>
                  <a:pt x="0" y="571"/>
                </a:moveTo>
                <a:lnTo>
                  <a:pt x="355" y="3378"/>
                </a:lnTo>
                <a:lnTo>
                  <a:pt x="787" y="0"/>
                </a:lnTo>
                <a:lnTo>
                  <a:pt x="0" y="5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676060" y="1730749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0" y="3733"/>
                </a:moveTo>
                <a:lnTo>
                  <a:pt x="1016" y="3809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530906" y="1729595"/>
            <a:ext cx="2603" cy="8775"/>
          </a:xfrm>
          <a:custGeom>
            <a:avLst/>
            <a:gdLst/>
            <a:ahLst/>
            <a:cxnLst/>
            <a:rect l="l" t="t" r="r" b="b"/>
            <a:pathLst>
              <a:path w="2603" h="8775">
                <a:moveTo>
                  <a:pt x="723" y="3162"/>
                </a:moveTo>
                <a:lnTo>
                  <a:pt x="0" y="8775"/>
                </a:lnTo>
                <a:lnTo>
                  <a:pt x="2603" y="1282"/>
                </a:lnTo>
                <a:lnTo>
                  <a:pt x="2527" y="0"/>
                </a:lnTo>
                <a:lnTo>
                  <a:pt x="723" y="3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399511" y="1738304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3733"/>
                </a:moveTo>
                <a:lnTo>
                  <a:pt x="1003" y="3733"/>
                </a:lnTo>
                <a:lnTo>
                  <a:pt x="1219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527169" y="1742046"/>
            <a:ext cx="2514" cy="8788"/>
          </a:xfrm>
          <a:custGeom>
            <a:avLst/>
            <a:gdLst/>
            <a:ahLst/>
            <a:cxnLst/>
            <a:rect l="l" t="t" r="r" b="b"/>
            <a:pathLst>
              <a:path w="2514" h="8788">
                <a:moveTo>
                  <a:pt x="723" y="3238"/>
                </a:moveTo>
                <a:lnTo>
                  <a:pt x="0" y="8788"/>
                </a:lnTo>
                <a:lnTo>
                  <a:pt x="2082" y="4610"/>
                </a:lnTo>
                <a:lnTo>
                  <a:pt x="2514" y="0"/>
                </a:lnTo>
                <a:lnTo>
                  <a:pt x="723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395693" y="1750827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670"/>
                </a:moveTo>
                <a:lnTo>
                  <a:pt x="1079" y="3746"/>
                </a:lnTo>
                <a:lnTo>
                  <a:pt x="1308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524719" y="1750823"/>
            <a:ext cx="2527" cy="8788"/>
          </a:xfrm>
          <a:custGeom>
            <a:avLst/>
            <a:gdLst/>
            <a:ahLst/>
            <a:cxnLst/>
            <a:rect l="l" t="t" r="r" b="b"/>
            <a:pathLst>
              <a:path w="2527" h="8788">
                <a:moveTo>
                  <a:pt x="647" y="3251"/>
                </a:moveTo>
                <a:lnTo>
                  <a:pt x="0" y="8788"/>
                </a:lnTo>
                <a:lnTo>
                  <a:pt x="2527" y="1295"/>
                </a:lnTo>
                <a:lnTo>
                  <a:pt x="2451" y="0"/>
                </a:lnTo>
                <a:lnTo>
                  <a:pt x="647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393464" y="1761128"/>
            <a:ext cx="863" cy="3454"/>
          </a:xfrm>
          <a:custGeom>
            <a:avLst/>
            <a:gdLst/>
            <a:ahLst/>
            <a:cxnLst/>
            <a:rect l="l" t="t" r="r" b="b"/>
            <a:pathLst>
              <a:path w="863" h="3454">
                <a:moveTo>
                  <a:pt x="0" y="3301"/>
                </a:moveTo>
                <a:lnTo>
                  <a:pt x="863" y="3454"/>
                </a:lnTo>
                <a:lnTo>
                  <a:pt x="647" y="0"/>
                </a:lnTo>
                <a:lnTo>
                  <a:pt x="0" y="3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258174" y="1763499"/>
            <a:ext cx="37515" cy="10871"/>
          </a:xfrm>
          <a:custGeom>
            <a:avLst/>
            <a:gdLst/>
            <a:ahLst/>
            <a:cxnLst/>
            <a:rect l="l" t="t" r="r" b="b"/>
            <a:pathLst>
              <a:path w="37515" h="10871">
                <a:moveTo>
                  <a:pt x="37515" y="10871"/>
                </a:moveTo>
                <a:lnTo>
                  <a:pt x="0" y="0"/>
                </a:lnTo>
                <a:lnTo>
                  <a:pt x="2451" y="2451"/>
                </a:lnTo>
                <a:lnTo>
                  <a:pt x="5829" y="2743"/>
                </a:lnTo>
                <a:lnTo>
                  <a:pt x="16268" y="6184"/>
                </a:lnTo>
                <a:lnTo>
                  <a:pt x="27863" y="9791"/>
                </a:lnTo>
                <a:lnTo>
                  <a:pt x="37515" y="108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665990" y="1764577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3670"/>
                </a:moveTo>
                <a:lnTo>
                  <a:pt x="1079" y="3746"/>
                </a:lnTo>
                <a:lnTo>
                  <a:pt x="1295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520905" y="1763355"/>
            <a:ext cx="2514" cy="8420"/>
          </a:xfrm>
          <a:custGeom>
            <a:avLst/>
            <a:gdLst/>
            <a:ahLst/>
            <a:cxnLst/>
            <a:rect l="l" t="t" r="r" b="b"/>
            <a:pathLst>
              <a:path w="2514" h="8420">
                <a:moveTo>
                  <a:pt x="1866" y="571"/>
                </a:moveTo>
                <a:lnTo>
                  <a:pt x="0" y="8420"/>
                </a:lnTo>
                <a:lnTo>
                  <a:pt x="2082" y="4610"/>
                </a:lnTo>
                <a:lnTo>
                  <a:pt x="2514" y="0"/>
                </a:lnTo>
                <a:lnTo>
                  <a:pt x="1866" y="5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659795" y="1785818"/>
            <a:ext cx="1219" cy="3810"/>
          </a:xfrm>
          <a:custGeom>
            <a:avLst/>
            <a:gdLst/>
            <a:ahLst/>
            <a:cxnLst/>
            <a:rect l="l" t="t" r="r" b="b"/>
            <a:pathLst>
              <a:path w="1219" h="3810">
                <a:moveTo>
                  <a:pt x="0" y="3746"/>
                </a:moveTo>
                <a:lnTo>
                  <a:pt x="1003" y="3809"/>
                </a:lnTo>
                <a:lnTo>
                  <a:pt x="1219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357102" y="1792301"/>
            <a:ext cx="34925" cy="10299"/>
          </a:xfrm>
          <a:custGeom>
            <a:avLst/>
            <a:gdLst/>
            <a:ahLst/>
            <a:cxnLst/>
            <a:rect l="l" t="t" r="r" b="b"/>
            <a:pathLst>
              <a:path w="34925" h="10299">
                <a:moveTo>
                  <a:pt x="34924" y="10160"/>
                </a:moveTo>
                <a:lnTo>
                  <a:pt x="0" y="0"/>
                </a:lnTo>
                <a:lnTo>
                  <a:pt x="723" y="1435"/>
                </a:lnTo>
                <a:lnTo>
                  <a:pt x="21107" y="7708"/>
                </a:lnTo>
                <a:lnTo>
                  <a:pt x="24841" y="8712"/>
                </a:lnTo>
                <a:lnTo>
                  <a:pt x="26149" y="9004"/>
                </a:lnTo>
                <a:lnTo>
                  <a:pt x="28803" y="9944"/>
                </a:lnTo>
                <a:lnTo>
                  <a:pt x="30733" y="10299"/>
                </a:lnTo>
                <a:lnTo>
                  <a:pt x="34924" y="101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656194" y="1798353"/>
            <a:ext cx="1079" cy="3886"/>
          </a:xfrm>
          <a:custGeom>
            <a:avLst/>
            <a:gdLst/>
            <a:ahLst/>
            <a:cxnLst/>
            <a:rect l="l" t="t" r="r" b="b"/>
            <a:pathLst>
              <a:path w="1079" h="3886">
                <a:moveTo>
                  <a:pt x="0" y="3670"/>
                </a:moveTo>
                <a:lnTo>
                  <a:pt x="850" y="3886"/>
                </a:lnTo>
                <a:lnTo>
                  <a:pt x="1079" y="0"/>
                </a:lnTo>
                <a:lnTo>
                  <a:pt x="0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668576" y="1557008"/>
            <a:ext cx="543890" cy="1362456"/>
          </a:xfrm>
          <a:custGeom>
            <a:avLst/>
            <a:gdLst/>
            <a:ahLst/>
            <a:cxnLst/>
            <a:rect l="l" t="t" r="r" b="b"/>
            <a:pathLst>
              <a:path w="543890" h="1362456">
                <a:moveTo>
                  <a:pt x="538924" y="583844"/>
                </a:moveTo>
                <a:lnTo>
                  <a:pt x="543890" y="552526"/>
                </a:lnTo>
                <a:lnTo>
                  <a:pt x="543890" y="538340"/>
                </a:lnTo>
                <a:lnTo>
                  <a:pt x="540219" y="508317"/>
                </a:lnTo>
                <a:lnTo>
                  <a:pt x="526389" y="473328"/>
                </a:lnTo>
                <a:lnTo>
                  <a:pt x="512711" y="453161"/>
                </a:lnTo>
                <a:lnTo>
                  <a:pt x="497738" y="438188"/>
                </a:lnTo>
                <a:lnTo>
                  <a:pt x="491540" y="430555"/>
                </a:lnTo>
                <a:lnTo>
                  <a:pt x="458787" y="409536"/>
                </a:lnTo>
                <a:lnTo>
                  <a:pt x="427532" y="398233"/>
                </a:lnTo>
                <a:lnTo>
                  <a:pt x="43345" y="286918"/>
                </a:lnTo>
                <a:lnTo>
                  <a:pt x="18364" y="278066"/>
                </a:lnTo>
                <a:lnTo>
                  <a:pt x="3238" y="271792"/>
                </a:lnTo>
                <a:lnTo>
                  <a:pt x="3238" y="268477"/>
                </a:lnTo>
                <a:lnTo>
                  <a:pt x="40830" y="139534"/>
                </a:lnTo>
                <a:lnTo>
                  <a:pt x="58394" y="73291"/>
                </a:lnTo>
                <a:lnTo>
                  <a:pt x="75742" y="0"/>
                </a:lnTo>
                <a:lnTo>
                  <a:pt x="74523" y="279"/>
                </a:lnTo>
                <a:lnTo>
                  <a:pt x="57099" y="71996"/>
                </a:lnTo>
                <a:lnTo>
                  <a:pt x="39598" y="138302"/>
                </a:lnTo>
                <a:lnTo>
                  <a:pt x="4610" y="258470"/>
                </a:lnTo>
                <a:lnTo>
                  <a:pt x="0" y="271652"/>
                </a:lnTo>
                <a:lnTo>
                  <a:pt x="17132" y="279285"/>
                </a:lnTo>
                <a:lnTo>
                  <a:pt x="42049" y="288137"/>
                </a:lnTo>
                <a:lnTo>
                  <a:pt x="426237" y="399453"/>
                </a:lnTo>
                <a:lnTo>
                  <a:pt x="457555" y="410756"/>
                </a:lnTo>
                <a:lnTo>
                  <a:pt x="490245" y="431850"/>
                </a:lnTo>
                <a:lnTo>
                  <a:pt x="496443" y="439407"/>
                </a:lnTo>
                <a:lnTo>
                  <a:pt x="511492" y="454393"/>
                </a:lnTo>
                <a:lnTo>
                  <a:pt x="525094" y="474548"/>
                </a:lnTo>
                <a:lnTo>
                  <a:pt x="538924" y="509536"/>
                </a:lnTo>
                <a:lnTo>
                  <a:pt x="542671" y="539635"/>
                </a:lnTo>
                <a:lnTo>
                  <a:pt x="542671" y="551294"/>
                </a:lnTo>
                <a:lnTo>
                  <a:pt x="537629" y="582548"/>
                </a:lnTo>
                <a:lnTo>
                  <a:pt x="535609" y="588022"/>
                </a:lnTo>
                <a:lnTo>
                  <a:pt x="534314" y="591692"/>
                </a:lnTo>
                <a:lnTo>
                  <a:pt x="533095" y="596798"/>
                </a:lnTo>
                <a:lnTo>
                  <a:pt x="530491" y="604215"/>
                </a:lnTo>
                <a:lnTo>
                  <a:pt x="529348" y="609333"/>
                </a:lnTo>
                <a:lnTo>
                  <a:pt x="528053" y="613003"/>
                </a:lnTo>
                <a:lnTo>
                  <a:pt x="525602" y="621791"/>
                </a:lnTo>
                <a:lnTo>
                  <a:pt x="524306" y="625525"/>
                </a:lnTo>
                <a:lnTo>
                  <a:pt x="523074" y="630567"/>
                </a:lnTo>
                <a:lnTo>
                  <a:pt x="523011" y="633882"/>
                </a:lnTo>
                <a:lnTo>
                  <a:pt x="523798" y="634669"/>
                </a:lnTo>
                <a:lnTo>
                  <a:pt x="525170" y="644753"/>
                </a:lnTo>
                <a:lnTo>
                  <a:pt x="520128" y="680173"/>
                </a:lnTo>
                <a:lnTo>
                  <a:pt x="399237" y="1088847"/>
                </a:lnTo>
                <a:lnTo>
                  <a:pt x="420116" y="1100302"/>
                </a:lnTo>
                <a:lnTo>
                  <a:pt x="420116" y="1103033"/>
                </a:lnTo>
                <a:lnTo>
                  <a:pt x="342938" y="1362455"/>
                </a:lnTo>
                <a:lnTo>
                  <a:pt x="345313" y="1362303"/>
                </a:lnTo>
                <a:lnTo>
                  <a:pt x="421271" y="1104404"/>
                </a:lnTo>
                <a:lnTo>
                  <a:pt x="421271" y="1098930"/>
                </a:lnTo>
                <a:lnTo>
                  <a:pt x="402488" y="1088923"/>
                </a:lnTo>
                <a:lnTo>
                  <a:pt x="402412" y="1084313"/>
                </a:lnTo>
                <a:lnTo>
                  <a:pt x="521360" y="681405"/>
                </a:lnTo>
                <a:lnTo>
                  <a:pt x="526389" y="643534"/>
                </a:lnTo>
                <a:lnTo>
                  <a:pt x="525030" y="631367"/>
                </a:lnTo>
                <a:lnTo>
                  <a:pt x="538924" y="583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511036" y="1837292"/>
            <a:ext cx="37299" cy="10883"/>
          </a:xfrm>
          <a:custGeom>
            <a:avLst/>
            <a:gdLst/>
            <a:ahLst/>
            <a:cxnLst/>
            <a:rect l="l" t="t" r="r" b="b"/>
            <a:pathLst>
              <a:path w="37299" h="10883">
                <a:moveTo>
                  <a:pt x="2374" y="2095"/>
                </a:moveTo>
                <a:lnTo>
                  <a:pt x="15201" y="6134"/>
                </a:lnTo>
                <a:lnTo>
                  <a:pt x="19443" y="6565"/>
                </a:lnTo>
                <a:lnTo>
                  <a:pt x="27571" y="9804"/>
                </a:lnTo>
                <a:lnTo>
                  <a:pt x="37299" y="10883"/>
                </a:lnTo>
                <a:lnTo>
                  <a:pt x="3175" y="215"/>
                </a:lnTo>
                <a:lnTo>
                  <a:pt x="0" y="0"/>
                </a:lnTo>
                <a:lnTo>
                  <a:pt x="2374" y="20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549845" y="1848617"/>
            <a:ext cx="3606" cy="1206"/>
          </a:xfrm>
          <a:custGeom>
            <a:avLst/>
            <a:gdLst/>
            <a:ahLst/>
            <a:cxnLst/>
            <a:rect l="l" t="t" r="r" b="b"/>
            <a:pathLst>
              <a:path w="3606" h="1206">
                <a:moveTo>
                  <a:pt x="1079" y="1206"/>
                </a:moveTo>
                <a:lnTo>
                  <a:pt x="3606" y="850"/>
                </a:lnTo>
                <a:lnTo>
                  <a:pt x="0" y="0"/>
                </a:lnTo>
                <a:lnTo>
                  <a:pt x="1079" y="1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558495" y="1851188"/>
            <a:ext cx="3670" cy="1092"/>
          </a:xfrm>
          <a:custGeom>
            <a:avLst/>
            <a:gdLst/>
            <a:ahLst/>
            <a:cxnLst/>
            <a:rect l="l" t="t" r="r" b="b"/>
            <a:pathLst>
              <a:path w="3670" h="1092">
                <a:moveTo>
                  <a:pt x="1219" y="1092"/>
                </a:moveTo>
                <a:lnTo>
                  <a:pt x="3670" y="800"/>
                </a:lnTo>
                <a:lnTo>
                  <a:pt x="0" y="0"/>
                </a:lnTo>
                <a:lnTo>
                  <a:pt x="1219" y="1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597358" y="1862347"/>
            <a:ext cx="3683" cy="800"/>
          </a:xfrm>
          <a:custGeom>
            <a:avLst/>
            <a:gdLst/>
            <a:ahLst/>
            <a:cxnLst/>
            <a:rect l="l" t="t" r="r" b="b"/>
            <a:pathLst>
              <a:path w="3682" h="800">
                <a:moveTo>
                  <a:pt x="292" y="723"/>
                </a:moveTo>
                <a:lnTo>
                  <a:pt x="3682" y="800"/>
                </a:lnTo>
                <a:lnTo>
                  <a:pt x="0" y="0"/>
                </a:lnTo>
                <a:lnTo>
                  <a:pt x="292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609907" y="1866101"/>
            <a:ext cx="34988" cy="10363"/>
          </a:xfrm>
          <a:custGeom>
            <a:avLst/>
            <a:gdLst/>
            <a:ahLst/>
            <a:cxnLst/>
            <a:rect l="l" t="t" r="r" b="b"/>
            <a:pathLst>
              <a:path w="34988" h="10363">
                <a:moveTo>
                  <a:pt x="34988" y="10083"/>
                </a:moveTo>
                <a:lnTo>
                  <a:pt x="3162" y="215"/>
                </a:lnTo>
                <a:lnTo>
                  <a:pt x="0" y="0"/>
                </a:lnTo>
                <a:lnTo>
                  <a:pt x="1790" y="1587"/>
                </a:lnTo>
                <a:lnTo>
                  <a:pt x="21297" y="7480"/>
                </a:lnTo>
                <a:lnTo>
                  <a:pt x="25057" y="8788"/>
                </a:lnTo>
                <a:lnTo>
                  <a:pt x="28638" y="9867"/>
                </a:lnTo>
                <a:lnTo>
                  <a:pt x="32029" y="10363"/>
                </a:lnTo>
                <a:lnTo>
                  <a:pt x="34988" y="100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485693" y="1926508"/>
            <a:ext cx="130682" cy="38874"/>
          </a:xfrm>
          <a:custGeom>
            <a:avLst/>
            <a:gdLst/>
            <a:ahLst/>
            <a:cxnLst/>
            <a:rect l="l" t="t" r="r" b="b"/>
            <a:pathLst>
              <a:path w="130682" h="38874">
                <a:moveTo>
                  <a:pt x="130682" y="38303"/>
                </a:moveTo>
                <a:lnTo>
                  <a:pt x="0" y="0"/>
                </a:lnTo>
                <a:lnTo>
                  <a:pt x="2527" y="2451"/>
                </a:lnTo>
                <a:lnTo>
                  <a:pt x="16421" y="6692"/>
                </a:lnTo>
                <a:lnTo>
                  <a:pt x="27647" y="9715"/>
                </a:lnTo>
                <a:lnTo>
                  <a:pt x="39103" y="13461"/>
                </a:lnTo>
                <a:lnTo>
                  <a:pt x="42341" y="13601"/>
                </a:lnTo>
                <a:lnTo>
                  <a:pt x="47815" y="15836"/>
                </a:lnTo>
                <a:lnTo>
                  <a:pt x="51130" y="16128"/>
                </a:lnTo>
                <a:lnTo>
                  <a:pt x="55587" y="18287"/>
                </a:lnTo>
                <a:lnTo>
                  <a:pt x="59829" y="18719"/>
                </a:lnTo>
                <a:lnTo>
                  <a:pt x="65303" y="20878"/>
                </a:lnTo>
                <a:lnTo>
                  <a:pt x="80213" y="24980"/>
                </a:lnTo>
                <a:lnTo>
                  <a:pt x="117716" y="35928"/>
                </a:lnTo>
                <a:lnTo>
                  <a:pt x="120751" y="36791"/>
                </a:lnTo>
                <a:lnTo>
                  <a:pt x="124421" y="38226"/>
                </a:lnTo>
                <a:lnTo>
                  <a:pt x="128739" y="38874"/>
                </a:lnTo>
                <a:lnTo>
                  <a:pt x="130682" y="383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3158897" y="2155035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0" y="1295"/>
                </a:moveTo>
                <a:lnTo>
                  <a:pt x="431" y="3746"/>
                </a:lnTo>
                <a:lnTo>
                  <a:pt x="1219" y="0"/>
                </a:lnTo>
                <a:lnTo>
                  <a:pt x="0" y="12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3155365" y="2167481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1308"/>
                </a:lnTo>
                <a:lnTo>
                  <a:pt x="939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3153204" y="2171299"/>
            <a:ext cx="2159" cy="8864"/>
          </a:xfrm>
          <a:custGeom>
            <a:avLst/>
            <a:gdLst/>
            <a:ahLst/>
            <a:cxnLst/>
            <a:rect l="l" t="t" r="r" b="b"/>
            <a:pathLst>
              <a:path w="2158" h="8864">
                <a:moveTo>
                  <a:pt x="1155" y="152"/>
                </a:moveTo>
                <a:lnTo>
                  <a:pt x="431" y="2031"/>
                </a:lnTo>
                <a:lnTo>
                  <a:pt x="0" y="8864"/>
                </a:lnTo>
                <a:lnTo>
                  <a:pt x="2159" y="0"/>
                </a:lnTo>
                <a:lnTo>
                  <a:pt x="1155" y="1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3182800" y="2193118"/>
            <a:ext cx="8496" cy="28232"/>
          </a:xfrm>
          <a:custGeom>
            <a:avLst/>
            <a:gdLst/>
            <a:ahLst/>
            <a:cxnLst/>
            <a:rect l="l" t="t" r="r" b="b"/>
            <a:pathLst>
              <a:path w="8496" h="28232">
                <a:moveTo>
                  <a:pt x="7124" y="7772"/>
                </a:moveTo>
                <a:lnTo>
                  <a:pt x="8496" y="0"/>
                </a:lnTo>
                <a:lnTo>
                  <a:pt x="6261" y="1879"/>
                </a:lnTo>
                <a:lnTo>
                  <a:pt x="5118" y="6985"/>
                </a:lnTo>
                <a:lnTo>
                  <a:pt x="3809" y="10655"/>
                </a:lnTo>
                <a:lnTo>
                  <a:pt x="1371" y="19443"/>
                </a:lnTo>
                <a:lnTo>
                  <a:pt x="0" y="23190"/>
                </a:lnTo>
                <a:lnTo>
                  <a:pt x="76" y="28232"/>
                </a:lnTo>
                <a:lnTo>
                  <a:pt x="7124" y="77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3179064" y="2221424"/>
            <a:ext cx="3949" cy="12458"/>
          </a:xfrm>
          <a:custGeom>
            <a:avLst/>
            <a:gdLst/>
            <a:ahLst/>
            <a:cxnLst/>
            <a:rect l="l" t="t" r="r" b="b"/>
            <a:pathLst>
              <a:path w="3949" h="12458">
                <a:moveTo>
                  <a:pt x="2590" y="0"/>
                </a:moveTo>
                <a:lnTo>
                  <a:pt x="1282" y="3670"/>
                </a:lnTo>
                <a:lnTo>
                  <a:pt x="0" y="7340"/>
                </a:lnTo>
                <a:lnTo>
                  <a:pt x="63" y="12458"/>
                </a:lnTo>
                <a:lnTo>
                  <a:pt x="3949" y="1295"/>
                </a:lnTo>
                <a:lnTo>
                  <a:pt x="259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3177905" y="2233871"/>
            <a:ext cx="1219" cy="3746"/>
          </a:xfrm>
          <a:custGeom>
            <a:avLst/>
            <a:gdLst/>
            <a:ahLst/>
            <a:cxnLst/>
            <a:rect l="l" t="t" r="r" b="b"/>
            <a:pathLst>
              <a:path w="1219" h="3746">
                <a:moveTo>
                  <a:pt x="0" y="0"/>
                </a:moveTo>
                <a:lnTo>
                  <a:pt x="0" y="3746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3176614" y="2237620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3175093" y="2241373"/>
            <a:ext cx="1524" cy="5029"/>
          </a:xfrm>
          <a:custGeom>
            <a:avLst/>
            <a:gdLst/>
            <a:ahLst/>
            <a:cxnLst/>
            <a:rect l="l" t="t" r="r" b="b"/>
            <a:pathLst>
              <a:path w="1524" h="5029">
                <a:moveTo>
                  <a:pt x="0" y="1219"/>
                </a:moveTo>
                <a:lnTo>
                  <a:pt x="279" y="5029"/>
                </a:lnTo>
                <a:lnTo>
                  <a:pt x="152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3174088" y="2246325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88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3172795" y="2250075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355" y="3809"/>
                </a:moveTo>
                <a:lnTo>
                  <a:pt x="1295" y="76"/>
                </a:lnTo>
                <a:lnTo>
                  <a:pt x="0" y="0"/>
                </a:lnTo>
                <a:lnTo>
                  <a:pt x="355" y="38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3171578" y="2255123"/>
            <a:ext cx="1066" cy="3733"/>
          </a:xfrm>
          <a:custGeom>
            <a:avLst/>
            <a:gdLst/>
            <a:ahLst/>
            <a:cxnLst/>
            <a:rect l="l" t="t" r="r" b="b"/>
            <a:pathLst>
              <a:path w="1066" h="3733">
                <a:moveTo>
                  <a:pt x="63" y="3733"/>
                </a:moveTo>
                <a:lnTo>
                  <a:pt x="1066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3170339" y="2258857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0"/>
                </a:moveTo>
                <a:lnTo>
                  <a:pt x="0" y="3822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3169044" y="2262601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368" y="3822"/>
                </a:moveTo>
                <a:lnTo>
                  <a:pt x="1295" y="76"/>
                </a:lnTo>
                <a:lnTo>
                  <a:pt x="0" y="0"/>
                </a:lnTo>
                <a:lnTo>
                  <a:pt x="368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3167829" y="2267651"/>
            <a:ext cx="1079" cy="3733"/>
          </a:xfrm>
          <a:custGeom>
            <a:avLst/>
            <a:gdLst/>
            <a:ahLst/>
            <a:cxnLst/>
            <a:rect l="l" t="t" r="r" b="b"/>
            <a:pathLst>
              <a:path w="1079" h="3733">
                <a:moveTo>
                  <a:pt x="63" y="3733"/>
                </a:moveTo>
                <a:lnTo>
                  <a:pt x="1079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3166532" y="2271384"/>
            <a:ext cx="1358" cy="3746"/>
          </a:xfrm>
          <a:custGeom>
            <a:avLst/>
            <a:gdLst/>
            <a:ahLst/>
            <a:cxnLst/>
            <a:rect l="l" t="t" r="r" b="b"/>
            <a:pathLst>
              <a:path w="1358" h="3746">
                <a:moveTo>
                  <a:pt x="0" y="0"/>
                </a:moveTo>
                <a:lnTo>
                  <a:pt x="355" y="3746"/>
                </a:lnTo>
                <a:lnTo>
                  <a:pt x="1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3165314" y="2276428"/>
            <a:ext cx="1066" cy="3746"/>
          </a:xfrm>
          <a:custGeom>
            <a:avLst/>
            <a:gdLst/>
            <a:ahLst/>
            <a:cxnLst/>
            <a:rect l="l" t="t" r="r" b="b"/>
            <a:pathLst>
              <a:path w="1066" h="3746">
                <a:moveTo>
                  <a:pt x="63" y="3746"/>
                </a:moveTo>
                <a:lnTo>
                  <a:pt x="1066" y="76"/>
                </a:lnTo>
                <a:lnTo>
                  <a:pt x="0" y="0"/>
                </a:lnTo>
                <a:lnTo>
                  <a:pt x="63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3164075" y="2280100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3162783" y="2283923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368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3161565" y="2288879"/>
            <a:ext cx="1079" cy="3822"/>
          </a:xfrm>
          <a:custGeom>
            <a:avLst/>
            <a:gdLst/>
            <a:ahLst/>
            <a:cxnLst/>
            <a:rect l="l" t="t" r="r" b="b"/>
            <a:pathLst>
              <a:path w="1079" h="3822">
                <a:moveTo>
                  <a:pt x="63" y="3822"/>
                </a:moveTo>
                <a:lnTo>
                  <a:pt x="1079" y="152"/>
                </a:lnTo>
                <a:lnTo>
                  <a:pt x="0" y="0"/>
                </a:lnTo>
                <a:lnTo>
                  <a:pt x="63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3160337" y="2292628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0" y="3822"/>
                </a:moveTo>
                <a:lnTo>
                  <a:pt x="1295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224403" y="2296808"/>
            <a:ext cx="3746" cy="647"/>
          </a:xfrm>
          <a:custGeom>
            <a:avLst/>
            <a:gdLst/>
            <a:ahLst/>
            <a:cxnLst/>
            <a:rect l="l" t="t" r="r" b="b"/>
            <a:pathLst>
              <a:path w="3746" h="647">
                <a:moveTo>
                  <a:pt x="0" y="647"/>
                </a:moveTo>
                <a:lnTo>
                  <a:pt x="3746" y="571"/>
                </a:lnTo>
                <a:lnTo>
                  <a:pt x="3175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3158829" y="2296454"/>
            <a:ext cx="1511" cy="4953"/>
          </a:xfrm>
          <a:custGeom>
            <a:avLst/>
            <a:gdLst/>
            <a:ahLst/>
            <a:cxnLst/>
            <a:rect l="l" t="t" r="r" b="b"/>
            <a:pathLst>
              <a:path w="1511" h="4952">
                <a:moveTo>
                  <a:pt x="0" y="1219"/>
                </a:moveTo>
                <a:lnTo>
                  <a:pt x="279" y="4953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3157811" y="2301411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0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3156520" y="2305160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0"/>
                </a:moveTo>
                <a:lnTo>
                  <a:pt x="355" y="3810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3155302" y="2310204"/>
            <a:ext cx="1066" cy="3733"/>
          </a:xfrm>
          <a:custGeom>
            <a:avLst/>
            <a:gdLst/>
            <a:ahLst/>
            <a:cxnLst/>
            <a:rect l="l" t="t" r="r" b="b"/>
            <a:pathLst>
              <a:path w="1066" h="3733">
                <a:moveTo>
                  <a:pt x="63" y="3733"/>
                </a:moveTo>
                <a:lnTo>
                  <a:pt x="1066" y="63"/>
                </a:lnTo>
                <a:lnTo>
                  <a:pt x="0" y="0"/>
                </a:lnTo>
                <a:lnTo>
                  <a:pt x="63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3154074" y="2313938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3152782" y="2317687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0"/>
                </a:moveTo>
                <a:lnTo>
                  <a:pt x="63" y="5041"/>
                </a:lnTo>
                <a:lnTo>
                  <a:pt x="1511" y="143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3151628" y="2322728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0"/>
                </a:moveTo>
                <a:lnTo>
                  <a:pt x="0" y="3733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030373" y="2325309"/>
            <a:ext cx="4749" cy="939"/>
          </a:xfrm>
          <a:custGeom>
            <a:avLst/>
            <a:gdLst/>
            <a:ahLst/>
            <a:cxnLst/>
            <a:rect l="l" t="t" r="r" b="b"/>
            <a:pathLst>
              <a:path w="4749" h="939">
                <a:moveTo>
                  <a:pt x="63" y="939"/>
                </a:moveTo>
                <a:lnTo>
                  <a:pt x="4749" y="304"/>
                </a:lnTo>
                <a:lnTo>
                  <a:pt x="0" y="0"/>
                </a:lnTo>
                <a:lnTo>
                  <a:pt x="63" y="9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3150325" y="2326392"/>
            <a:ext cx="1308" cy="3822"/>
          </a:xfrm>
          <a:custGeom>
            <a:avLst/>
            <a:gdLst/>
            <a:ahLst/>
            <a:cxnLst/>
            <a:rect l="l" t="t" r="r" b="b"/>
            <a:pathLst>
              <a:path w="1308" h="3822">
                <a:moveTo>
                  <a:pt x="0" y="3822"/>
                </a:moveTo>
                <a:lnTo>
                  <a:pt x="1308" y="76"/>
                </a:lnTo>
                <a:lnTo>
                  <a:pt x="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3148816" y="2330218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92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3147810" y="2335183"/>
            <a:ext cx="1295" cy="3810"/>
          </a:xfrm>
          <a:custGeom>
            <a:avLst/>
            <a:gdLst/>
            <a:ahLst/>
            <a:cxnLst/>
            <a:rect l="l" t="t" r="r" b="b"/>
            <a:pathLst>
              <a:path w="1295" h="3810">
                <a:moveTo>
                  <a:pt x="0" y="3809"/>
                </a:moveTo>
                <a:lnTo>
                  <a:pt x="1295" y="76"/>
                </a:lnTo>
                <a:lnTo>
                  <a:pt x="0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3146517" y="2338919"/>
            <a:ext cx="1295" cy="3822"/>
          </a:xfrm>
          <a:custGeom>
            <a:avLst/>
            <a:gdLst/>
            <a:ahLst/>
            <a:cxnLst/>
            <a:rect l="l" t="t" r="r" b="b"/>
            <a:pathLst>
              <a:path w="1295" h="3822">
                <a:moveTo>
                  <a:pt x="355" y="3822"/>
                </a:moveTo>
                <a:lnTo>
                  <a:pt x="1295" y="76"/>
                </a:lnTo>
                <a:lnTo>
                  <a:pt x="0" y="0"/>
                </a:lnTo>
                <a:lnTo>
                  <a:pt x="355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3145288" y="2343969"/>
            <a:ext cx="1079" cy="3733"/>
          </a:xfrm>
          <a:custGeom>
            <a:avLst/>
            <a:gdLst/>
            <a:ahLst/>
            <a:cxnLst/>
            <a:rect l="l" t="t" r="r" b="b"/>
            <a:pathLst>
              <a:path w="1079" h="3733">
                <a:moveTo>
                  <a:pt x="76" y="3733"/>
                </a:moveTo>
                <a:lnTo>
                  <a:pt x="1079" y="63"/>
                </a:lnTo>
                <a:lnTo>
                  <a:pt x="0" y="0"/>
                </a:lnTo>
                <a:lnTo>
                  <a:pt x="76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3144061" y="2347702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0"/>
                </a:moveTo>
                <a:lnTo>
                  <a:pt x="0" y="3746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3142769" y="2351451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0"/>
                </a:moveTo>
                <a:lnTo>
                  <a:pt x="63" y="5041"/>
                </a:lnTo>
                <a:lnTo>
                  <a:pt x="1511" y="143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3141615" y="2356492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0"/>
                </a:moveTo>
                <a:lnTo>
                  <a:pt x="0" y="3733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3140323" y="2360230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3138815" y="2363983"/>
            <a:ext cx="1511" cy="5041"/>
          </a:xfrm>
          <a:custGeom>
            <a:avLst/>
            <a:gdLst/>
            <a:ahLst/>
            <a:cxnLst/>
            <a:rect l="l" t="t" r="r" b="b"/>
            <a:pathLst>
              <a:path w="1511" h="5041">
                <a:moveTo>
                  <a:pt x="0" y="1219"/>
                </a:moveTo>
                <a:lnTo>
                  <a:pt x="279" y="5041"/>
                </a:lnTo>
                <a:lnTo>
                  <a:pt x="151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3137797" y="2368953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746"/>
                </a:moveTo>
                <a:lnTo>
                  <a:pt x="1308" y="63"/>
                </a:lnTo>
                <a:lnTo>
                  <a:pt x="0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3136574" y="2372700"/>
            <a:ext cx="1435" cy="5105"/>
          </a:xfrm>
          <a:custGeom>
            <a:avLst/>
            <a:gdLst/>
            <a:ahLst/>
            <a:cxnLst/>
            <a:rect l="l" t="t" r="r" b="b"/>
            <a:pathLst>
              <a:path w="1435" h="5105">
                <a:moveTo>
                  <a:pt x="0" y="0"/>
                </a:moveTo>
                <a:lnTo>
                  <a:pt x="0" y="5105"/>
                </a:lnTo>
                <a:lnTo>
                  <a:pt x="1435" y="142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3135351" y="2377809"/>
            <a:ext cx="1219" cy="3733"/>
          </a:xfrm>
          <a:custGeom>
            <a:avLst/>
            <a:gdLst/>
            <a:ahLst/>
            <a:cxnLst/>
            <a:rect l="l" t="t" r="r" b="b"/>
            <a:pathLst>
              <a:path w="1219" h="3733">
                <a:moveTo>
                  <a:pt x="0" y="0"/>
                </a:moveTo>
                <a:lnTo>
                  <a:pt x="0" y="3733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3134060" y="2381482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3733"/>
                </a:moveTo>
                <a:lnTo>
                  <a:pt x="1295" y="63"/>
                </a:lnTo>
                <a:lnTo>
                  <a:pt x="0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3132757" y="2385216"/>
            <a:ext cx="1308" cy="5105"/>
          </a:xfrm>
          <a:custGeom>
            <a:avLst/>
            <a:gdLst/>
            <a:ahLst/>
            <a:cxnLst/>
            <a:rect l="l" t="t" r="r" b="b"/>
            <a:pathLst>
              <a:path w="1308" h="5105">
                <a:moveTo>
                  <a:pt x="0" y="0"/>
                </a:moveTo>
                <a:lnTo>
                  <a:pt x="76" y="5105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3131534" y="2390259"/>
            <a:ext cx="1308" cy="3746"/>
          </a:xfrm>
          <a:custGeom>
            <a:avLst/>
            <a:gdLst/>
            <a:ahLst/>
            <a:cxnLst/>
            <a:rect l="l" t="t" r="r" b="b"/>
            <a:pathLst>
              <a:path w="1308" h="3746">
                <a:moveTo>
                  <a:pt x="0" y="3746"/>
                </a:moveTo>
                <a:lnTo>
                  <a:pt x="1308" y="76"/>
                </a:lnTo>
                <a:lnTo>
                  <a:pt x="76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3130311" y="2394005"/>
            <a:ext cx="1435" cy="5041"/>
          </a:xfrm>
          <a:custGeom>
            <a:avLst/>
            <a:gdLst/>
            <a:ahLst/>
            <a:cxnLst/>
            <a:rect l="l" t="t" r="r" b="b"/>
            <a:pathLst>
              <a:path w="1435" h="5041">
                <a:moveTo>
                  <a:pt x="0" y="0"/>
                </a:moveTo>
                <a:lnTo>
                  <a:pt x="76" y="5041"/>
                </a:lnTo>
                <a:lnTo>
                  <a:pt x="1435" y="143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3129088" y="2399046"/>
            <a:ext cx="1308" cy="3733"/>
          </a:xfrm>
          <a:custGeom>
            <a:avLst/>
            <a:gdLst/>
            <a:ahLst/>
            <a:cxnLst/>
            <a:rect l="l" t="t" r="r" b="b"/>
            <a:pathLst>
              <a:path w="1308" h="3733">
                <a:moveTo>
                  <a:pt x="0" y="0"/>
                </a:moveTo>
                <a:lnTo>
                  <a:pt x="0" y="3733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3127796" y="2402784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0" y="0"/>
                </a:moveTo>
                <a:lnTo>
                  <a:pt x="0" y="3746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3126493" y="2406533"/>
            <a:ext cx="1308" cy="5041"/>
          </a:xfrm>
          <a:custGeom>
            <a:avLst/>
            <a:gdLst/>
            <a:ahLst/>
            <a:cxnLst/>
            <a:rect l="l" t="t" r="r" b="b"/>
            <a:pathLst>
              <a:path w="1308" h="5041">
                <a:moveTo>
                  <a:pt x="0" y="0"/>
                </a:moveTo>
                <a:lnTo>
                  <a:pt x="76" y="5041"/>
                </a:lnTo>
                <a:lnTo>
                  <a:pt x="13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3125274" y="2411573"/>
            <a:ext cx="1295" cy="3670"/>
          </a:xfrm>
          <a:custGeom>
            <a:avLst/>
            <a:gdLst/>
            <a:ahLst/>
            <a:cxnLst/>
            <a:rect l="l" t="t" r="r" b="b"/>
            <a:pathLst>
              <a:path w="1295" h="3670">
                <a:moveTo>
                  <a:pt x="76" y="0"/>
                </a:moveTo>
                <a:lnTo>
                  <a:pt x="0" y="3670"/>
                </a:lnTo>
                <a:lnTo>
                  <a:pt x="1295" y="0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3122757" y="2415322"/>
            <a:ext cx="2666" cy="8775"/>
          </a:xfrm>
          <a:custGeom>
            <a:avLst/>
            <a:gdLst/>
            <a:ahLst/>
            <a:cxnLst/>
            <a:rect l="l" t="t" r="r" b="b"/>
            <a:pathLst>
              <a:path w="2667" h="8775">
                <a:moveTo>
                  <a:pt x="1358" y="0"/>
                </a:moveTo>
                <a:lnTo>
                  <a:pt x="0" y="3670"/>
                </a:lnTo>
                <a:lnTo>
                  <a:pt x="63" y="8775"/>
                </a:lnTo>
                <a:lnTo>
                  <a:pt x="2666" y="1358"/>
                </a:lnTo>
                <a:lnTo>
                  <a:pt x="135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3121538" y="2424101"/>
            <a:ext cx="1282" cy="3670"/>
          </a:xfrm>
          <a:custGeom>
            <a:avLst/>
            <a:gdLst/>
            <a:ahLst/>
            <a:cxnLst/>
            <a:rect l="l" t="t" r="r" b="b"/>
            <a:pathLst>
              <a:path w="1282" h="3670">
                <a:moveTo>
                  <a:pt x="63" y="0"/>
                </a:moveTo>
                <a:lnTo>
                  <a:pt x="0" y="3670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226934" y="2429291"/>
            <a:ext cx="3378" cy="787"/>
          </a:xfrm>
          <a:custGeom>
            <a:avLst/>
            <a:gdLst/>
            <a:ahLst/>
            <a:cxnLst/>
            <a:rect l="l" t="t" r="r" b="b"/>
            <a:pathLst>
              <a:path w="3378" h="787">
                <a:moveTo>
                  <a:pt x="63" y="787"/>
                </a:moveTo>
                <a:lnTo>
                  <a:pt x="3378" y="139"/>
                </a:lnTo>
                <a:lnTo>
                  <a:pt x="0" y="0"/>
                </a:lnTo>
                <a:lnTo>
                  <a:pt x="63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3120309" y="2427770"/>
            <a:ext cx="1435" cy="5041"/>
          </a:xfrm>
          <a:custGeom>
            <a:avLst/>
            <a:gdLst/>
            <a:ahLst/>
            <a:cxnLst/>
            <a:rect l="l" t="t" r="r" b="b"/>
            <a:pathLst>
              <a:path w="1435" h="5041">
                <a:moveTo>
                  <a:pt x="0" y="0"/>
                </a:moveTo>
                <a:lnTo>
                  <a:pt x="0" y="5041"/>
                </a:lnTo>
                <a:lnTo>
                  <a:pt x="1435" y="143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3119075" y="2432810"/>
            <a:ext cx="1231" cy="3746"/>
          </a:xfrm>
          <a:custGeom>
            <a:avLst/>
            <a:gdLst/>
            <a:ahLst/>
            <a:cxnLst/>
            <a:rect l="l" t="t" r="r" b="b"/>
            <a:pathLst>
              <a:path w="1231" h="3746">
                <a:moveTo>
                  <a:pt x="0" y="0"/>
                </a:moveTo>
                <a:lnTo>
                  <a:pt x="0" y="3746"/>
                </a:lnTo>
                <a:lnTo>
                  <a:pt x="1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3117783" y="2436559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0" y="0"/>
                </a:moveTo>
                <a:lnTo>
                  <a:pt x="0" y="3733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3116492" y="2440297"/>
            <a:ext cx="1295" cy="5041"/>
          </a:xfrm>
          <a:custGeom>
            <a:avLst/>
            <a:gdLst/>
            <a:ahLst/>
            <a:cxnLst/>
            <a:rect l="l" t="t" r="r" b="b"/>
            <a:pathLst>
              <a:path w="1295" h="5041">
                <a:moveTo>
                  <a:pt x="0" y="0"/>
                </a:moveTo>
                <a:lnTo>
                  <a:pt x="63" y="5041"/>
                </a:lnTo>
                <a:lnTo>
                  <a:pt x="1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3115274" y="2445338"/>
            <a:ext cx="1282" cy="3746"/>
          </a:xfrm>
          <a:custGeom>
            <a:avLst/>
            <a:gdLst/>
            <a:ahLst/>
            <a:cxnLst/>
            <a:rect l="l" t="t" r="r" b="b"/>
            <a:pathLst>
              <a:path w="1282" h="3746">
                <a:moveTo>
                  <a:pt x="63" y="0"/>
                </a:moveTo>
                <a:lnTo>
                  <a:pt x="0" y="3746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3112739" y="2449087"/>
            <a:ext cx="2666" cy="8775"/>
          </a:xfrm>
          <a:custGeom>
            <a:avLst/>
            <a:gdLst/>
            <a:ahLst/>
            <a:cxnLst/>
            <a:rect l="l" t="t" r="r" b="b"/>
            <a:pathLst>
              <a:path w="2667" h="8775">
                <a:moveTo>
                  <a:pt x="1295" y="0"/>
                </a:moveTo>
                <a:lnTo>
                  <a:pt x="0" y="3670"/>
                </a:lnTo>
                <a:lnTo>
                  <a:pt x="76" y="8775"/>
                </a:lnTo>
                <a:lnTo>
                  <a:pt x="2667" y="1371"/>
                </a:lnTo>
                <a:lnTo>
                  <a:pt x="12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3111525" y="2457865"/>
            <a:ext cx="1295" cy="3682"/>
          </a:xfrm>
          <a:custGeom>
            <a:avLst/>
            <a:gdLst/>
            <a:ahLst/>
            <a:cxnLst/>
            <a:rect l="l" t="t" r="r" b="b"/>
            <a:pathLst>
              <a:path w="1295" h="3682">
                <a:moveTo>
                  <a:pt x="63" y="0"/>
                </a:moveTo>
                <a:lnTo>
                  <a:pt x="0" y="3682"/>
                </a:lnTo>
                <a:lnTo>
                  <a:pt x="1295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3110297" y="2461545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0"/>
                </a:moveTo>
                <a:lnTo>
                  <a:pt x="0" y="5105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3109010" y="2466654"/>
            <a:ext cx="1282" cy="3670"/>
          </a:xfrm>
          <a:custGeom>
            <a:avLst/>
            <a:gdLst/>
            <a:ahLst/>
            <a:cxnLst/>
            <a:rect l="l" t="t" r="r" b="b"/>
            <a:pathLst>
              <a:path w="1282" h="3670">
                <a:moveTo>
                  <a:pt x="63" y="0"/>
                </a:moveTo>
                <a:lnTo>
                  <a:pt x="0" y="3670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3106479" y="2470392"/>
            <a:ext cx="2666" cy="8724"/>
          </a:xfrm>
          <a:custGeom>
            <a:avLst/>
            <a:gdLst/>
            <a:ahLst/>
            <a:cxnLst/>
            <a:rect l="l" t="t" r="r" b="b"/>
            <a:pathLst>
              <a:path w="2667" h="8724">
                <a:moveTo>
                  <a:pt x="1371" y="0"/>
                </a:moveTo>
                <a:lnTo>
                  <a:pt x="0" y="3670"/>
                </a:lnTo>
                <a:lnTo>
                  <a:pt x="63" y="8724"/>
                </a:lnTo>
                <a:lnTo>
                  <a:pt x="2667" y="1371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139448" y="2477964"/>
            <a:ext cx="3238" cy="1435"/>
          </a:xfrm>
          <a:custGeom>
            <a:avLst/>
            <a:gdLst/>
            <a:ahLst/>
            <a:cxnLst/>
            <a:rect l="l" t="t" r="r" b="b"/>
            <a:pathLst>
              <a:path w="3238" h="1435">
                <a:moveTo>
                  <a:pt x="1219" y="1435"/>
                </a:moveTo>
                <a:lnTo>
                  <a:pt x="3238" y="279"/>
                </a:lnTo>
                <a:lnTo>
                  <a:pt x="0" y="0"/>
                </a:lnTo>
                <a:lnTo>
                  <a:pt x="1219" y="1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3105261" y="2479102"/>
            <a:ext cx="1282" cy="3746"/>
          </a:xfrm>
          <a:custGeom>
            <a:avLst/>
            <a:gdLst/>
            <a:ahLst/>
            <a:cxnLst/>
            <a:rect l="l" t="t" r="r" b="b"/>
            <a:pathLst>
              <a:path w="1282" h="3746">
                <a:moveTo>
                  <a:pt x="63" y="0"/>
                </a:moveTo>
                <a:lnTo>
                  <a:pt x="0" y="3746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324564" y="2481554"/>
            <a:ext cx="4610" cy="1079"/>
          </a:xfrm>
          <a:custGeom>
            <a:avLst/>
            <a:gdLst/>
            <a:ahLst/>
            <a:cxnLst/>
            <a:rect l="l" t="t" r="r" b="b"/>
            <a:pathLst>
              <a:path w="4610" h="1079">
                <a:moveTo>
                  <a:pt x="0" y="1079"/>
                </a:moveTo>
                <a:lnTo>
                  <a:pt x="4610" y="508"/>
                </a:lnTo>
                <a:lnTo>
                  <a:pt x="139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3102725" y="2482919"/>
            <a:ext cx="2679" cy="8724"/>
          </a:xfrm>
          <a:custGeom>
            <a:avLst/>
            <a:gdLst/>
            <a:ahLst/>
            <a:cxnLst/>
            <a:rect l="l" t="t" r="r" b="b"/>
            <a:pathLst>
              <a:path w="2679" h="8724">
                <a:moveTo>
                  <a:pt x="1308" y="0"/>
                </a:moveTo>
                <a:lnTo>
                  <a:pt x="0" y="3682"/>
                </a:lnTo>
                <a:lnTo>
                  <a:pt x="88" y="8724"/>
                </a:lnTo>
                <a:lnTo>
                  <a:pt x="2679" y="1308"/>
                </a:lnTo>
                <a:lnTo>
                  <a:pt x="130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3101511" y="2491640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76" y="0"/>
                </a:moveTo>
                <a:lnTo>
                  <a:pt x="0" y="3733"/>
                </a:lnTo>
                <a:lnTo>
                  <a:pt x="1295" y="0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3100221" y="2495313"/>
            <a:ext cx="1282" cy="5105"/>
          </a:xfrm>
          <a:custGeom>
            <a:avLst/>
            <a:gdLst/>
            <a:ahLst/>
            <a:cxnLst/>
            <a:rect l="l" t="t" r="r" b="b"/>
            <a:pathLst>
              <a:path w="1282" h="5105">
                <a:moveTo>
                  <a:pt x="63" y="5105"/>
                </a:moveTo>
                <a:lnTo>
                  <a:pt x="1282" y="63"/>
                </a:lnTo>
                <a:lnTo>
                  <a:pt x="0" y="0"/>
                </a:lnTo>
                <a:lnTo>
                  <a:pt x="63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3098998" y="2500419"/>
            <a:ext cx="1282" cy="3670"/>
          </a:xfrm>
          <a:custGeom>
            <a:avLst/>
            <a:gdLst/>
            <a:ahLst/>
            <a:cxnLst/>
            <a:rect l="l" t="t" r="r" b="b"/>
            <a:pathLst>
              <a:path w="1282" h="3670">
                <a:moveTo>
                  <a:pt x="63" y="0"/>
                </a:moveTo>
                <a:lnTo>
                  <a:pt x="0" y="3670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3096479" y="2504168"/>
            <a:ext cx="2666" cy="8775"/>
          </a:xfrm>
          <a:custGeom>
            <a:avLst/>
            <a:gdLst/>
            <a:ahLst/>
            <a:cxnLst/>
            <a:rect l="l" t="t" r="r" b="b"/>
            <a:pathLst>
              <a:path w="2667" h="8775">
                <a:moveTo>
                  <a:pt x="1358" y="0"/>
                </a:moveTo>
                <a:lnTo>
                  <a:pt x="0" y="3670"/>
                </a:lnTo>
                <a:lnTo>
                  <a:pt x="63" y="8775"/>
                </a:lnTo>
                <a:lnTo>
                  <a:pt x="2666" y="1358"/>
                </a:lnTo>
                <a:lnTo>
                  <a:pt x="135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3095247" y="2512946"/>
            <a:ext cx="1295" cy="3670"/>
          </a:xfrm>
          <a:custGeom>
            <a:avLst/>
            <a:gdLst/>
            <a:ahLst/>
            <a:cxnLst/>
            <a:rect l="l" t="t" r="r" b="b"/>
            <a:pathLst>
              <a:path w="1295" h="3670">
                <a:moveTo>
                  <a:pt x="76" y="0"/>
                </a:moveTo>
                <a:lnTo>
                  <a:pt x="0" y="3670"/>
                </a:lnTo>
                <a:lnTo>
                  <a:pt x="1295" y="0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3094020" y="2516615"/>
            <a:ext cx="1231" cy="5118"/>
          </a:xfrm>
          <a:custGeom>
            <a:avLst/>
            <a:gdLst/>
            <a:ahLst/>
            <a:cxnLst/>
            <a:rect l="l" t="t" r="r" b="b"/>
            <a:pathLst>
              <a:path w="1231" h="5118">
                <a:moveTo>
                  <a:pt x="0" y="0"/>
                </a:moveTo>
                <a:lnTo>
                  <a:pt x="76" y="5118"/>
                </a:lnTo>
                <a:lnTo>
                  <a:pt x="1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3090216" y="2525473"/>
            <a:ext cx="2666" cy="8724"/>
          </a:xfrm>
          <a:custGeom>
            <a:avLst/>
            <a:gdLst/>
            <a:ahLst/>
            <a:cxnLst/>
            <a:rect l="l" t="t" r="r" b="b"/>
            <a:pathLst>
              <a:path w="2667" h="8724">
                <a:moveTo>
                  <a:pt x="1358" y="0"/>
                </a:moveTo>
                <a:lnTo>
                  <a:pt x="0" y="3606"/>
                </a:lnTo>
                <a:lnTo>
                  <a:pt x="63" y="8724"/>
                </a:lnTo>
                <a:lnTo>
                  <a:pt x="2666" y="1308"/>
                </a:lnTo>
                <a:lnTo>
                  <a:pt x="135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3088984" y="2534183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76" y="0"/>
                </a:moveTo>
                <a:lnTo>
                  <a:pt x="0" y="3746"/>
                </a:lnTo>
                <a:lnTo>
                  <a:pt x="1295" y="0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3086465" y="2537932"/>
            <a:ext cx="2666" cy="8775"/>
          </a:xfrm>
          <a:custGeom>
            <a:avLst/>
            <a:gdLst/>
            <a:ahLst/>
            <a:cxnLst/>
            <a:rect l="l" t="t" r="r" b="b"/>
            <a:pathLst>
              <a:path w="2667" h="8775">
                <a:moveTo>
                  <a:pt x="1371" y="0"/>
                </a:moveTo>
                <a:lnTo>
                  <a:pt x="0" y="3670"/>
                </a:lnTo>
                <a:lnTo>
                  <a:pt x="63" y="8775"/>
                </a:lnTo>
                <a:lnTo>
                  <a:pt x="2667" y="1371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3085247" y="2546710"/>
            <a:ext cx="1282" cy="3682"/>
          </a:xfrm>
          <a:custGeom>
            <a:avLst/>
            <a:gdLst/>
            <a:ahLst/>
            <a:cxnLst/>
            <a:rect l="l" t="t" r="r" b="b"/>
            <a:pathLst>
              <a:path w="1282" h="3682">
                <a:moveTo>
                  <a:pt x="63" y="0"/>
                </a:moveTo>
                <a:lnTo>
                  <a:pt x="0" y="3682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3084019" y="2550391"/>
            <a:ext cx="1219" cy="5105"/>
          </a:xfrm>
          <a:custGeom>
            <a:avLst/>
            <a:gdLst/>
            <a:ahLst/>
            <a:cxnLst/>
            <a:rect l="l" t="t" r="r" b="b"/>
            <a:pathLst>
              <a:path w="1219" h="5105">
                <a:moveTo>
                  <a:pt x="0" y="0"/>
                </a:moveTo>
                <a:lnTo>
                  <a:pt x="63" y="5105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3080203" y="2559249"/>
            <a:ext cx="2666" cy="8712"/>
          </a:xfrm>
          <a:custGeom>
            <a:avLst/>
            <a:gdLst/>
            <a:ahLst/>
            <a:cxnLst/>
            <a:rect l="l" t="t" r="r" b="b"/>
            <a:pathLst>
              <a:path w="2667" h="8712">
                <a:moveTo>
                  <a:pt x="1358" y="0"/>
                </a:moveTo>
                <a:lnTo>
                  <a:pt x="0" y="3670"/>
                </a:lnTo>
                <a:lnTo>
                  <a:pt x="63" y="8712"/>
                </a:lnTo>
                <a:lnTo>
                  <a:pt x="2666" y="1295"/>
                </a:lnTo>
                <a:lnTo>
                  <a:pt x="135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3078984" y="2567959"/>
            <a:ext cx="1282" cy="3733"/>
          </a:xfrm>
          <a:custGeom>
            <a:avLst/>
            <a:gdLst/>
            <a:ahLst/>
            <a:cxnLst/>
            <a:rect l="l" t="t" r="r" b="b"/>
            <a:pathLst>
              <a:path w="1282" h="3733">
                <a:moveTo>
                  <a:pt x="63" y="0"/>
                </a:moveTo>
                <a:lnTo>
                  <a:pt x="0" y="3733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3076447" y="2571696"/>
            <a:ext cx="2666" cy="8788"/>
          </a:xfrm>
          <a:custGeom>
            <a:avLst/>
            <a:gdLst/>
            <a:ahLst/>
            <a:cxnLst/>
            <a:rect l="l" t="t" r="r" b="b"/>
            <a:pathLst>
              <a:path w="2667" h="8788">
                <a:moveTo>
                  <a:pt x="1308" y="0"/>
                </a:moveTo>
                <a:lnTo>
                  <a:pt x="0" y="3746"/>
                </a:lnTo>
                <a:lnTo>
                  <a:pt x="88" y="8788"/>
                </a:lnTo>
                <a:lnTo>
                  <a:pt x="2667" y="1371"/>
                </a:lnTo>
                <a:lnTo>
                  <a:pt x="130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335651" y="2581427"/>
            <a:ext cx="5181" cy="1866"/>
          </a:xfrm>
          <a:custGeom>
            <a:avLst/>
            <a:gdLst/>
            <a:ahLst/>
            <a:cxnLst/>
            <a:rect l="l" t="t" r="r" b="b"/>
            <a:pathLst>
              <a:path w="5181" h="1866">
                <a:moveTo>
                  <a:pt x="0" y="647"/>
                </a:moveTo>
                <a:lnTo>
                  <a:pt x="1435" y="1866"/>
                </a:lnTo>
                <a:lnTo>
                  <a:pt x="5181" y="571"/>
                </a:lnTo>
                <a:lnTo>
                  <a:pt x="3886" y="0"/>
                </a:lnTo>
                <a:lnTo>
                  <a:pt x="0" y="6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3075233" y="2580486"/>
            <a:ext cx="1295" cy="3733"/>
          </a:xfrm>
          <a:custGeom>
            <a:avLst/>
            <a:gdLst/>
            <a:ahLst/>
            <a:cxnLst/>
            <a:rect l="l" t="t" r="r" b="b"/>
            <a:pathLst>
              <a:path w="1295" h="3733">
                <a:moveTo>
                  <a:pt x="76" y="0"/>
                </a:moveTo>
                <a:lnTo>
                  <a:pt x="0" y="3733"/>
                </a:lnTo>
                <a:lnTo>
                  <a:pt x="1295" y="0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3074007" y="2584223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0"/>
                </a:moveTo>
                <a:lnTo>
                  <a:pt x="76" y="5041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3070189" y="2593013"/>
            <a:ext cx="2666" cy="8712"/>
          </a:xfrm>
          <a:custGeom>
            <a:avLst/>
            <a:gdLst/>
            <a:ahLst/>
            <a:cxnLst/>
            <a:rect l="l" t="t" r="r" b="b"/>
            <a:pathLst>
              <a:path w="2667" h="8712">
                <a:moveTo>
                  <a:pt x="1371" y="0"/>
                </a:moveTo>
                <a:lnTo>
                  <a:pt x="0" y="3670"/>
                </a:lnTo>
                <a:lnTo>
                  <a:pt x="63" y="8712"/>
                </a:lnTo>
                <a:lnTo>
                  <a:pt x="2667" y="1295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3068970" y="2601727"/>
            <a:ext cx="1295" cy="3746"/>
          </a:xfrm>
          <a:custGeom>
            <a:avLst/>
            <a:gdLst/>
            <a:ahLst/>
            <a:cxnLst/>
            <a:rect l="l" t="t" r="r" b="b"/>
            <a:pathLst>
              <a:path w="1295" h="3746">
                <a:moveTo>
                  <a:pt x="76" y="76"/>
                </a:moveTo>
                <a:lnTo>
                  <a:pt x="0" y="3746"/>
                </a:lnTo>
                <a:lnTo>
                  <a:pt x="1295" y="0"/>
                </a:lnTo>
                <a:lnTo>
                  <a:pt x="76" y="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3066448" y="2605540"/>
            <a:ext cx="2666" cy="8712"/>
          </a:xfrm>
          <a:custGeom>
            <a:avLst/>
            <a:gdLst/>
            <a:ahLst/>
            <a:cxnLst/>
            <a:rect l="l" t="t" r="r" b="b"/>
            <a:pathLst>
              <a:path w="2667" h="8712">
                <a:moveTo>
                  <a:pt x="1295" y="0"/>
                </a:moveTo>
                <a:lnTo>
                  <a:pt x="0" y="3670"/>
                </a:lnTo>
                <a:lnTo>
                  <a:pt x="76" y="8712"/>
                </a:lnTo>
                <a:lnTo>
                  <a:pt x="2667" y="1371"/>
                </a:lnTo>
                <a:lnTo>
                  <a:pt x="12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3065233" y="2614250"/>
            <a:ext cx="1282" cy="3746"/>
          </a:xfrm>
          <a:custGeom>
            <a:avLst/>
            <a:gdLst/>
            <a:ahLst/>
            <a:cxnLst/>
            <a:rect l="l" t="t" r="r" b="b"/>
            <a:pathLst>
              <a:path w="1282" h="3746">
                <a:moveTo>
                  <a:pt x="63" y="0"/>
                </a:moveTo>
                <a:lnTo>
                  <a:pt x="0" y="3746"/>
                </a:lnTo>
                <a:lnTo>
                  <a:pt x="1282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3064005" y="2617999"/>
            <a:ext cx="1219" cy="5041"/>
          </a:xfrm>
          <a:custGeom>
            <a:avLst/>
            <a:gdLst/>
            <a:ahLst/>
            <a:cxnLst/>
            <a:rect l="l" t="t" r="r" b="b"/>
            <a:pathLst>
              <a:path w="1219" h="5041">
                <a:moveTo>
                  <a:pt x="0" y="0"/>
                </a:moveTo>
                <a:lnTo>
                  <a:pt x="63" y="5041"/>
                </a:lnTo>
                <a:lnTo>
                  <a:pt x="1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3060189" y="2626706"/>
            <a:ext cx="2514" cy="8775"/>
          </a:xfrm>
          <a:custGeom>
            <a:avLst/>
            <a:gdLst/>
            <a:ahLst/>
            <a:cxnLst/>
            <a:rect l="l" t="t" r="r" b="b"/>
            <a:pathLst>
              <a:path w="2514" h="8775">
                <a:moveTo>
                  <a:pt x="1358" y="139"/>
                </a:moveTo>
                <a:lnTo>
                  <a:pt x="0" y="3746"/>
                </a:lnTo>
                <a:lnTo>
                  <a:pt x="0" y="8775"/>
                </a:lnTo>
                <a:lnTo>
                  <a:pt x="2158" y="4673"/>
                </a:lnTo>
                <a:lnTo>
                  <a:pt x="2514" y="0"/>
                </a:lnTo>
                <a:lnTo>
                  <a:pt x="1358" y="1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897243" y="2869995"/>
            <a:ext cx="25565" cy="14401"/>
          </a:xfrm>
          <a:custGeom>
            <a:avLst/>
            <a:gdLst/>
            <a:ahLst/>
            <a:cxnLst/>
            <a:rect l="l" t="t" r="r" b="b"/>
            <a:pathLst>
              <a:path w="25565" h="14401">
                <a:moveTo>
                  <a:pt x="25565" y="13322"/>
                </a:moveTo>
                <a:lnTo>
                  <a:pt x="1155" y="0"/>
                </a:lnTo>
                <a:lnTo>
                  <a:pt x="0" y="787"/>
                </a:lnTo>
                <a:lnTo>
                  <a:pt x="25209" y="14401"/>
                </a:lnTo>
                <a:lnTo>
                  <a:pt x="25565" y="133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946642" y="2884901"/>
            <a:ext cx="8559" cy="1079"/>
          </a:xfrm>
          <a:custGeom>
            <a:avLst/>
            <a:gdLst/>
            <a:ahLst/>
            <a:cxnLst/>
            <a:rect l="l" t="t" r="r" b="b"/>
            <a:pathLst>
              <a:path w="8559" h="1079">
                <a:moveTo>
                  <a:pt x="0" y="0"/>
                </a:moveTo>
                <a:lnTo>
                  <a:pt x="863" y="1079"/>
                </a:lnTo>
                <a:lnTo>
                  <a:pt x="855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936344" y="2886057"/>
            <a:ext cx="5105" cy="1219"/>
          </a:xfrm>
          <a:custGeom>
            <a:avLst/>
            <a:gdLst/>
            <a:ahLst/>
            <a:cxnLst/>
            <a:rect l="l" t="t" r="r" b="b"/>
            <a:pathLst>
              <a:path w="5105" h="1219">
                <a:moveTo>
                  <a:pt x="0" y="787"/>
                </a:moveTo>
                <a:lnTo>
                  <a:pt x="1295" y="1219"/>
                </a:lnTo>
                <a:lnTo>
                  <a:pt x="5105" y="0"/>
                </a:lnTo>
                <a:lnTo>
                  <a:pt x="0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931298" y="2886999"/>
            <a:ext cx="3606" cy="1651"/>
          </a:xfrm>
          <a:custGeom>
            <a:avLst/>
            <a:gdLst/>
            <a:ahLst/>
            <a:cxnLst/>
            <a:rect l="l" t="t" r="r" b="b"/>
            <a:pathLst>
              <a:path w="3606" h="1650">
                <a:moveTo>
                  <a:pt x="2451" y="1650"/>
                </a:moveTo>
                <a:lnTo>
                  <a:pt x="3606" y="279"/>
                </a:lnTo>
                <a:lnTo>
                  <a:pt x="0" y="0"/>
                </a:lnTo>
                <a:lnTo>
                  <a:pt x="2451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440627" y="1588330"/>
            <a:ext cx="59182" cy="173875"/>
          </a:xfrm>
          <a:custGeom>
            <a:avLst/>
            <a:gdLst/>
            <a:ahLst/>
            <a:cxnLst/>
            <a:rect l="l" t="t" r="r" b="b"/>
            <a:pathLst>
              <a:path w="59181" h="173875">
                <a:moveTo>
                  <a:pt x="59181" y="3809"/>
                </a:moveTo>
                <a:lnTo>
                  <a:pt x="51473" y="0"/>
                </a:lnTo>
                <a:lnTo>
                  <a:pt x="51117" y="647"/>
                </a:lnTo>
                <a:lnTo>
                  <a:pt x="23545" y="93230"/>
                </a:lnTo>
                <a:lnTo>
                  <a:pt x="16992" y="116700"/>
                </a:lnTo>
                <a:lnTo>
                  <a:pt x="0" y="170129"/>
                </a:lnTo>
                <a:lnTo>
                  <a:pt x="2235" y="171716"/>
                </a:lnTo>
                <a:lnTo>
                  <a:pt x="8712" y="173875"/>
                </a:lnTo>
                <a:lnTo>
                  <a:pt x="40754" y="67894"/>
                </a:lnTo>
                <a:lnTo>
                  <a:pt x="59181" y="380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379861" y="1750109"/>
            <a:ext cx="136944" cy="135216"/>
          </a:xfrm>
          <a:custGeom>
            <a:avLst/>
            <a:gdLst/>
            <a:ahLst/>
            <a:cxnLst/>
            <a:rect l="l" t="t" r="r" b="b"/>
            <a:pathLst>
              <a:path w="136944" h="135216">
                <a:moveTo>
                  <a:pt x="120599" y="26212"/>
                </a:moveTo>
                <a:lnTo>
                  <a:pt x="103022" y="23685"/>
                </a:lnTo>
                <a:lnTo>
                  <a:pt x="83007" y="18719"/>
                </a:lnTo>
                <a:lnTo>
                  <a:pt x="61772" y="11163"/>
                </a:lnTo>
                <a:lnTo>
                  <a:pt x="46723" y="3670"/>
                </a:lnTo>
                <a:lnTo>
                  <a:pt x="40030" y="0"/>
                </a:lnTo>
                <a:lnTo>
                  <a:pt x="23037" y="55371"/>
                </a:lnTo>
                <a:lnTo>
                  <a:pt x="15189" y="54863"/>
                </a:lnTo>
                <a:lnTo>
                  <a:pt x="355" y="99072"/>
                </a:lnTo>
                <a:lnTo>
                  <a:pt x="0" y="102819"/>
                </a:lnTo>
                <a:lnTo>
                  <a:pt x="110591" y="135216"/>
                </a:lnTo>
                <a:lnTo>
                  <a:pt x="112674" y="135140"/>
                </a:lnTo>
                <a:lnTo>
                  <a:pt x="125628" y="87553"/>
                </a:lnTo>
                <a:lnTo>
                  <a:pt x="125564" y="77825"/>
                </a:lnTo>
                <a:lnTo>
                  <a:pt x="136867" y="32829"/>
                </a:lnTo>
                <a:lnTo>
                  <a:pt x="136944" y="27355"/>
                </a:lnTo>
                <a:lnTo>
                  <a:pt x="120599" y="262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311021" y="1782513"/>
            <a:ext cx="10579" cy="45935"/>
          </a:xfrm>
          <a:custGeom>
            <a:avLst/>
            <a:gdLst/>
            <a:ahLst/>
            <a:cxnLst/>
            <a:rect l="l" t="t" r="r" b="b"/>
            <a:pathLst>
              <a:path w="10579" h="45935">
                <a:moveTo>
                  <a:pt x="0" y="42684"/>
                </a:moveTo>
                <a:lnTo>
                  <a:pt x="863" y="45935"/>
                </a:lnTo>
                <a:lnTo>
                  <a:pt x="4178" y="25412"/>
                </a:lnTo>
                <a:lnTo>
                  <a:pt x="10515" y="5461"/>
                </a:lnTo>
                <a:lnTo>
                  <a:pt x="10579" y="0"/>
                </a:lnTo>
                <a:lnTo>
                  <a:pt x="9359" y="215"/>
                </a:lnTo>
                <a:lnTo>
                  <a:pt x="2882" y="22898"/>
                </a:lnTo>
                <a:lnTo>
                  <a:pt x="0" y="426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311891" y="1828450"/>
            <a:ext cx="1003" cy="3302"/>
          </a:xfrm>
          <a:custGeom>
            <a:avLst/>
            <a:gdLst/>
            <a:ahLst/>
            <a:cxnLst/>
            <a:rect l="l" t="t" r="r" b="b"/>
            <a:pathLst>
              <a:path w="1003" h="3301">
                <a:moveTo>
                  <a:pt x="1003" y="3301"/>
                </a:moveTo>
                <a:lnTo>
                  <a:pt x="787" y="571"/>
                </a:lnTo>
                <a:lnTo>
                  <a:pt x="0" y="0"/>
                </a:lnTo>
                <a:lnTo>
                  <a:pt x="1003" y="33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632643" y="1869922"/>
            <a:ext cx="537273" cy="248399"/>
          </a:xfrm>
          <a:custGeom>
            <a:avLst/>
            <a:gdLst/>
            <a:ahLst/>
            <a:cxnLst/>
            <a:rect l="l" t="t" r="r" b="b"/>
            <a:pathLst>
              <a:path w="537273" h="248399">
                <a:moveTo>
                  <a:pt x="445973" y="186690"/>
                </a:moveTo>
                <a:lnTo>
                  <a:pt x="488530" y="204114"/>
                </a:lnTo>
                <a:lnTo>
                  <a:pt x="518617" y="227876"/>
                </a:lnTo>
                <a:lnTo>
                  <a:pt x="532371" y="245364"/>
                </a:lnTo>
                <a:lnTo>
                  <a:pt x="536117" y="248399"/>
                </a:lnTo>
                <a:lnTo>
                  <a:pt x="537273" y="240830"/>
                </a:lnTo>
                <a:lnTo>
                  <a:pt x="537273" y="222973"/>
                </a:lnTo>
                <a:lnTo>
                  <a:pt x="534822" y="205409"/>
                </a:lnTo>
                <a:lnTo>
                  <a:pt x="526034" y="182880"/>
                </a:lnTo>
                <a:lnTo>
                  <a:pt x="514883" y="166535"/>
                </a:lnTo>
                <a:lnTo>
                  <a:pt x="496011" y="147815"/>
                </a:lnTo>
                <a:lnTo>
                  <a:pt x="473481" y="134124"/>
                </a:lnTo>
                <a:lnTo>
                  <a:pt x="449719" y="125349"/>
                </a:lnTo>
                <a:lnTo>
                  <a:pt x="69265" y="15252"/>
                </a:lnTo>
                <a:lnTo>
                  <a:pt x="32981" y="2730"/>
                </a:lnTo>
                <a:lnTo>
                  <a:pt x="27940" y="0"/>
                </a:lnTo>
                <a:lnTo>
                  <a:pt x="26428" y="139"/>
                </a:lnTo>
                <a:lnTo>
                  <a:pt x="22974" y="9347"/>
                </a:lnTo>
                <a:lnTo>
                  <a:pt x="14262" y="9283"/>
                </a:lnTo>
                <a:lnTo>
                  <a:pt x="431" y="51828"/>
                </a:lnTo>
                <a:lnTo>
                  <a:pt x="0" y="56870"/>
                </a:lnTo>
                <a:lnTo>
                  <a:pt x="445973" y="1866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618460" y="1934798"/>
            <a:ext cx="8864" cy="2438"/>
          </a:xfrm>
          <a:custGeom>
            <a:avLst/>
            <a:gdLst/>
            <a:ahLst/>
            <a:cxnLst/>
            <a:rect l="l" t="t" r="r" b="b"/>
            <a:pathLst>
              <a:path w="8864" h="2438">
                <a:moveTo>
                  <a:pt x="3238" y="1790"/>
                </a:moveTo>
                <a:lnTo>
                  <a:pt x="8864" y="2438"/>
                </a:lnTo>
                <a:lnTo>
                  <a:pt x="4673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639777" y="1941061"/>
            <a:ext cx="8788" cy="2514"/>
          </a:xfrm>
          <a:custGeom>
            <a:avLst/>
            <a:gdLst/>
            <a:ahLst/>
            <a:cxnLst/>
            <a:rect l="l" t="t" r="r" b="b"/>
            <a:pathLst>
              <a:path w="8788" h="2514">
                <a:moveTo>
                  <a:pt x="3238" y="1790"/>
                </a:moveTo>
                <a:lnTo>
                  <a:pt x="8788" y="2514"/>
                </a:lnTo>
                <a:lnTo>
                  <a:pt x="4610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648555" y="1943571"/>
            <a:ext cx="8788" cy="2451"/>
          </a:xfrm>
          <a:custGeom>
            <a:avLst/>
            <a:gdLst/>
            <a:ahLst/>
            <a:cxnLst/>
            <a:rect l="l" t="t" r="r" b="b"/>
            <a:pathLst>
              <a:path w="8788" h="2451">
                <a:moveTo>
                  <a:pt x="3238" y="1727"/>
                </a:moveTo>
                <a:lnTo>
                  <a:pt x="8788" y="2451"/>
                </a:lnTo>
                <a:lnTo>
                  <a:pt x="4610" y="368"/>
                </a:lnTo>
                <a:lnTo>
                  <a:pt x="0" y="0"/>
                </a:lnTo>
                <a:lnTo>
                  <a:pt x="3238" y="17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669791" y="1949834"/>
            <a:ext cx="8788" cy="2451"/>
          </a:xfrm>
          <a:custGeom>
            <a:avLst/>
            <a:gdLst/>
            <a:ahLst/>
            <a:cxnLst/>
            <a:rect l="l" t="t" r="r" b="b"/>
            <a:pathLst>
              <a:path w="8788" h="2451">
                <a:moveTo>
                  <a:pt x="3251" y="1727"/>
                </a:moveTo>
                <a:lnTo>
                  <a:pt x="8788" y="2451"/>
                </a:lnTo>
                <a:lnTo>
                  <a:pt x="4622" y="368"/>
                </a:lnTo>
                <a:lnTo>
                  <a:pt x="0" y="0"/>
                </a:lnTo>
                <a:lnTo>
                  <a:pt x="3251" y="17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678582" y="1952284"/>
            <a:ext cx="8788" cy="2527"/>
          </a:xfrm>
          <a:custGeom>
            <a:avLst/>
            <a:gdLst/>
            <a:ahLst/>
            <a:cxnLst/>
            <a:rect l="l" t="t" r="r" b="b"/>
            <a:pathLst>
              <a:path w="8788" h="2527">
                <a:moveTo>
                  <a:pt x="3238" y="1803"/>
                </a:moveTo>
                <a:lnTo>
                  <a:pt x="8788" y="2527"/>
                </a:lnTo>
                <a:lnTo>
                  <a:pt x="4610" y="431"/>
                </a:lnTo>
                <a:lnTo>
                  <a:pt x="0" y="0"/>
                </a:lnTo>
                <a:lnTo>
                  <a:pt x="3238" y="180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691041" y="1956098"/>
            <a:ext cx="8788" cy="2451"/>
          </a:xfrm>
          <a:custGeom>
            <a:avLst/>
            <a:gdLst/>
            <a:ahLst/>
            <a:cxnLst/>
            <a:rect l="l" t="t" r="r" b="b"/>
            <a:pathLst>
              <a:path w="8788" h="2451">
                <a:moveTo>
                  <a:pt x="3238" y="1727"/>
                </a:moveTo>
                <a:lnTo>
                  <a:pt x="8788" y="2451"/>
                </a:lnTo>
                <a:lnTo>
                  <a:pt x="4673" y="368"/>
                </a:lnTo>
                <a:lnTo>
                  <a:pt x="0" y="0"/>
                </a:lnTo>
                <a:lnTo>
                  <a:pt x="3238" y="17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699818" y="1958548"/>
            <a:ext cx="8788" cy="2527"/>
          </a:xfrm>
          <a:custGeom>
            <a:avLst/>
            <a:gdLst/>
            <a:ahLst/>
            <a:cxnLst/>
            <a:rect l="l" t="t" r="r" b="b"/>
            <a:pathLst>
              <a:path w="8788" h="2527">
                <a:moveTo>
                  <a:pt x="3251" y="1803"/>
                </a:moveTo>
                <a:lnTo>
                  <a:pt x="8788" y="2527"/>
                </a:lnTo>
                <a:lnTo>
                  <a:pt x="4686" y="431"/>
                </a:lnTo>
                <a:lnTo>
                  <a:pt x="0" y="0"/>
                </a:lnTo>
                <a:lnTo>
                  <a:pt x="3251" y="180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708609" y="1961075"/>
            <a:ext cx="8788" cy="2438"/>
          </a:xfrm>
          <a:custGeom>
            <a:avLst/>
            <a:gdLst/>
            <a:ahLst/>
            <a:cxnLst/>
            <a:rect l="l" t="t" r="r" b="b"/>
            <a:pathLst>
              <a:path w="8788" h="2438">
                <a:moveTo>
                  <a:pt x="3238" y="1790"/>
                </a:moveTo>
                <a:lnTo>
                  <a:pt x="8788" y="2438"/>
                </a:lnTo>
                <a:lnTo>
                  <a:pt x="4610" y="355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721136" y="1964811"/>
            <a:ext cx="8775" cy="2527"/>
          </a:xfrm>
          <a:custGeom>
            <a:avLst/>
            <a:gdLst/>
            <a:ahLst/>
            <a:cxnLst/>
            <a:rect l="l" t="t" r="r" b="b"/>
            <a:pathLst>
              <a:path w="8775" h="2527">
                <a:moveTo>
                  <a:pt x="3238" y="1803"/>
                </a:moveTo>
                <a:lnTo>
                  <a:pt x="8775" y="2527"/>
                </a:lnTo>
                <a:lnTo>
                  <a:pt x="4610" y="368"/>
                </a:lnTo>
                <a:lnTo>
                  <a:pt x="0" y="0"/>
                </a:lnTo>
                <a:lnTo>
                  <a:pt x="3238" y="180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729922" y="1967339"/>
            <a:ext cx="8712" cy="2438"/>
          </a:xfrm>
          <a:custGeom>
            <a:avLst/>
            <a:gdLst/>
            <a:ahLst/>
            <a:cxnLst/>
            <a:rect l="l" t="t" r="r" b="b"/>
            <a:pathLst>
              <a:path w="8712" h="2438">
                <a:moveTo>
                  <a:pt x="3162" y="1790"/>
                </a:moveTo>
                <a:lnTo>
                  <a:pt x="8712" y="2438"/>
                </a:lnTo>
                <a:lnTo>
                  <a:pt x="4597" y="355"/>
                </a:lnTo>
                <a:lnTo>
                  <a:pt x="0" y="0"/>
                </a:lnTo>
                <a:lnTo>
                  <a:pt x="3162" y="17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738628" y="1969787"/>
            <a:ext cx="21310" cy="6261"/>
          </a:xfrm>
          <a:custGeom>
            <a:avLst/>
            <a:gdLst/>
            <a:ahLst/>
            <a:cxnLst/>
            <a:rect l="l" t="t" r="r" b="b"/>
            <a:pathLst>
              <a:path w="21310" h="6261">
                <a:moveTo>
                  <a:pt x="15773" y="5537"/>
                </a:moveTo>
                <a:lnTo>
                  <a:pt x="21310" y="6261"/>
                </a:lnTo>
                <a:lnTo>
                  <a:pt x="4622" y="431"/>
                </a:lnTo>
                <a:lnTo>
                  <a:pt x="0" y="0"/>
                </a:lnTo>
                <a:lnTo>
                  <a:pt x="15773" y="55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2759941" y="1976048"/>
            <a:ext cx="30035" cy="8788"/>
          </a:xfrm>
          <a:custGeom>
            <a:avLst/>
            <a:gdLst/>
            <a:ahLst/>
            <a:cxnLst/>
            <a:rect l="l" t="t" r="r" b="b"/>
            <a:pathLst>
              <a:path w="30035" h="8788">
                <a:moveTo>
                  <a:pt x="3238" y="1790"/>
                </a:moveTo>
                <a:lnTo>
                  <a:pt x="24485" y="8051"/>
                </a:lnTo>
                <a:lnTo>
                  <a:pt x="30035" y="8788"/>
                </a:lnTo>
                <a:lnTo>
                  <a:pt x="13322" y="2946"/>
                </a:lnTo>
                <a:lnTo>
                  <a:pt x="0" y="0"/>
                </a:lnTo>
                <a:lnTo>
                  <a:pt x="3238" y="17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789965" y="1984827"/>
            <a:ext cx="293624" cy="85610"/>
          </a:xfrm>
          <a:custGeom>
            <a:avLst/>
            <a:gdLst/>
            <a:ahLst/>
            <a:cxnLst/>
            <a:rect l="l" t="t" r="r" b="b"/>
            <a:pathLst>
              <a:path w="293624" h="85610">
                <a:moveTo>
                  <a:pt x="274828" y="79273"/>
                </a:moveTo>
                <a:lnTo>
                  <a:pt x="4610" y="355"/>
                </a:lnTo>
                <a:lnTo>
                  <a:pt x="0" y="0"/>
                </a:lnTo>
                <a:lnTo>
                  <a:pt x="3238" y="1727"/>
                </a:lnTo>
                <a:lnTo>
                  <a:pt x="289877" y="85610"/>
                </a:lnTo>
                <a:lnTo>
                  <a:pt x="293624" y="85610"/>
                </a:lnTo>
                <a:lnTo>
                  <a:pt x="274828" y="792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052039" y="2376792"/>
            <a:ext cx="6845" cy="4749"/>
          </a:xfrm>
          <a:custGeom>
            <a:avLst/>
            <a:gdLst/>
            <a:ahLst/>
            <a:cxnLst/>
            <a:rect l="l" t="t" r="r" b="b"/>
            <a:pathLst>
              <a:path w="6845" h="4749">
                <a:moveTo>
                  <a:pt x="0" y="0"/>
                </a:moveTo>
                <a:lnTo>
                  <a:pt x="431" y="2667"/>
                </a:lnTo>
                <a:lnTo>
                  <a:pt x="6845" y="4749"/>
                </a:lnTo>
                <a:lnTo>
                  <a:pt x="294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044482" y="2390185"/>
            <a:ext cx="12522" cy="6769"/>
          </a:xfrm>
          <a:custGeom>
            <a:avLst/>
            <a:gdLst/>
            <a:ahLst/>
            <a:cxnLst/>
            <a:rect l="l" t="t" r="r" b="b"/>
            <a:pathLst>
              <a:path w="12522" h="6769">
                <a:moveTo>
                  <a:pt x="5613" y="6769"/>
                </a:moveTo>
                <a:lnTo>
                  <a:pt x="12522" y="5041"/>
                </a:lnTo>
                <a:lnTo>
                  <a:pt x="3022" y="431"/>
                </a:lnTo>
                <a:lnTo>
                  <a:pt x="0" y="0"/>
                </a:lnTo>
                <a:lnTo>
                  <a:pt x="5613" y="67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148017" y="2429426"/>
            <a:ext cx="8864" cy="4318"/>
          </a:xfrm>
          <a:custGeom>
            <a:avLst/>
            <a:gdLst/>
            <a:ahLst/>
            <a:cxnLst/>
            <a:rect l="l" t="t" r="r" b="b"/>
            <a:pathLst>
              <a:path w="8864" h="4318">
                <a:moveTo>
                  <a:pt x="0" y="584"/>
                </a:moveTo>
                <a:lnTo>
                  <a:pt x="8864" y="4318"/>
                </a:lnTo>
                <a:lnTo>
                  <a:pt x="7353" y="1092"/>
                </a:lnTo>
                <a:lnTo>
                  <a:pt x="5905" y="0"/>
                </a:lnTo>
                <a:lnTo>
                  <a:pt x="0" y="5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141905" y="2441741"/>
            <a:ext cx="13601" cy="6553"/>
          </a:xfrm>
          <a:custGeom>
            <a:avLst/>
            <a:gdLst/>
            <a:ahLst/>
            <a:cxnLst/>
            <a:rect l="l" t="t" r="r" b="b"/>
            <a:pathLst>
              <a:path w="13601" h="6553">
                <a:moveTo>
                  <a:pt x="5676" y="6476"/>
                </a:moveTo>
                <a:lnTo>
                  <a:pt x="11658" y="6553"/>
                </a:lnTo>
                <a:lnTo>
                  <a:pt x="13601" y="5753"/>
                </a:lnTo>
                <a:lnTo>
                  <a:pt x="0" y="0"/>
                </a:lnTo>
                <a:lnTo>
                  <a:pt x="5676" y="64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2245652" y="2480834"/>
            <a:ext cx="8496" cy="4457"/>
          </a:xfrm>
          <a:custGeom>
            <a:avLst/>
            <a:gdLst/>
            <a:ahLst/>
            <a:cxnLst/>
            <a:rect l="l" t="t" r="r" b="b"/>
            <a:pathLst>
              <a:path w="8496" h="4457">
                <a:moveTo>
                  <a:pt x="0" y="1079"/>
                </a:moveTo>
                <a:lnTo>
                  <a:pt x="8496" y="4457"/>
                </a:lnTo>
                <a:lnTo>
                  <a:pt x="8420" y="2451"/>
                </a:lnTo>
                <a:lnTo>
                  <a:pt x="4749" y="0"/>
                </a:lnTo>
                <a:lnTo>
                  <a:pt x="0" y="10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240963" y="2494020"/>
            <a:ext cx="13398" cy="6832"/>
          </a:xfrm>
          <a:custGeom>
            <a:avLst/>
            <a:gdLst/>
            <a:ahLst/>
            <a:cxnLst/>
            <a:rect l="l" t="t" r="r" b="b"/>
            <a:pathLst>
              <a:path w="13398" h="6832">
                <a:moveTo>
                  <a:pt x="4254" y="6832"/>
                </a:moveTo>
                <a:lnTo>
                  <a:pt x="8788" y="6832"/>
                </a:lnTo>
                <a:lnTo>
                  <a:pt x="13398" y="6045"/>
                </a:lnTo>
                <a:lnTo>
                  <a:pt x="0" y="0"/>
                </a:lnTo>
                <a:lnTo>
                  <a:pt x="4254" y="68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344360" y="2533182"/>
            <a:ext cx="8496" cy="4813"/>
          </a:xfrm>
          <a:custGeom>
            <a:avLst/>
            <a:gdLst/>
            <a:ahLst/>
            <a:cxnLst/>
            <a:rect l="l" t="t" r="r" b="b"/>
            <a:pathLst>
              <a:path w="8496" h="4813">
                <a:moveTo>
                  <a:pt x="1727" y="63"/>
                </a:moveTo>
                <a:lnTo>
                  <a:pt x="0" y="1219"/>
                </a:lnTo>
                <a:lnTo>
                  <a:pt x="8496" y="4813"/>
                </a:lnTo>
                <a:lnTo>
                  <a:pt x="6045" y="0"/>
                </a:lnTo>
                <a:lnTo>
                  <a:pt x="1727" y="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338097" y="2545853"/>
            <a:ext cx="12966" cy="7556"/>
          </a:xfrm>
          <a:custGeom>
            <a:avLst/>
            <a:gdLst/>
            <a:ahLst/>
            <a:cxnLst/>
            <a:rect l="l" t="t" r="r" b="b"/>
            <a:pathLst>
              <a:path w="12966" h="7556">
                <a:moveTo>
                  <a:pt x="0" y="0"/>
                </a:moveTo>
                <a:lnTo>
                  <a:pt x="1003" y="2374"/>
                </a:lnTo>
                <a:lnTo>
                  <a:pt x="6045" y="7556"/>
                </a:lnTo>
                <a:lnTo>
                  <a:pt x="12966" y="5829"/>
                </a:lnTo>
                <a:lnTo>
                  <a:pt x="9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1617449" y="1934497"/>
            <a:ext cx="1446187" cy="985469"/>
          </a:xfrm>
          <a:custGeom>
            <a:avLst/>
            <a:gdLst/>
            <a:ahLst/>
            <a:cxnLst/>
            <a:rect l="l" t="t" r="r" b="b"/>
            <a:pathLst>
              <a:path w="1446187" h="985469">
                <a:moveTo>
                  <a:pt x="0" y="259994"/>
                </a:moveTo>
                <a:lnTo>
                  <a:pt x="76962" y="0"/>
                </a:lnTo>
                <a:lnTo>
                  <a:pt x="1446187" y="726986"/>
                </a:lnTo>
                <a:lnTo>
                  <a:pt x="1369656" y="98546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1694414" y="1931186"/>
            <a:ext cx="1394853" cy="988783"/>
          </a:xfrm>
          <a:custGeom>
            <a:avLst/>
            <a:gdLst/>
            <a:ahLst/>
            <a:cxnLst/>
            <a:rect l="l" t="t" r="r" b="b"/>
            <a:pathLst>
              <a:path w="1394853" h="988783">
                <a:moveTo>
                  <a:pt x="0" y="3314"/>
                </a:moveTo>
                <a:lnTo>
                  <a:pt x="25628" y="0"/>
                </a:lnTo>
                <a:lnTo>
                  <a:pt x="1394853" y="727062"/>
                </a:lnTo>
                <a:lnTo>
                  <a:pt x="1317383" y="98878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3063643" y="2658244"/>
            <a:ext cx="25628" cy="3238"/>
          </a:xfrm>
          <a:custGeom>
            <a:avLst/>
            <a:gdLst/>
            <a:ahLst/>
            <a:cxnLst/>
            <a:rect l="l" t="t" r="r" b="b"/>
            <a:pathLst>
              <a:path w="25628" h="3238">
                <a:moveTo>
                  <a:pt x="25628" y="0"/>
                </a:moveTo>
                <a:lnTo>
                  <a:pt x="0" y="323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988826" y="2336337"/>
            <a:ext cx="14541" cy="56299"/>
          </a:xfrm>
          <a:custGeom>
            <a:avLst/>
            <a:gdLst/>
            <a:ahLst/>
            <a:cxnLst/>
            <a:rect l="l" t="t" r="r" b="b"/>
            <a:pathLst>
              <a:path w="14541" h="56299">
                <a:moveTo>
                  <a:pt x="3670" y="56299"/>
                </a:moveTo>
                <a:lnTo>
                  <a:pt x="1587" y="51612"/>
                </a:lnTo>
                <a:lnTo>
                  <a:pt x="1435" y="50901"/>
                </a:lnTo>
                <a:lnTo>
                  <a:pt x="1003" y="45859"/>
                </a:lnTo>
                <a:lnTo>
                  <a:pt x="292" y="37503"/>
                </a:lnTo>
                <a:lnTo>
                  <a:pt x="0" y="36791"/>
                </a:lnTo>
                <a:lnTo>
                  <a:pt x="1219" y="28651"/>
                </a:lnTo>
                <a:lnTo>
                  <a:pt x="2374" y="20802"/>
                </a:lnTo>
                <a:lnTo>
                  <a:pt x="2590" y="19862"/>
                </a:lnTo>
                <a:lnTo>
                  <a:pt x="5905" y="12814"/>
                </a:lnTo>
                <a:lnTo>
                  <a:pt x="9004" y="6184"/>
                </a:lnTo>
                <a:lnTo>
                  <a:pt x="9575" y="5321"/>
                </a:lnTo>
                <a:lnTo>
                  <a:pt x="1454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054560" y="2336044"/>
            <a:ext cx="18364" cy="76898"/>
          </a:xfrm>
          <a:custGeom>
            <a:avLst/>
            <a:gdLst/>
            <a:ahLst/>
            <a:cxnLst/>
            <a:rect l="l" t="t" r="r" b="b"/>
            <a:pathLst>
              <a:path w="18364" h="76898">
                <a:moveTo>
                  <a:pt x="0" y="0"/>
                </a:moveTo>
                <a:lnTo>
                  <a:pt x="5549" y="5257"/>
                </a:lnTo>
                <a:lnTo>
                  <a:pt x="9931" y="12598"/>
                </a:lnTo>
                <a:lnTo>
                  <a:pt x="13970" y="19659"/>
                </a:lnTo>
                <a:lnTo>
                  <a:pt x="16268" y="28435"/>
                </a:lnTo>
                <a:lnTo>
                  <a:pt x="18288" y="36436"/>
                </a:lnTo>
                <a:lnTo>
                  <a:pt x="18364" y="37299"/>
                </a:lnTo>
                <a:lnTo>
                  <a:pt x="18288" y="45643"/>
                </a:lnTo>
                <a:lnTo>
                  <a:pt x="18148" y="53708"/>
                </a:lnTo>
                <a:lnTo>
                  <a:pt x="15773" y="62357"/>
                </a:lnTo>
                <a:lnTo>
                  <a:pt x="13601" y="69621"/>
                </a:lnTo>
                <a:lnTo>
                  <a:pt x="13182" y="70561"/>
                </a:lnTo>
                <a:lnTo>
                  <a:pt x="9004" y="768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1992492" y="2392634"/>
            <a:ext cx="21170" cy="31178"/>
          </a:xfrm>
          <a:custGeom>
            <a:avLst/>
            <a:gdLst/>
            <a:ahLst/>
            <a:cxnLst/>
            <a:rect l="l" t="t" r="r" b="b"/>
            <a:pathLst>
              <a:path w="21170" h="31178">
                <a:moveTo>
                  <a:pt x="21170" y="31178"/>
                </a:moveTo>
                <a:lnTo>
                  <a:pt x="15125" y="27139"/>
                </a:lnTo>
                <a:lnTo>
                  <a:pt x="14338" y="26428"/>
                </a:lnTo>
                <a:lnTo>
                  <a:pt x="9791" y="20662"/>
                </a:lnTo>
                <a:lnTo>
                  <a:pt x="4965" y="14478"/>
                </a:lnTo>
                <a:lnTo>
                  <a:pt x="5041" y="13614"/>
                </a:lnTo>
                <a:lnTo>
                  <a:pt x="1511" y="6261"/>
                </a:lnTo>
                <a:lnTo>
                  <a:pt x="292" y="3606"/>
                </a:lnTo>
                <a:lnTo>
                  <a:pt x="152" y="2959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1999331" y="2342960"/>
            <a:ext cx="17500" cy="73075"/>
          </a:xfrm>
          <a:custGeom>
            <a:avLst/>
            <a:gdLst/>
            <a:ahLst/>
            <a:cxnLst/>
            <a:rect l="l" t="t" r="r" b="b"/>
            <a:pathLst>
              <a:path w="17500" h="73075">
                <a:moveTo>
                  <a:pt x="17500" y="73075"/>
                </a:moveTo>
                <a:lnTo>
                  <a:pt x="12242" y="68110"/>
                </a:lnTo>
                <a:lnTo>
                  <a:pt x="8064" y="61048"/>
                </a:lnTo>
                <a:lnTo>
                  <a:pt x="4254" y="54356"/>
                </a:lnTo>
                <a:lnTo>
                  <a:pt x="2019" y="46075"/>
                </a:lnTo>
                <a:lnTo>
                  <a:pt x="152" y="38442"/>
                </a:lnTo>
                <a:lnTo>
                  <a:pt x="0" y="37579"/>
                </a:lnTo>
                <a:lnTo>
                  <a:pt x="152" y="29730"/>
                </a:lnTo>
                <a:lnTo>
                  <a:pt x="215" y="22021"/>
                </a:lnTo>
                <a:lnTo>
                  <a:pt x="368" y="21158"/>
                </a:lnTo>
                <a:lnTo>
                  <a:pt x="2527" y="13817"/>
                </a:lnTo>
                <a:lnTo>
                  <a:pt x="4533" y="6908"/>
                </a:lnTo>
                <a:lnTo>
                  <a:pt x="4978" y="6045"/>
                </a:lnTo>
                <a:lnTo>
                  <a:pt x="892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086894" y="2388457"/>
            <a:ext cx="14541" cy="45796"/>
          </a:xfrm>
          <a:custGeom>
            <a:avLst/>
            <a:gdLst/>
            <a:ahLst/>
            <a:cxnLst/>
            <a:rect l="l" t="t" r="r" b="b"/>
            <a:pathLst>
              <a:path w="14541" h="45796">
                <a:moveTo>
                  <a:pt x="1003" y="45796"/>
                </a:moveTo>
                <a:lnTo>
                  <a:pt x="0" y="37655"/>
                </a:lnTo>
                <a:lnTo>
                  <a:pt x="63" y="36728"/>
                </a:lnTo>
                <a:lnTo>
                  <a:pt x="1219" y="28587"/>
                </a:lnTo>
                <a:lnTo>
                  <a:pt x="2438" y="20815"/>
                </a:lnTo>
                <a:lnTo>
                  <a:pt x="2654" y="19799"/>
                </a:lnTo>
                <a:lnTo>
                  <a:pt x="5969" y="12750"/>
                </a:lnTo>
                <a:lnTo>
                  <a:pt x="8991" y="6197"/>
                </a:lnTo>
                <a:lnTo>
                  <a:pt x="9639" y="5257"/>
                </a:lnTo>
                <a:lnTo>
                  <a:pt x="1454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2152624" y="2388099"/>
            <a:ext cx="18427" cy="76898"/>
          </a:xfrm>
          <a:custGeom>
            <a:avLst/>
            <a:gdLst/>
            <a:ahLst/>
            <a:cxnLst/>
            <a:rect l="l" t="t" r="r" b="b"/>
            <a:pathLst>
              <a:path w="18427" h="76898">
                <a:moveTo>
                  <a:pt x="0" y="0"/>
                </a:moveTo>
                <a:lnTo>
                  <a:pt x="4686" y="5905"/>
                </a:lnTo>
                <a:lnTo>
                  <a:pt x="9283" y="11887"/>
                </a:lnTo>
                <a:lnTo>
                  <a:pt x="9652" y="12242"/>
                </a:lnTo>
                <a:lnTo>
                  <a:pt x="9791" y="12242"/>
                </a:lnTo>
                <a:lnTo>
                  <a:pt x="9931" y="12674"/>
                </a:lnTo>
                <a:lnTo>
                  <a:pt x="13246" y="20447"/>
                </a:lnTo>
                <a:lnTo>
                  <a:pt x="14249" y="20523"/>
                </a:lnTo>
                <a:lnTo>
                  <a:pt x="16268" y="28435"/>
                </a:lnTo>
                <a:lnTo>
                  <a:pt x="18288" y="36499"/>
                </a:lnTo>
                <a:lnTo>
                  <a:pt x="18427" y="37363"/>
                </a:lnTo>
                <a:lnTo>
                  <a:pt x="18288" y="45643"/>
                </a:lnTo>
                <a:lnTo>
                  <a:pt x="18148" y="53708"/>
                </a:lnTo>
                <a:lnTo>
                  <a:pt x="15773" y="62420"/>
                </a:lnTo>
                <a:lnTo>
                  <a:pt x="13601" y="69697"/>
                </a:lnTo>
                <a:lnTo>
                  <a:pt x="13246" y="70561"/>
                </a:lnTo>
                <a:lnTo>
                  <a:pt x="9067" y="768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088183" y="2435553"/>
            <a:ext cx="23545" cy="40386"/>
          </a:xfrm>
          <a:custGeom>
            <a:avLst/>
            <a:gdLst/>
            <a:ahLst/>
            <a:cxnLst/>
            <a:rect l="l" t="t" r="r" b="b"/>
            <a:pathLst>
              <a:path w="23545" h="40386">
                <a:moveTo>
                  <a:pt x="23545" y="40385"/>
                </a:moveTo>
                <a:lnTo>
                  <a:pt x="17500" y="36283"/>
                </a:lnTo>
                <a:lnTo>
                  <a:pt x="16700" y="35559"/>
                </a:lnTo>
                <a:lnTo>
                  <a:pt x="12166" y="29806"/>
                </a:lnTo>
                <a:lnTo>
                  <a:pt x="7340" y="23685"/>
                </a:lnTo>
                <a:lnTo>
                  <a:pt x="6908" y="22745"/>
                </a:lnTo>
                <a:lnTo>
                  <a:pt x="3962" y="15405"/>
                </a:lnTo>
                <a:lnTo>
                  <a:pt x="1079" y="8420"/>
                </a:lnTo>
                <a:lnTo>
                  <a:pt x="863" y="7556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097396" y="2395079"/>
            <a:ext cx="17500" cy="73012"/>
          </a:xfrm>
          <a:custGeom>
            <a:avLst/>
            <a:gdLst/>
            <a:ahLst/>
            <a:cxnLst/>
            <a:rect l="l" t="t" r="r" b="b"/>
            <a:pathLst>
              <a:path w="17500" h="73012">
                <a:moveTo>
                  <a:pt x="17500" y="73012"/>
                </a:moveTo>
                <a:lnTo>
                  <a:pt x="12242" y="68046"/>
                </a:lnTo>
                <a:lnTo>
                  <a:pt x="11671" y="67322"/>
                </a:lnTo>
                <a:lnTo>
                  <a:pt x="8064" y="60985"/>
                </a:lnTo>
                <a:lnTo>
                  <a:pt x="4254" y="54368"/>
                </a:lnTo>
                <a:lnTo>
                  <a:pt x="3962" y="53505"/>
                </a:lnTo>
                <a:lnTo>
                  <a:pt x="2095" y="46012"/>
                </a:lnTo>
                <a:lnTo>
                  <a:pt x="152" y="38379"/>
                </a:lnTo>
                <a:lnTo>
                  <a:pt x="0" y="37592"/>
                </a:lnTo>
                <a:lnTo>
                  <a:pt x="152" y="29667"/>
                </a:lnTo>
                <a:lnTo>
                  <a:pt x="215" y="21958"/>
                </a:lnTo>
                <a:lnTo>
                  <a:pt x="368" y="21094"/>
                </a:lnTo>
                <a:lnTo>
                  <a:pt x="2527" y="13754"/>
                </a:lnTo>
                <a:lnTo>
                  <a:pt x="4533" y="6845"/>
                </a:lnTo>
                <a:lnTo>
                  <a:pt x="4965" y="5981"/>
                </a:lnTo>
                <a:lnTo>
                  <a:pt x="892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143263" y="2294210"/>
            <a:ext cx="38011" cy="10223"/>
          </a:xfrm>
          <a:custGeom>
            <a:avLst/>
            <a:gdLst/>
            <a:ahLst/>
            <a:cxnLst/>
            <a:rect l="l" t="t" r="r" b="b"/>
            <a:pathLst>
              <a:path w="38011" h="10223">
                <a:moveTo>
                  <a:pt x="0" y="76"/>
                </a:moveTo>
                <a:lnTo>
                  <a:pt x="723" y="0"/>
                </a:lnTo>
                <a:lnTo>
                  <a:pt x="1511" y="76"/>
                </a:lnTo>
                <a:lnTo>
                  <a:pt x="7493" y="1015"/>
                </a:lnTo>
                <a:lnTo>
                  <a:pt x="7632" y="800"/>
                </a:lnTo>
                <a:lnTo>
                  <a:pt x="13462" y="2095"/>
                </a:lnTo>
                <a:lnTo>
                  <a:pt x="19735" y="3454"/>
                </a:lnTo>
                <a:lnTo>
                  <a:pt x="19875" y="3454"/>
                </a:lnTo>
                <a:lnTo>
                  <a:pt x="25996" y="5473"/>
                </a:lnTo>
                <a:lnTo>
                  <a:pt x="32118" y="7556"/>
                </a:lnTo>
                <a:lnTo>
                  <a:pt x="38011" y="1022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250694" y="2440152"/>
            <a:ext cx="18427" cy="76898"/>
          </a:xfrm>
          <a:custGeom>
            <a:avLst/>
            <a:gdLst/>
            <a:ahLst/>
            <a:cxnLst/>
            <a:rect l="l" t="t" r="r" b="b"/>
            <a:pathLst>
              <a:path w="18427" h="76898">
                <a:moveTo>
                  <a:pt x="9067" y="76898"/>
                </a:moveTo>
                <a:lnTo>
                  <a:pt x="13246" y="70637"/>
                </a:lnTo>
                <a:lnTo>
                  <a:pt x="15836" y="62433"/>
                </a:lnTo>
                <a:lnTo>
                  <a:pt x="18072" y="54724"/>
                </a:lnTo>
                <a:lnTo>
                  <a:pt x="18287" y="45656"/>
                </a:lnTo>
                <a:lnTo>
                  <a:pt x="18427" y="37376"/>
                </a:lnTo>
                <a:lnTo>
                  <a:pt x="17779" y="36868"/>
                </a:lnTo>
                <a:lnTo>
                  <a:pt x="16268" y="28447"/>
                </a:lnTo>
                <a:lnTo>
                  <a:pt x="15900" y="26212"/>
                </a:lnTo>
                <a:lnTo>
                  <a:pt x="15328" y="26136"/>
                </a:lnTo>
                <a:lnTo>
                  <a:pt x="14401" y="23837"/>
                </a:lnTo>
                <a:lnTo>
                  <a:pt x="12166" y="18224"/>
                </a:lnTo>
                <a:lnTo>
                  <a:pt x="12877" y="17500"/>
                </a:lnTo>
                <a:lnTo>
                  <a:pt x="9931" y="12674"/>
                </a:lnTo>
                <a:lnTo>
                  <a:pt x="5968" y="6045"/>
                </a:lnTo>
                <a:lnTo>
                  <a:pt x="5460" y="5473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185026" y="2440517"/>
            <a:ext cx="14541" cy="62572"/>
          </a:xfrm>
          <a:custGeom>
            <a:avLst/>
            <a:gdLst/>
            <a:ahLst/>
            <a:cxnLst/>
            <a:rect l="l" t="t" r="r" b="b"/>
            <a:pathLst>
              <a:path w="14541" h="62572">
                <a:moveTo>
                  <a:pt x="14541" y="0"/>
                </a:moveTo>
                <a:lnTo>
                  <a:pt x="9575" y="5257"/>
                </a:lnTo>
                <a:lnTo>
                  <a:pt x="8928" y="6197"/>
                </a:lnTo>
                <a:lnTo>
                  <a:pt x="5905" y="12750"/>
                </a:lnTo>
                <a:lnTo>
                  <a:pt x="2590" y="19875"/>
                </a:lnTo>
                <a:lnTo>
                  <a:pt x="2374" y="20802"/>
                </a:lnTo>
                <a:lnTo>
                  <a:pt x="1219" y="28587"/>
                </a:lnTo>
                <a:lnTo>
                  <a:pt x="0" y="36715"/>
                </a:lnTo>
                <a:lnTo>
                  <a:pt x="0" y="37655"/>
                </a:lnTo>
                <a:lnTo>
                  <a:pt x="939" y="45796"/>
                </a:lnTo>
                <a:lnTo>
                  <a:pt x="1943" y="54000"/>
                </a:lnTo>
                <a:lnTo>
                  <a:pt x="2159" y="54864"/>
                </a:lnTo>
                <a:lnTo>
                  <a:pt x="5181" y="6257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195531" y="2447145"/>
            <a:ext cx="17500" cy="73075"/>
          </a:xfrm>
          <a:custGeom>
            <a:avLst/>
            <a:gdLst/>
            <a:ahLst/>
            <a:cxnLst/>
            <a:rect l="l" t="t" r="r" b="b"/>
            <a:pathLst>
              <a:path w="17500" h="73075">
                <a:moveTo>
                  <a:pt x="17500" y="73075"/>
                </a:moveTo>
                <a:lnTo>
                  <a:pt x="12242" y="68110"/>
                </a:lnTo>
                <a:lnTo>
                  <a:pt x="11595" y="67310"/>
                </a:lnTo>
                <a:lnTo>
                  <a:pt x="8000" y="61048"/>
                </a:lnTo>
                <a:lnTo>
                  <a:pt x="4178" y="54356"/>
                </a:lnTo>
                <a:lnTo>
                  <a:pt x="2019" y="46075"/>
                </a:lnTo>
                <a:lnTo>
                  <a:pt x="76" y="38442"/>
                </a:lnTo>
                <a:lnTo>
                  <a:pt x="0" y="37579"/>
                </a:lnTo>
                <a:lnTo>
                  <a:pt x="76" y="29730"/>
                </a:lnTo>
                <a:lnTo>
                  <a:pt x="215" y="22021"/>
                </a:lnTo>
                <a:lnTo>
                  <a:pt x="292" y="21158"/>
                </a:lnTo>
                <a:lnTo>
                  <a:pt x="2451" y="13741"/>
                </a:lnTo>
                <a:lnTo>
                  <a:pt x="4533" y="6908"/>
                </a:lnTo>
                <a:lnTo>
                  <a:pt x="4902" y="6045"/>
                </a:lnTo>
                <a:lnTo>
                  <a:pt x="8864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2241405" y="2346269"/>
            <a:ext cx="38011" cy="10223"/>
          </a:xfrm>
          <a:custGeom>
            <a:avLst/>
            <a:gdLst/>
            <a:ahLst/>
            <a:cxnLst/>
            <a:rect l="l" t="t" r="r" b="b"/>
            <a:pathLst>
              <a:path w="38011" h="10223">
                <a:moveTo>
                  <a:pt x="38011" y="10223"/>
                </a:moveTo>
                <a:lnTo>
                  <a:pt x="32105" y="7556"/>
                </a:lnTo>
                <a:lnTo>
                  <a:pt x="25907" y="5537"/>
                </a:lnTo>
                <a:lnTo>
                  <a:pt x="19799" y="3530"/>
                </a:lnTo>
                <a:lnTo>
                  <a:pt x="13385" y="2082"/>
                </a:lnTo>
                <a:lnTo>
                  <a:pt x="7556" y="787"/>
                </a:lnTo>
                <a:lnTo>
                  <a:pt x="7480" y="1003"/>
                </a:lnTo>
                <a:lnTo>
                  <a:pt x="1511" y="139"/>
                </a:lnTo>
                <a:lnTo>
                  <a:pt x="787" y="0"/>
                </a:lnTo>
                <a:lnTo>
                  <a:pt x="0" y="7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2283086" y="2492566"/>
            <a:ext cx="14541" cy="60198"/>
          </a:xfrm>
          <a:custGeom>
            <a:avLst/>
            <a:gdLst/>
            <a:ahLst/>
            <a:cxnLst/>
            <a:rect l="l" t="t" r="r" b="b"/>
            <a:pathLst>
              <a:path w="14541" h="60198">
                <a:moveTo>
                  <a:pt x="4610" y="60198"/>
                </a:moveTo>
                <a:lnTo>
                  <a:pt x="1943" y="53644"/>
                </a:lnTo>
                <a:lnTo>
                  <a:pt x="939" y="45872"/>
                </a:lnTo>
                <a:lnTo>
                  <a:pt x="76" y="37592"/>
                </a:lnTo>
                <a:lnTo>
                  <a:pt x="0" y="36791"/>
                </a:lnTo>
                <a:lnTo>
                  <a:pt x="1231" y="28663"/>
                </a:lnTo>
                <a:lnTo>
                  <a:pt x="2374" y="20815"/>
                </a:lnTo>
                <a:lnTo>
                  <a:pt x="2590" y="19875"/>
                </a:lnTo>
                <a:lnTo>
                  <a:pt x="5905" y="12827"/>
                </a:lnTo>
                <a:lnTo>
                  <a:pt x="8928" y="6197"/>
                </a:lnTo>
                <a:lnTo>
                  <a:pt x="9575" y="5334"/>
                </a:lnTo>
                <a:lnTo>
                  <a:pt x="1454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2348753" y="2492283"/>
            <a:ext cx="18427" cy="76898"/>
          </a:xfrm>
          <a:custGeom>
            <a:avLst/>
            <a:gdLst/>
            <a:ahLst/>
            <a:cxnLst/>
            <a:rect l="l" t="t" r="r" b="b"/>
            <a:pathLst>
              <a:path w="18427" h="76898">
                <a:moveTo>
                  <a:pt x="0" y="0"/>
                </a:moveTo>
                <a:lnTo>
                  <a:pt x="5549" y="5257"/>
                </a:lnTo>
                <a:lnTo>
                  <a:pt x="6197" y="6045"/>
                </a:lnTo>
                <a:lnTo>
                  <a:pt x="10007" y="12598"/>
                </a:lnTo>
                <a:lnTo>
                  <a:pt x="13970" y="19659"/>
                </a:lnTo>
                <a:lnTo>
                  <a:pt x="16268" y="28435"/>
                </a:lnTo>
                <a:lnTo>
                  <a:pt x="18364" y="36436"/>
                </a:lnTo>
                <a:lnTo>
                  <a:pt x="18427" y="37299"/>
                </a:lnTo>
                <a:lnTo>
                  <a:pt x="18364" y="45643"/>
                </a:lnTo>
                <a:lnTo>
                  <a:pt x="18211" y="53708"/>
                </a:lnTo>
                <a:lnTo>
                  <a:pt x="18148" y="54648"/>
                </a:lnTo>
                <a:lnTo>
                  <a:pt x="15836" y="62357"/>
                </a:lnTo>
                <a:lnTo>
                  <a:pt x="13677" y="69621"/>
                </a:lnTo>
                <a:lnTo>
                  <a:pt x="13246" y="70561"/>
                </a:lnTo>
                <a:lnTo>
                  <a:pt x="9067" y="768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2287697" y="2552760"/>
            <a:ext cx="20231" cy="27292"/>
          </a:xfrm>
          <a:custGeom>
            <a:avLst/>
            <a:gdLst/>
            <a:ahLst/>
            <a:cxnLst/>
            <a:rect l="l" t="t" r="r" b="b"/>
            <a:pathLst>
              <a:path w="20231" h="27292">
                <a:moveTo>
                  <a:pt x="20231" y="27292"/>
                </a:moveTo>
                <a:lnTo>
                  <a:pt x="14185" y="23253"/>
                </a:lnTo>
                <a:lnTo>
                  <a:pt x="13322" y="22542"/>
                </a:lnTo>
                <a:lnTo>
                  <a:pt x="8851" y="16776"/>
                </a:lnTo>
                <a:lnTo>
                  <a:pt x="3962" y="10591"/>
                </a:lnTo>
                <a:lnTo>
                  <a:pt x="4457" y="9652"/>
                </a:lnTo>
                <a:lnTo>
                  <a:pt x="571" y="2374"/>
                </a:lnTo>
                <a:lnTo>
                  <a:pt x="63" y="1447"/>
                </a:lnTo>
                <a:lnTo>
                  <a:pt x="0" y="1079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2293602" y="2499197"/>
            <a:ext cx="17500" cy="73075"/>
          </a:xfrm>
          <a:custGeom>
            <a:avLst/>
            <a:gdLst/>
            <a:ahLst/>
            <a:cxnLst/>
            <a:rect l="l" t="t" r="r" b="b"/>
            <a:pathLst>
              <a:path w="17500" h="73075">
                <a:moveTo>
                  <a:pt x="8928" y="0"/>
                </a:moveTo>
                <a:lnTo>
                  <a:pt x="4889" y="6045"/>
                </a:lnTo>
                <a:lnTo>
                  <a:pt x="2451" y="13817"/>
                </a:lnTo>
                <a:lnTo>
                  <a:pt x="292" y="21170"/>
                </a:lnTo>
                <a:lnTo>
                  <a:pt x="76" y="29730"/>
                </a:lnTo>
                <a:lnTo>
                  <a:pt x="0" y="37579"/>
                </a:lnTo>
                <a:lnTo>
                  <a:pt x="76" y="38442"/>
                </a:lnTo>
                <a:lnTo>
                  <a:pt x="2019" y="46075"/>
                </a:lnTo>
                <a:lnTo>
                  <a:pt x="3886" y="53568"/>
                </a:lnTo>
                <a:lnTo>
                  <a:pt x="4241" y="54356"/>
                </a:lnTo>
                <a:lnTo>
                  <a:pt x="8064" y="61048"/>
                </a:lnTo>
                <a:lnTo>
                  <a:pt x="11658" y="67322"/>
                </a:lnTo>
                <a:lnTo>
                  <a:pt x="12242" y="68110"/>
                </a:lnTo>
                <a:lnTo>
                  <a:pt x="17500" y="7307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2339468" y="2398396"/>
            <a:ext cx="38011" cy="10223"/>
          </a:xfrm>
          <a:custGeom>
            <a:avLst/>
            <a:gdLst/>
            <a:ahLst/>
            <a:cxnLst/>
            <a:rect l="l" t="t" r="r" b="b"/>
            <a:pathLst>
              <a:path w="38011" h="10223">
                <a:moveTo>
                  <a:pt x="38011" y="10223"/>
                </a:moveTo>
                <a:lnTo>
                  <a:pt x="32105" y="7556"/>
                </a:lnTo>
                <a:lnTo>
                  <a:pt x="25920" y="5473"/>
                </a:lnTo>
                <a:lnTo>
                  <a:pt x="19799" y="3454"/>
                </a:lnTo>
                <a:lnTo>
                  <a:pt x="13385" y="2019"/>
                </a:lnTo>
                <a:lnTo>
                  <a:pt x="7556" y="723"/>
                </a:lnTo>
                <a:lnTo>
                  <a:pt x="7480" y="939"/>
                </a:lnTo>
                <a:lnTo>
                  <a:pt x="1511" y="76"/>
                </a:lnTo>
                <a:lnTo>
                  <a:pt x="787" y="0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2437530" y="2450449"/>
            <a:ext cx="38011" cy="10223"/>
          </a:xfrm>
          <a:custGeom>
            <a:avLst/>
            <a:gdLst/>
            <a:ahLst/>
            <a:cxnLst/>
            <a:rect l="l" t="t" r="r" b="b"/>
            <a:pathLst>
              <a:path w="38011" h="10223">
                <a:moveTo>
                  <a:pt x="0" y="76"/>
                </a:moveTo>
                <a:lnTo>
                  <a:pt x="723" y="0"/>
                </a:lnTo>
                <a:lnTo>
                  <a:pt x="1511" y="76"/>
                </a:lnTo>
                <a:lnTo>
                  <a:pt x="7480" y="1015"/>
                </a:lnTo>
                <a:lnTo>
                  <a:pt x="7556" y="800"/>
                </a:lnTo>
                <a:lnTo>
                  <a:pt x="13462" y="2095"/>
                </a:lnTo>
                <a:lnTo>
                  <a:pt x="19723" y="3454"/>
                </a:lnTo>
                <a:lnTo>
                  <a:pt x="19875" y="3454"/>
                </a:lnTo>
                <a:lnTo>
                  <a:pt x="25984" y="5549"/>
                </a:lnTo>
                <a:lnTo>
                  <a:pt x="32042" y="7556"/>
                </a:lnTo>
                <a:lnTo>
                  <a:pt x="32181" y="7556"/>
                </a:lnTo>
                <a:lnTo>
                  <a:pt x="38011" y="1022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964273" y="2291337"/>
            <a:ext cx="429691" cy="358622"/>
          </a:xfrm>
          <a:custGeom>
            <a:avLst/>
            <a:gdLst/>
            <a:ahLst/>
            <a:cxnLst/>
            <a:rect l="l" t="t" r="r" b="b"/>
            <a:pathLst>
              <a:path w="429691" h="358622">
                <a:moveTo>
                  <a:pt x="392328" y="328675"/>
                </a:moveTo>
                <a:lnTo>
                  <a:pt x="427901" y="208368"/>
                </a:lnTo>
                <a:lnTo>
                  <a:pt x="35572" y="0"/>
                </a:lnTo>
                <a:lnTo>
                  <a:pt x="0" y="120383"/>
                </a:lnTo>
                <a:lnTo>
                  <a:pt x="37363" y="150329"/>
                </a:lnTo>
                <a:lnTo>
                  <a:pt x="429691" y="358622"/>
                </a:lnTo>
                <a:lnTo>
                  <a:pt x="392328" y="328675"/>
                </a:lnTo>
                <a:lnTo>
                  <a:pt x="0" y="12038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003367" y="2325105"/>
            <a:ext cx="51193" cy="11226"/>
          </a:xfrm>
          <a:custGeom>
            <a:avLst/>
            <a:gdLst/>
            <a:ahLst/>
            <a:cxnLst/>
            <a:rect l="l" t="t" r="r" b="b"/>
            <a:pathLst>
              <a:path w="51193" h="11226">
                <a:moveTo>
                  <a:pt x="0" y="11226"/>
                </a:moveTo>
                <a:lnTo>
                  <a:pt x="11671" y="2946"/>
                </a:lnTo>
                <a:lnTo>
                  <a:pt x="25057" y="0"/>
                </a:lnTo>
                <a:lnTo>
                  <a:pt x="38671" y="2806"/>
                </a:lnTo>
                <a:lnTo>
                  <a:pt x="51193" y="1093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013662" y="2412941"/>
            <a:ext cx="49898" cy="16421"/>
          </a:xfrm>
          <a:custGeom>
            <a:avLst/>
            <a:gdLst/>
            <a:ahLst/>
            <a:cxnLst/>
            <a:rect l="l" t="t" r="r" b="b"/>
            <a:pathLst>
              <a:path w="49898" h="16421">
                <a:moveTo>
                  <a:pt x="49898" y="0"/>
                </a:moveTo>
                <a:lnTo>
                  <a:pt x="39674" y="10655"/>
                </a:lnTo>
                <a:lnTo>
                  <a:pt x="27000" y="16344"/>
                </a:lnTo>
                <a:lnTo>
                  <a:pt x="13246" y="16421"/>
                </a:lnTo>
                <a:lnTo>
                  <a:pt x="0" y="108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016826" y="2416036"/>
            <a:ext cx="35356" cy="10363"/>
          </a:xfrm>
          <a:custGeom>
            <a:avLst/>
            <a:gdLst/>
            <a:ahLst/>
            <a:cxnLst/>
            <a:rect l="l" t="t" r="r" b="b"/>
            <a:pathLst>
              <a:path w="35356" h="10363">
                <a:moveTo>
                  <a:pt x="35356" y="8064"/>
                </a:moveTo>
                <a:lnTo>
                  <a:pt x="24841" y="10363"/>
                </a:lnTo>
                <a:lnTo>
                  <a:pt x="11887" y="7708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008263" y="2327399"/>
            <a:ext cx="31318" cy="15557"/>
          </a:xfrm>
          <a:custGeom>
            <a:avLst/>
            <a:gdLst/>
            <a:ahLst/>
            <a:cxnLst/>
            <a:rect l="l" t="t" r="r" b="b"/>
            <a:pathLst>
              <a:path w="31318" h="15557">
                <a:moveTo>
                  <a:pt x="0" y="15557"/>
                </a:moveTo>
                <a:lnTo>
                  <a:pt x="9715" y="5473"/>
                </a:lnTo>
                <a:lnTo>
                  <a:pt x="21818" y="76"/>
                </a:lnTo>
                <a:lnTo>
                  <a:pt x="3131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1999841" y="2246767"/>
            <a:ext cx="559650" cy="221462"/>
          </a:xfrm>
          <a:custGeom>
            <a:avLst/>
            <a:gdLst/>
            <a:ahLst/>
            <a:cxnLst/>
            <a:rect l="l" t="t" r="r" b="b"/>
            <a:pathLst>
              <a:path w="559650" h="221462">
                <a:moveTo>
                  <a:pt x="0" y="44564"/>
                </a:moveTo>
                <a:lnTo>
                  <a:pt x="64795" y="13169"/>
                </a:lnTo>
                <a:lnTo>
                  <a:pt x="167322" y="0"/>
                </a:lnTo>
                <a:lnTo>
                  <a:pt x="559650" y="208368"/>
                </a:lnTo>
                <a:lnTo>
                  <a:pt x="457123" y="221462"/>
                </a:lnTo>
                <a:lnTo>
                  <a:pt x="64795" y="1316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004880" y="2338205"/>
            <a:ext cx="62420" cy="77470"/>
          </a:xfrm>
          <a:custGeom>
            <a:avLst/>
            <a:gdLst/>
            <a:ahLst/>
            <a:cxnLst/>
            <a:rect l="l" t="t" r="r" b="b"/>
            <a:pathLst>
              <a:path w="62420" h="77469">
                <a:moveTo>
                  <a:pt x="0" y="29159"/>
                </a:moveTo>
                <a:lnTo>
                  <a:pt x="19799" y="42760"/>
                </a:lnTo>
                <a:lnTo>
                  <a:pt x="16484" y="60337"/>
                </a:lnTo>
                <a:lnTo>
                  <a:pt x="15621" y="72212"/>
                </a:lnTo>
                <a:lnTo>
                  <a:pt x="25412" y="77470"/>
                </a:lnTo>
                <a:lnTo>
                  <a:pt x="26276" y="65595"/>
                </a:lnTo>
                <a:lnTo>
                  <a:pt x="29591" y="47955"/>
                </a:lnTo>
                <a:lnTo>
                  <a:pt x="58902" y="60401"/>
                </a:lnTo>
                <a:lnTo>
                  <a:pt x="60477" y="54356"/>
                </a:lnTo>
                <a:lnTo>
                  <a:pt x="62420" y="48310"/>
                </a:lnTo>
                <a:lnTo>
                  <a:pt x="33185" y="35928"/>
                </a:lnTo>
                <a:lnTo>
                  <a:pt x="40386" y="17856"/>
                </a:lnTo>
                <a:lnTo>
                  <a:pt x="46799" y="5257"/>
                </a:lnTo>
                <a:lnTo>
                  <a:pt x="37007" y="0"/>
                </a:lnTo>
                <a:lnTo>
                  <a:pt x="30594" y="12598"/>
                </a:lnTo>
                <a:lnTo>
                  <a:pt x="23329" y="30746"/>
                </a:lnTo>
                <a:lnTo>
                  <a:pt x="3594" y="17056"/>
                </a:lnTo>
                <a:lnTo>
                  <a:pt x="1651" y="23114"/>
                </a:lnTo>
                <a:lnTo>
                  <a:pt x="0" y="29159"/>
                </a:lnTo>
                <a:lnTo>
                  <a:pt x="11010" y="27724"/>
                </a:lnTo>
                <a:lnTo>
                  <a:pt x="35496" y="40754"/>
                </a:lnTo>
                <a:lnTo>
                  <a:pt x="19799" y="4276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015896" y="2361391"/>
            <a:ext cx="1371" cy="4533"/>
          </a:xfrm>
          <a:custGeom>
            <a:avLst/>
            <a:gdLst/>
            <a:ahLst/>
            <a:cxnLst/>
            <a:rect l="l" t="t" r="r" b="b"/>
            <a:pathLst>
              <a:path w="1371" h="4533">
                <a:moveTo>
                  <a:pt x="0" y="4533"/>
                </a:moveTo>
                <a:lnTo>
                  <a:pt x="137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020505" y="2409125"/>
            <a:ext cx="10299" cy="1295"/>
          </a:xfrm>
          <a:custGeom>
            <a:avLst/>
            <a:gdLst/>
            <a:ahLst/>
            <a:cxnLst/>
            <a:rect l="l" t="t" r="r" b="b"/>
            <a:pathLst>
              <a:path w="10299" h="1295">
                <a:moveTo>
                  <a:pt x="0" y="1295"/>
                </a:moveTo>
                <a:lnTo>
                  <a:pt x="1029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2028210" y="2367296"/>
            <a:ext cx="12522" cy="1651"/>
          </a:xfrm>
          <a:custGeom>
            <a:avLst/>
            <a:gdLst/>
            <a:ahLst/>
            <a:cxnLst/>
            <a:rect l="l" t="t" r="r" b="b"/>
            <a:pathLst>
              <a:path w="12522" h="1650">
                <a:moveTo>
                  <a:pt x="0" y="1650"/>
                </a:moveTo>
                <a:lnTo>
                  <a:pt x="1252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2027200" y="2325817"/>
            <a:ext cx="4610" cy="2882"/>
          </a:xfrm>
          <a:custGeom>
            <a:avLst/>
            <a:gdLst/>
            <a:ahLst/>
            <a:cxnLst/>
            <a:rect l="l" t="t" r="r" b="b"/>
            <a:pathLst>
              <a:path w="4610" h="2882">
                <a:moveTo>
                  <a:pt x="0" y="2882"/>
                </a:moveTo>
                <a:lnTo>
                  <a:pt x="3822" y="215"/>
                </a:lnTo>
                <a:lnTo>
                  <a:pt x="461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2030079" y="2326689"/>
            <a:ext cx="5981" cy="787"/>
          </a:xfrm>
          <a:custGeom>
            <a:avLst/>
            <a:gdLst/>
            <a:ahLst/>
            <a:cxnLst/>
            <a:rect l="l" t="t" r="r" b="b"/>
            <a:pathLst>
              <a:path w="5981" h="787">
                <a:moveTo>
                  <a:pt x="0" y="787"/>
                </a:moveTo>
                <a:lnTo>
                  <a:pt x="598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2039799" y="2426049"/>
            <a:ext cx="5257" cy="1295"/>
          </a:xfrm>
          <a:custGeom>
            <a:avLst/>
            <a:gdLst/>
            <a:ahLst/>
            <a:cxnLst/>
            <a:rect l="l" t="t" r="r" b="b"/>
            <a:pathLst>
              <a:path w="5257" h="1295">
                <a:moveTo>
                  <a:pt x="5257" y="1219"/>
                </a:moveTo>
                <a:lnTo>
                  <a:pt x="3174" y="1295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2038433" y="2378956"/>
            <a:ext cx="2019" cy="6692"/>
          </a:xfrm>
          <a:custGeom>
            <a:avLst/>
            <a:gdLst/>
            <a:ahLst/>
            <a:cxnLst/>
            <a:rect l="l" t="t" r="r" b="b"/>
            <a:pathLst>
              <a:path w="2019" h="6692">
                <a:moveTo>
                  <a:pt x="1943" y="0"/>
                </a:moveTo>
                <a:lnTo>
                  <a:pt x="2019" y="0"/>
                </a:lnTo>
                <a:lnTo>
                  <a:pt x="0" y="669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2034472" y="2384137"/>
            <a:ext cx="31026" cy="8140"/>
          </a:xfrm>
          <a:custGeom>
            <a:avLst/>
            <a:gdLst/>
            <a:ahLst/>
            <a:cxnLst/>
            <a:rect l="l" t="t" r="r" b="b"/>
            <a:pathLst>
              <a:path w="31026" h="8140">
                <a:moveTo>
                  <a:pt x="0" y="2019"/>
                </a:moveTo>
                <a:lnTo>
                  <a:pt x="15773" y="0"/>
                </a:lnTo>
                <a:lnTo>
                  <a:pt x="31026" y="814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2041673" y="2425401"/>
            <a:ext cx="7556" cy="1003"/>
          </a:xfrm>
          <a:custGeom>
            <a:avLst/>
            <a:gdLst/>
            <a:ahLst/>
            <a:cxnLst/>
            <a:rect l="l" t="t" r="r" b="b"/>
            <a:pathLst>
              <a:path w="7556" h="1003">
                <a:moveTo>
                  <a:pt x="0" y="1003"/>
                </a:moveTo>
                <a:lnTo>
                  <a:pt x="755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2049876" y="2343100"/>
            <a:ext cx="1155" cy="3810"/>
          </a:xfrm>
          <a:custGeom>
            <a:avLst/>
            <a:gdLst/>
            <a:ahLst/>
            <a:cxnLst/>
            <a:rect l="l" t="t" r="r" b="b"/>
            <a:pathLst>
              <a:path w="1155" h="3810">
                <a:moveTo>
                  <a:pt x="1155" y="0"/>
                </a:moveTo>
                <a:lnTo>
                  <a:pt x="0" y="381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2087892" y="2434252"/>
            <a:ext cx="292" cy="1295"/>
          </a:xfrm>
          <a:custGeom>
            <a:avLst/>
            <a:gdLst/>
            <a:ahLst/>
            <a:cxnLst/>
            <a:rect l="l" t="t" r="r" b="b"/>
            <a:pathLst>
              <a:path w="292" h="1295">
                <a:moveTo>
                  <a:pt x="292" y="1295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2101433" y="2377222"/>
            <a:ext cx="51193" cy="11239"/>
          </a:xfrm>
          <a:custGeom>
            <a:avLst/>
            <a:gdLst/>
            <a:ahLst/>
            <a:cxnLst/>
            <a:rect l="l" t="t" r="r" b="b"/>
            <a:pathLst>
              <a:path w="51193" h="11239">
                <a:moveTo>
                  <a:pt x="0" y="11239"/>
                </a:moveTo>
                <a:lnTo>
                  <a:pt x="11658" y="2882"/>
                </a:lnTo>
                <a:lnTo>
                  <a:pt x="25057" y="0"/>
                </a:lnTo>
                <a:lnTo>
                  <a:pt x="38735" y="2743"/>
                </a:lnTo>
                <a:lnTo>
                  <a:pt x="51193" y="108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2111734" y="2464996"/>
            <a:ext cx="49961" cy="16421"/>
          </a:xfrm>
          <a:custGeom>
            <a:avLst/>
            <a:gdLst/>
            <a:ahLst/>
            <a:cxnLst/>
            <a:rect l="l" t="t" r="r" b="b"/>
            <a:pathLst>
              <a:path w="49961" h="16421">
                <a:moveTo>
                  <a:pt x="49961" y="0"/>
                </a:moveTo>
                <a:lnTo>
                  <a:pt x="39662" y="10655"/>
                </a:lnTo>
                <a:lnTo>
                  <a:pt x="27000" y="16344"/>
                </a:lnTo>
                <a:lnTo>
                  <a:pt x="13246" y="16421"/>
                </a:lnTo>
                <a:lnTo>
                  <a:pt x="0" y="1094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2083723" y="2252380"/>
            <a:ext cx="162496" cy="54000"/>
          </a:xfrm>
          <a:custGeom>
            <a:avLst/>
            <a:gdLst/>
            <a:ahLst/>
            <a:cxnLst/>
            <a:rect l="l" t="t" r="r" b="b"/>
            <a:pathLst>
              <a:path w="162496" h="54000">
                <a:moveTo>
                  <a:pt x="80060" y="0"/>
                </a:moveTo>
                <a:lnTo>
                  <a:pt x="162496" y="43776"/>
                </a:lnTo>
                <a:lnTo>
                  <a:pt x="82359" y="54000"/>
                </a:lnTo>
                <a:lnTo>
                  <a:pt x="0" y="10299"/>
                </a:lnTo>
                <a:lnTo>
                  <a:pt x="80060" y="0"/>
                </a:lnTo>
                <a:lnTo>
                  <a:pt x="70840" y="31318"/>
                </a:lnTo>
                <a:lnTo>
                  <a:pt x="45643" y="3449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2114899" y="2468088"/>
            <a:ext cx="32397" cy="10375"/>
          </a:xfrm>
          <a:custGeom>
            <a:avLst/>
            <a:gdLst/>
            <a:ahLst/>
            <a:cxnLst/>
            <a:rect l="l" t="t" r="r" b="b"/>
            <a:pathLst>
              <a:path w="32397" h="10375">
                <a:moveTo>
                  <a:pt x="32397" y="9436"/>
                </a:moveTo>
                <a:lnTo>
                  <a:pt x="24841" y="10375"/>
                </a:lnTo>
                <a:lnTo>
                  <a:pt x="11874" y="7785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2106329" y="2379463"/>
            <a:ext cx="31318" cy="15621"/>
          </a:xfrm>
          <a:custGeom>
            <a:avLst/>
            <a:gdLst/>
            <a:ahLst/>
            <a:cxnLst/>
            <a:rect l="l" t="t" r="r" b="b"/>
            <a:pathLst>
              <a:path w="31318" h="15620">
                <a:moveTo>
                  <a:pt x="0" y="15621"/>
                </a:moveTo>
                <a:lnTo>
                  <a:pt x="9791" y="5473"/>
                </a:lnTo>
                <a:lnTo>
                  <a:pt x="21818" y="63"/>
                </a:lnTo>
                <a:lnTo>
                  <a:pt x="3131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2102944" y="2407392"/>
            <a:ext cx="60629" cy="60337"/>
          </a:xfrm>
          <a:custGeom>
            <a:avLst/>
            <a:gdLst/>
            <a:ahLst/>
            <a:cxnLst/>
            <a:rect l="l" t="t" r="r" b="b"/>
            <a:pathLst>
              <a:path w="60629" h="60337">
                <a:moveTo>
                  <a:pt x="35928" y="12026"/>
                </a:moveTo>
                <a:lnTo>
                  <a:pt x="23393" y="13614"/>
                </a:lnTo>
                <a:lnTo>
                  <a:pt x="3594" y="0"/>
                </a:lnTo>
                <a:lnTo>
                  <a:pt x="1651" y="6045"/>
                </a:lnTo>
                <a:lnTo>
                  <a:pt x="0" y="12026"/>
                </a:lnTo>
                <a:lnTo>
                  <a:pt x="19799" y="25628"/>
                </a:lnTo>
                <a:lnTo>
                  <a:pt x="16484" y="43281"/>
                </a:lnTo>
                <a:lnTo>
                  <a:pt x="15621" y="55156"/>
                </a:lnTo>
                <a:lnTo>
                  <a:pt x="25488" y="60337"/>
                </a:lnTo>
                <a:lnTo>
                  <a:pt x="26276" y="48463"/>
                </a:lnTo>
                <a:lnTo>
                  <a:pt x="29591" y="30886"/>
                </a:lnTo>
                <a:lnTo>
                  <a:pt x="45364" y="28879"/>
                </a:lnTo>
                <a:lnTo>
                  <a:pt x="60629" y="3694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2102943" y="2417984"/>
            <a:ext cx="35572" cy="15036"/>
          </a:xfrm>
          <a:custGeom>
            <a:avLst/>
            <a:gdLst/>
            <a:ahLst/>
            <a:cxnLst/>
            <a:rect l="l" t="t" r="r" b="b"/>
            <a:pathLst>
              <a:path w="35572" h="15036">
                <a:moveTo>
                  <a:pt x="0" y="1435"/>
                </a:moveTo>
                <a:lnTo>
                  <a:pt x="11010" y="0"/>
                </a:lnTo>
                <a:lnTo>
                  <a:pt x="35572" y="13030"/>
                </a:lnTo>
                <a:lnTo>
                  <a:pt x="19799" y="1503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2118568" y="2461176"/>
            <a:ext cx="10299" cy="1371"/>
          </a:xfrm>
          <a:custGeom>
            <a:avLst/>
            <a:gdLst/>
            <a:ahLst/>
            <a:cxnLst/>
            <a:rect l="l" t="t" r="r" b="b"/>
            <a:pathLst>
              <a:path w="10299" h="1371">
                <a:moveTo>
                  <a:pt x="0" y="1371"/>
                </a:moveTo>
                <a:lnTo>
                  <a:pt x="1029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2113959" y="2413448"/>
            <a:ext cx="1371" cy="4533"/>
          </a:xfrm>
          <a:custGeom>
            <a:avLst/>
            <a:gdLst/>
            <a:ahLst/>
            <a:cxnLst/>
            <a:rect l="l" t="t" r="r" b="b"/>
            <a:pathLst>
              <a:path w="1371" h="4533">
                <a:moveTo>
                  <a:pt x="0" y="4533"/>
                </a:moveTo>
                <a:lnTo>
                  <a:pt x="137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2126344" y="2390335"/>
            <a:ext cx="39027" cy="60337"/>
          </a:xfrm>
          <a:custGeom>
            <a:avLst/>
            <a:gdLst/>
            <a:ahLst/>
            <a:cxnLst/>
            <a:rect l="l" t="t" r="r" b="b"/>
            <a:pathLst>
              <a:path w="39027" h="60337">
                <a:moveTo>
                  <a:pt x="0" y="30670"/>
                </a:moveTo>
                <a:lnTo>
                  <a:pt x="7200" y="12598"/>
                </a:lnTo>
                <a:lnTo>
                  <a:pt x="13601" y="0"/>
                </a:lnTo>
                <a:lnTo>
                  <a:pt x="23406" y="5181"/>
                </a:lnTo>
                <a:lnTo>
                  <a:pt x="16992" y="17779"/>
                </a:lnTo>
                <a:lnTo>
                  <a:pt x="9791" y="35852"/>
                </a:lnTo>
                <a:lnTo>
                  <a:pt x="39027" y="48310"/>
                </a:lnTo>
                <a:lnTo>
                  <a:pt x="37147" y="54355"/>
                </a:lnTo>
                <a:lnTo>
                  <a:pt x="35496" y="60337"/>
                </a:lnTo>
                <a:lnTo>
                  <a:pt x="6197" y="479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2125333" y="2377876"/>
            <a:ext cx="4610" cy="2882"/>
          </a:xfrm>
          <a:custGeom>
            <a:avLst/>
            <a:gdLst/>
            <a:ahLst/>
            <a:cxnLst/>
            <a:rect l="l" t="t" r="r" b="b"/>
            <a:pathLst>
              <a:path w="4610" h="2882">
                <a:moveTo>
                  <a:pt x="4610" y="0"/>
                </a:moveTo>
                <a:lnTo>
                  <a:pt x="3746" y="215"/>
                </a:lnTo>
                <a:lnTo>
                  <a:pt x="0" y="288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2128145" y="2378744"/>
            <a:ext cx="5981" cy="787"/>
          </a:xfrm>
          <a:custGeom>
            <a:avLst/>
            <a:gdLst/>
            <a:ahLst/>
            <a:cxnLst/>
            <a:rect l="l" t="t" r="r" b="b"/>
            <a:pathLst>
              <a:path w="5981" h="787">
                <a:moveTo>
                  <a:pt x="0" y="787"/>
                </a:moveTo>
                <a:lnTo>
                  <a:pt x="598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2137862" y="2478100"/>
            <a:ext cx="5257" cy="1295"/>
          </a:xfrm>
          <a:custGeom>
            <a:avLst/>
            <a:gdLst/>
            <a:ahLst/>
            <a:cxnLst/>
            <a:rect l="l" t="t" r="r" b="b"/>
            <a:pathLst>
              <a:path w="5257" h="1295">
                <a:moveTo>
                  <a:pt x="5257" y="1295"/>
                </a:moveTo>
                <a:lnTo>
                  <a:pt x="3174" y="1295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2139736" y="2476160"/>
            <a:ext cx="10515" cy="2298"/>
          </a:xfrm>
          <a:custGeom>
            <a:avLst/>
            <a:gdLst/>
            <a:ahLst/>
            <a:cxnLst/>
            <a:rect l="l" t="t" r="r" b="b"/>
            <a:pathLst>
              <a:path w="10515" h="2298">
                <a:moveTo>
                  <a:pt x="0" y="2298"/>
                </a:moveTo>
                <a:lnTo>
                  <a:pt x="1051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2136496" y="2431011"/>
            <a:ext cx="2019" cy="6769"/>
          </a:xfrm>
          <a:custGeom>
            <a:avLst/>
            <a:gdLst/>
            <a:ahLst/>
            <a:cxnLst/>
            <a:rect l="l" t="t" r="r" b="b"/>
            <a:pathLst>
              <a:path w="2019" h="6769">
                <a:moveTo>
                  <a:pt x="0" y="6769"/>
                </a:moveTo>
                <a:lnTo>
                  <a:pt x="201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2147944" y="2395156"/>
            <a:ext cx="1155" cy="3886"/>
          </a:xfrm>
          <a:custGeom>
            <a:avLst/>
            <a:gdLst/>
            <a:ahLst/>
            <a:cxnLst/>
            <a:rect l="l" t="t" r="r" b="b"/>
            <a:pathLst>
              <a:path w="1155" h="3886">
                <a:moveTo>
                  <a:pt x="0" y="3886"/>
                </a:moveTo>
                <a:lnTo>
                  <a:pt x="115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2154563" y="2283697"/>
            <a:ext cx="36652" cy="19443"/>
          </a:xfrm>
          <a:custGeom>
            <a:avLst/>
            <a:gdLst/>
            <a:ahLst/>
            <a:cxnLst/>
            <a:rect l="l" t="t" r="r" b="b"/>
            <a:pathLst>
              <a:path w="36652" h="19443">
                <a:moveTo>
                  <a:pt x="36652" y="19443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2181787" y="2304435"/>
            <a:ext cx="162496" cy="54000"/>
          </a:xfrm>
          <a:custGeom>
            <a:avLst/>
            <a:gdLst/>
            <a:ahLst/>
            <a:cxnLst/>
            <a:rect l="l" t="t" r="r" b="b"/>
            <a:pathLst>
              <a:path w="162496" h="54000">
                <a:moveTo>
                  <a:pt x="80060" y="0"/>
                </a:moveTo>
                <a:lnTo>
                  <a:pt x="0" y="10299"/>
                </a:lnTo>
                <a:lnTo>
                  <a:pt x="82359" y="54000"/>
                </a:lnTo>
                <a:lnTo>
                  <a:pt x="162496" y="43776"/>
                </a:lnTo>
                <a:lnTo>
                  <a:pt x="80060" y="0"/>
                </a:lnTo>
                <a:lnTo>
                  <a:pt x="70840" y="31318"/>
                </a:lnTo>
                <a:lnTo>
                  <a:pt x="107569" y="5083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2190208" y="2503083"/>
            <a:ext cx="69557" cy="30454"/>
          </a:xfrm>
          <a:custGeom>
            <a:avLst/>
            <a:gdLst/>
            <a:ahLst/>
            <a:cxnLst/>
            <a:rect l="l" t="t" r="r" b="b"/>
            <a:pathLst>
              <a:path w="69557" h="30454">
                <a:moveTo>
                  <a:pt x="0" y="0"/>
                </a:moveTo>
                <a:lnTo>
                  <a:pt x="8280" y="14401"/>
                </a:lnTo>
                <a:lnTo>
                  <a:pt x="19583" y="24917"/>
                </a:lnTo>
                <a:lnTo>
                  <a:pt x="32905" y="30454"/>
                </a:lnTo>
                <a:lnTo>
                  <a:pt x="46583" y="30378"/>
                </a:lnTo>
                <a:lnTo>
                  <a:pt x="58826" y="24917"/>
                </a:lnTo>
                <a:lnTo>
                  <a:pt x="59258" y="24701"/>
                </a:lnTo>
                <a:lnTo>
                  <a:pt x="69557" y="1397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2199570" y="2429286"/>
            <a:ext cx="51117" cy="11226"/>
          </a:xfrm>
          <a:custGeom>
            <a:avLst/>
            <a:gdLst/>
            <a:ahLst/>
            <a:cxnLst/>
            <a:rect l="l" t="t" r="r" b="b"/>
            <a:pathLst>
              <a:path w="51117" h="11226">
                <a:moveTo>
                  <a:pt x="51117" y="10871"/>
                </a:moveTo>
                <a:lnTo>
                  <a:pt x="38658" y="2730"/>
                </a:lnTo>
                <a:lnTo>
                  <a:pt x="24980" y="0"/>
                </a:lnTo>
                <a:lnTo>
                  <a:pt x="11595" y="2946"/>
                </a:lnTo>
                <a:lnTo>
                  <a:pt x="0" y="1122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2213027" y="2520221"/>
            <a:ext cx="35356" cy="10299"/>
          </a:xfrm>
          <a:custGeom>
            <a:avLst/>
            <a:gdLst/>
            <a:ahLst/>
            <a:cxnLst/>
            <a:rect l="l" t="t" r="r" b="b"/>
            <a:pathLst>
              <a:path w="35356" h="10299">
                <a:moveTo>
                  <a:pt x="35356" y="8064"/>
                </a:moveTo>
                <a:lnTo>
                  <a:pt x="24841" y="10299"/>
                </a:lnTo>
                <a:lnTo>
                  <a:pt x="11810" y="7696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2204392" y="2431519"/>
            <a:ext cx="31318" cy="15621"/>
          </a:xfrm>
          <a:custGeom>
            <a:avLst/>
            <a:gdLst/>
            <a:ahLst/>
            <a:cxnLst/>
            <a:rect l="l" t="t" r="r" b="b"/>
            <a:pathLst>
              <a:path w="31318" h="15620">
                <a:moveTo>
                  <a:pt x="0" y="15621"/>
                </a:moveTo>
                <a:lnTo>
                  <a:pt x="9791" y="5473"/>
                </a:lnTo>
                <a:lnTo>
                  <a:pt x="21818" y="76"/>
                </a:lnTo>
                <a:lnTo>
                  <a:pt x="3131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2201080" y="2442390"/>
            <a:ext cx="62420" cy="77393"/>
          </a:xfrm>
          <a:custGeom>
            <a:avLst/>
            <a:gdLst/>
            <a:ahLst/>
            <a:cxnLst/>
            <a:rect l="l" t="t" r="r" b="b"/>
            <a:pathLst>
              <a:path w="62420" h="77393">
                <a:moveTo>
                  <a:pt x="647" y="29591"/>
                </a:moveTo>
                <a:lnTo>
                  <a:pt x="0" y="29083"/>
                </a:lnTo>
                <a:lnTo>
                  <a:pt x="1587" y="23114"/>
                </a:lnTo>
                <a:lnTo>
                  <a:pt x="3530" y="17056"/>
                </a:lnTo>
                <a:lnTo>
                  <a:pt x="23329" y="30670"/>
                </a:lnTo>
                <a:lnTo>
                  <a:pt x="30530" y="12598"/>
                </a:lnTo>
                <a:lnTo>
                  <a:pt x="36931" y="0"/>
                </a:lnTo>
                <a:lnTo>
                  <a:pt x="38734" y="939"/>
                </a:lnTo>
                <a:lnTo>
                  <a:pt x="46799" y="5181"/>
                </a:lnTo>
                <a:lnTo>
                  <a:pt x="40385" y="17780"/>
                </a:lnTo>
                <a:lnTo>
                  <a:pt x="33121" y="35928"/>
                </a:lnTo>
                <a:lnTo>
                  <a:pt x="62420" y="48310"/>
                </a:lnTo>
                <a:lnTo>
                  <a:pt x="60477" y="54356"/>
                </a:lnTo>
                <a:lnTo>
                  <a:pt x="58826" y="60337"/>
                </a:lnTo>
                <a:lnTo>
                  <a:pt x="29590" y="47955"/>
                </a:lnTo>
                <a:lnTo>
                  <a:pt x="26212" y="65519"/>
                </a:lnTo>
                <a:lnTo>
                  <a:pt x="25412" y="77393"/>
                </a:lnTo>
                <a:lnTo>
                  <a:pt x="15620" y="72212"/>
                </a:lnTo>
                <a:lnTo>
                  <a:pt x="16421" y="60337"/>
                </a:lnTo>
                <a:lnTo>
                  <a:pt x="19723" y="42773"/>
                </a:lnTo>
                <a:lnTo>
                  <a:pt x="647" y="2959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2201081" y="2470104"/>
            <a:ext cx="35496" cy="19735"/>
          </a:xfrm>
          <a:custGeom>
            <a:avLst/>
            <a:gdLst/>
            <a:ahLst/>
            <a:cxnLst/>
            <a:rect l="l" t="t" r="r" b="b"/>
            <a:pathLst>
              <a:path w="35496" h="19735">
                <a:moveTo>
                  <a:pt x="0" y="1371"/>
                </a:moveTo>
                <a:lnTo>
                  <a:pt x="11010" y="0"/>
                </a:lnTo>
                <a:lnTo>
                  <a:pt x="35496" y="13042"/>
                </a:lnTo>
                <a:lnTo>
                  <a:pt x="33553" y="1973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2212096" y="2465499"/>
            <a:ext cx="1295" cy="4610"/>
          </a:xfrm>
          <a:custGeom>
            <a:avLst/>
            <a:gdLst/>
            <a:ahLst/>
            <a:cxnLst/>
            <a:rect l="l" t="t" r="r" b="b"/>
            <a:pathLst>
              <a:path w="1295" h="4610">
                <a:moveTo>
                  <a:pt x="0" y="4610"/>
                </a:moveTo>
                <a:lnTo>
                  <a:pt x="129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2216704" y="2513308"/>
            <a:ext cx="10223" cy="1295"/>
          </a:xfrm>
          <a:custGeom>
            <a:avLst/>
            <a:gdLst/>
            <a:ahLst/>
            <a:cxnLst/>
            <a:rect l="l" t="t" r="r" b="b"/>
            <a:pathLst>
              <a:path w="10223" h="1295">
                <a:moveTo>
                  <a:pt x="0" y="1295"/>
                </a:moveTo>
                <a:lnTo>
                  <a:pt x="1022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2220808" y="2483138"/>
            <a:ext cx="15773" cy="2019"/>
          </a:xfrm>
          <a:custGeom>
            <a:avLst/>
            <a:gdLst/>
            <a:ahLst/>
            <a:cxnLst/>
            <a:rect l="l" t="t" r="r" b="b"/>
            <a:pathLst>
              <a:path w="15773" h="2019">
                <a:moveTo>
                  <a:pt x="0" y="2019"/>
                </a:moveTo>
                <a:lnTo>
                  <a:pt x="1577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2223399" y="2430004"/>
            <a:ext cx="4610" cy="2882"/>
          </a:xfrm>
          <a:custGeom>
            <a:avLst/>
            <a:gdLst/>
            <a:ahLst/>
            <a:cxnLst/>
            <a:rect l="l" t="t" r="r" b="b"/>
            <a:pathLst>
              <a:path w="4610" h="2882">
                <a:moveTo>
                  <a:pt x="4610" y="0"/>
                </a:moveTo>
                <a:lnTo>
                  <a:pt x="3822" y="139"/>
                </a:lnTo>
                <a:lnTo>
                  <a:pt x="0" y="288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2230673" y="2488319"/>
            <a:ext cx="30962" cy="8064"/>
          </a:xfrm>
          <a:custGeom>
            <a:avLst/>
            <a:gdLst/>
            <a:ahLst/>
            <a:cxnLst/>
            <a:rect l="l" t="t" r="r" b="b"/>
            <a:pathLst>
              <a:path w="30962" h="8064">
                <a:moveTo>
                  <a:pt x="0" y="2019"/>
                </a:moveTo>
                <a:lnTo>
                  <a:pt x="15773" y="0"/>
                </a:lnTo>
                <a:lnTo>
                  <a:pt x="30962" y="806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2224407" y="2471473"/>
            <a:ext cx="12534" cy="1587"/>
          </a:xfrm>
          <a:custGeom>
            <a:avLst/>
            <a:gdLst/>
            <a:ahLst/>
            <a:cxnLst/>
            <a:rect l="l" t="t" r="r" b="b"/>
            <a:pathLst>
              <a:path w="12534" h="1587">
                <a:moveTo>
                  <a:pt x="0" y="1587"/>
                </a:moveTo>
                <a:lnTo>
                  <a:pt x="12534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2226208" y="2430865"/>
            <a:ext cx="6045" cy="723"/>
          </a:xfrm>
          <a:custGeom>
            <a:avLst/>
            <a:gdLst/>
            <a:ahLst/>
            <a:cxnLst/>
            <a:rect l="l" t="t" r="r" b="b"/>
            <a:pathLst>
              <a:path w="6045" h="723">
                <a:moveTo>
                  <a:pt x="0" y="723"/>
                </a:moveTo>
                <a:lnTo>
                  <a:pt x="604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2227505" y="2335757"/>
            <a:ext cx="25133" cy="3238"/>
          </a:xfrm>
          <a:custGeom>
            <a:avLst/>
            <a:gdLst/>
            <a:ahLst/>
            <a:cxnLst/>
            <a:rect l="l" t="t" r="r" b="b"/>
            <a:pathLst>
              <a:path w="25133" h="3238">
                <a:moveTo>
                  <a:pt x="0" y="3238"/>
                </a:moveTo>
                <a:lnTo>
                  <a:pt x="2513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2236003" y="2530157"/>
            <a:ext cx="5181" cy="1295"/>
          </a:xfrm>
          <a:custGeom>
            <a:avLst/>
            <a:gdLst/>
            <a:ahLst/>
            <a:cxnLst/>
            <a:rect l="l" t="t" r="r" b="b"/>
            <a:pathLst>
              <a:path w="5181" h="1295">
                <a:moveTo>
                  <a:pt x="5181" y="1295"/>
                </a:moveTo>
                <a:lnTo>
                  <a:pt x="3098" y="1295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2237867" y="2529580"/>
            <a:ext cx="7493" cy="939"/>
          </a:xfrm>
          <a:custGeom>
            <a:avLst/>
            <a:gdLst/>
            <a:ahLst/>
            <a:cxnLst/>
            <a:rect l="l" t="t" r="r" b="b"/>
            <a:pathLst>
              <a:path w="7493" h="939">
                <a:moveTo>
                  <a:pt x="7493" y="0"/>
                </a:moveTo>
                <a:lnTo>
                  <a:pt x="0" y="93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2246076" y="2447283"/>
            <a:ext cx="1155" cy="3822"/>
          </a:xfrm>
          <a:custGeom>
            <a:avLst/>
            <a:gdLst/>
            <a:ahLst/>
            <a:cxnLst/>
            <a:rect l="l" t="t" r="r" b="b"/>
            <a:pathLst>
              <a:path w="1155" h="3822">
                <a:moveTo>
                  <a:pt x="1155" y="0"/>
                </a:moveTo>
                <a:lnTo>
                  <a:pt x="0" y="382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2297633" y="2481345"/>
            <a:ext cx="51117" cy="11226"/>
          </a:xfrm>
          <a:custGeom>
            <a:avLst/>
            <a:gdLst/>
            <a:ahLst/>
            <a:cxnLst/>
            <a:rect l="l" t="t" r="r" b="b"/>
            <a:pathLst>
              <a:path w="51117" h="11226">
                <a:moveTo>
                  <a:pt x="0" y="11226"/>
                </a:moveTo>
                <a:lnTo>
                  <a:pt x="11595" y="2946"/>
                </a:lnTo>
                <a:lnTo>
                  <a:pt x="24980" y="0"/>
                </a:lnTo>
                <a:lnTo>
                  <a:pt x="38658" y="2806"/>
                </a:lnTo>
                <a:lnTo>
                  <a:pt x="51117" y="1093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2307926" y="2569180"/>
            <a:ext cx="49898" cy="16421"/>
          </a:xfrm>
          <a:custGeom>
            <a:avLst/>
            <a:gdLst/>
            <a:ahLst/>
            <a:cxnLst/>
            <a:rect l="l" t="t" r="r" b="b"/>
            <a:pathLst>
              <a:path w="49898" h="16421">
                <a:moveTo>
                  <a:pt x="49898" y="0"/>
                </a:moveTo>
                <a:lnTo>
                  <a:pt x="39598" y="10655"/>
                </a:lnTo>
                <a:lnTo>
                  <a:pt x="26936" y="16344"/>
                </a:lnTo>
                <a:lnTo>
                  <a:pt x="13246" y="16421"/>
                </a:lnTo>
                <a:lnTo>
                  <a:pt x="0" y="108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2279848" y="2356562"/>
            <a:ext cx="162509" cy="54000"/>
          </a:xfrm>
          <a:custGeom>
            <a:avLst/>
            <a:gdLst/>
            <a:ahLst/>
            <a:cxnLst/>
            <a:rect l="l" t="t" r="r" b="b"/>
            <a:pathLst>
              <a:path w="162509" h="54000">
                <a:moveTo>
                  <a:pt x="7848" y="14401"/>
                </a:moveTo>
                <a:lnTo>
                  <a:pt x="0" y="10223"/>
                </a:lnTo>
                <a:lnTo>
                  <a:pt x="80136" y="0"/>
                </a:lnTo>
                <a:lnTo>
                  <a:pt x="162509" y="43700"/>
                </a:lnTo>
                <a:lnTo>
                  <a:pt x="82435" y="54000"/>
                </a:lnTo>
                <a:lnTo>
                  <a:pt x="7848" y="1440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2302530" y="2483643"/>
            <a:ext cx="31318" cy="15557"/>
          </a:xfrm>
          <a:custGeom>
            <a:avLst/>
            <a:gdLst/>
            <a:ahLst/>
            <a:cxnLst/>
            <a:rect l="l" t="t" r="r" b="b"/>
            <a:pathLst>
              <a:path w="31318" h="15557">
                <a:moveTo>
                  <a:pt x="31318" y="0"/>
                </a:moveTo>
                <a:lnTo>
                  <a:pt x="21742" y="76"/>
                </a:lnTo>
                <a:lnTo>
                  <a:pt x="9715" y="5473"/>
                </a:lnTo>
                <a:lnTo>
                  <a:pt x="0" y="1555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2311097" y="2572277"/>
            <a:ext cx="35356" cy="10363"/>
          </a:xfrm>
          <a:custGeom>
            <a:avLst/>
            <a:gdLst/>
            <a:ahLst/>
            <a:cxnLst/>
            <a:rect l="l" t="t" r="r" b="b"/>
            <a:pathLst>
              <a:path w="35356" h="10363">
                <a:moveTo>
                  <a:pt x="0" y="0"/>
                </a:moveTo>
                <a:lnTo>
                  <a:pt x="11874" y="7708"/>
                </a:lnTo>
                <a:lnTo>
                  <a:pt x="24841" y="10363"/>
                </a:lnTo>
                <a:lnTo>
                  <a:pt x="35356" y="806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2299143" y="2494441"/>
            <a:ext cx="62420" cy="77470"/>
          </a:xfrm>
          <a:custGeom>
            <a:avLst/>
            <a:gdLst/>
            <a:ahLst/>
            <a:cxnLst/>
            <a:rect l="l" t="t" r="r" b="b"/>
            <a:pathLst>
              <a:path w="62420" h="77469">
                <a:moveTo>
                  <a:pt x="23329" y="30746"/>
                </a:moveTo>
                <a:lnTo>
                  <a:pt x="30606" y="12598"/>
                </a:lnTo>
                <a:lnTo>
                  <a:pt x="37007" y="0"/>
                </a:lnTo>
                <a:lnTo>
                  <a:pt x="46799" y="5257"/>
                </a:lnTo>
                <a:lnTo>
                  <a:pt x="40398" y="17856"/>
                </a:lnTo>
                <a:lnTo>
                  <a:pt x="33121" y="35928"/>
                </a:lnTo>
                <a:lnTo>
                  <a:pt x="62420" y="48310"/>
                </a:lnTo>
                <a:lnTo>
                  <a:pt x="60477" y="54368"/>
                </a:lnTo>
                <a:lnTo>
                  <a:pt x="58826" y="60413"/>
                </a:lnTo>
                <a:lnTo>
                  <a:pt x="29590" y="47955"/>
                </a:lnTo>
                <a:lnTo>
                  <a:pt x="26276" y="65595"/>
                </a:lnTo>
                <a:lnTo>
                  <a:pt x="25412" y="77470"/>
                </a:lnTo>
                <a:lnTo>
                  <a:pt x="15620" y="72224"/>
                </a:lnTo>
                <a:lnTo>
                  <a:pt x="16421" y="60337"/>
                </a:lnTo>
                <a:lnTo>
                  <a:pt x="19799" y="42773"/>
                </a:lnTo>
                <a:lnTo>
                  <a:pt x="0" y="29159"/>
                </a:lnTo>
                <a:lnTo>
                  <a:pt x="1663" y="23114"/>
                </a:lnTo>
                <a:lnTo>
                  <a:pt x="3530" y="17068"/>
                </a:lnTo>
                <a:lnTo>
                  <a:pt x="23329" y="30746"/>
                </a:lnTo>
                <a:lnTo>
                  <a:pt x="35864" y="2909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2299143" y="2517623"/>
            <a:ext cx="12382" cy="5981"/>
          </a:xfrm>
          <a:custGeom>
            <a:avLst/>
            <a:gdLst/>
            <a:ahLst/>
            <a:cxnLst/>
            <a:rect l="l" t="t" r="r" b="b"/>
            <a:pathLst>
              <a:path w="12382" h="5981">
                <a:moveTo>
                  <a:pt x="0" y="5981"/>
                </a:moveTo>
                <a:lnTo>
                  <a:pt x="11010" y="4546"/>
                </a:lnTo>
                <a:lnTo>
                  <a:pt x="1238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2310159" y="2522164"/>
            <a:ext cx="24549" cy="19735"/>
          </a:xfrm>
          <a:custGeom>
            <a:avLst/>
            <a:gdLst/>
            <a:ahLst/>
            <a:cxnLst/>
            <a:rect l="l" t="t" r="r" b="b"/>
            <a:pathLst>
              <a:path w="24549" h="19735">
                <a:moveTo>
                  <a:pt x="0" y="0"/>
                </a:moveTo>
                <a:lnTo>
                  <a:pt x="24549" y="13030"/>
                </a:lnTo>
                <a:lnTo>
                  <a:pt x="22542" y="1973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2314768" y="2565365"/>
            <a:ext cx="10223" cy="1295"/>
          </a:xfrm>
          <a:custGeom>
            <a:avLst/>
            <a:gdLst/>
            <a:ahLst/>
            <a:cxnLst/>
            <a:rect l="l" t="t" r="r" b="b"/>
            <a:pathLst>
              <a:path w="10223" h="1295">
                <a:moveTo>
                  <a:pt x="0" y="1295"/>
                </a:moveTo>
                <a:lnTo>
                  <a:pt x="1022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2318945" y="2535194"/>
            <a:ext cx="15760" cy="2019"/>
          </a:xfrm>
          <a:custGeom>
            <a:avLst/>
            <a:gdLst/>
            <a:ahLst/>
            <a:cxnLst/>
            <a:rect l="l" t="t" r="r" b="b"/>
            <a:pathLst>
              <a:path w="15760" h="2019">
                <a:moveTo>
                  <a:pt x="0" y="2019"/>
                </a:moveTo>
                <a:lnTo>
                  <a:pt x="1576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2324273" y="2482928"/>
            <a:ext cx="6045" cy="787"/>
          </a:xfrm>
          <a:custGeom>
            <a:avLst/>
            <a:gdLst/>
            <a:ahLst/>
            <a:cxnLst/>
            <a:rect l="l" t="t" r="r" b="b"/>
            <a:pathLst>
              <a:path w="6045" h="787">
                <a:moveTo>
                  <a:pt x="0" y="787"/>
                </a:moveTo>
                <a:lnTo>
                  <a:pt x="604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2321462" y="2482060"/>
            <a:ext cx="4610" cy="2882"/>
          </a:xfrm>
          <a:custGeom>
            <a:avLst/>
            <a:gdLst/>
            <a:ahLst/>
            <a:cxnLst/>
            <a:rect l="l" t="t" r="r" b="b"/>
            <a:pathLst>
              <a:path w="4610" h="2882">
                <a:moveTo>
                  <a:pt x="4610" y="0"/>
                </a:moveTo>
                <a:lnTo>
                  <a:pt x="3822" y="215"/>
                </a:lnTo>
                <a:lnTo>
                  <a:pt x="0" y="288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2325568" y="2356565"/>
            <a:ext cx="34417" cy="34480"/>
          </a:xfrm>
          <a:custGeom>
            <a:avLst/>
            <a:gdLst/>
            <a:ahLst/>
            <a:cxnLst/>
            <a:rect l="l" t="t" r="r" b="b"/>
            <a:pathLst>
              <a:path w="34417" h="34480">
                <a:moveTo>
                  <a:pt x="34417" y="0"/>
                </a:moveTo>
                <a:lnTo>
                  <a:pt x="25133" y="31242"/>
                </a:lnTo>
                <a:lnTo>
                  <a:pt x="0" y="3448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2334064" y="2582285"/>
            <a:ext cx="5257" cy="1295"/>
          </a:xfrm>
          <a:custGeom>
            <a:avLst/>
            <a:gdLst/>
            <a:ahLst/>
            <a:cxnLst/>
            <a:rect l="l" t="t" r="r" b="b"/>
            <a:pathLst>
              <a:path w="5257" h="1295">
                <a:moveTo>
                  <a:pt x="0" y="0"/>
                </a:moveTo>
                <a:lnTo>
                  <a:pt x="3098" y="1295"/>
                </a:lnTo>
                <a:lnTo>
                  <a:pt x="5257" y="121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2328735" y="2540378"/>
            <a:ext cx="31038" cy="8140"/>
          </a:xfrm>
          <a:custGeom>
            <a:avLst/>
            <a:gdLst/>
            <a:ahLst/>
            <a:cxnLst/>
            <a:rect l="l" t="t" r="r" b="b"/>
            <a:pathLst>
              <a:path w="31038" h="8140">
                <a:moveTo>
                  <a:pt x="0" y="2019"/>
                </a:moveTo>
                <a:lnTo>
                  <a:pt x="15773" y="0"/>
                </a:lnTo>
                <a:lnTo>
                  <a:pt x="31038" y="814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2335936" y="2581642"/>
            <a:ext cx="7556" cy="1003"/>
          </a:xfrm>
          <a:custGeom>
            <a:avLst/>
            <a:gdLst/>
            <a:ahLst/>
            <a:cxnLst/>
            <a:rect l="l" t="t" r="r" b="b"/>
            <a:pathLst>
              <a:path w="7556" h="1003">
                <a:moveTo>
                  <a:pt x="0" y="1003"/>
                </a:moveTo>
                <a:lnTo>
                  <a:pt x="755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2344144" y="2499346"/>
            <a:ext cx="1155" cy="3810"/>
          </a:xfrm>
          <a:custGeom>
            <a:avLst/>
            <a:gdLst/>
            <a:ahLst/>
            <a:cxnLst/>
            <a:rect l="l" t="t" r="r" b="b"/>
            <a:pathLst>
              <a:path w="1155" h="3810">
                <a:moveTo>
                  <a:pt x="0" y="3809"/>
                </a:moveTo>
                <a:lnTo>
                  <a:pt x="115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2350695" y="2387812"/>
            <a:ext cx="36715" cy="19519"/>
          </a:xfrm>
          <a:custGeom>
            <a:avLst/>
            <a:gdLst/>
            <a:ahLst/>
            <a:cxnLst/>
            <a:rect l="l" t="t" r="r" b="b"/>
            <a:pathLst>
              <a:path w="36715" h="19519">
                <a:moveTo>
                  <a:pt x="0" y="0"/>
                </a:moveTo>
                <a:lnTo>
                  <a:pt x="36715" y="1951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2377986" y="2408621"/>
            <a:ext cx="162433" cy="54000"/>
          </a:xfrm>
          <a:custGeom>
            <a:avLst/>
            <a:gdLst/>
            <a:ahLst/>
            <a:cxnLst/>
            <a:rect l="l" t="t" r="r" b="b"/>
            <a:pathLst>
              <a:path w="162432" h="54000">
                <a:moveTo>
                  <a:pt x="0" y="10223"/>
                </a:moveTo>
                <a:lnTo>
                  <a:pt x="82372" y="54000"/>
                </a:lnTo>
                <a:lnTo>
                  <a:pt x="162433" y="43776"/>
                </a:lnTo>
                <a:lnTo>
                  <a:pt x="80060" y="0"/>
                </a:lnTo>
                <a:lnTo>
                  <a:pt x="0" y="1022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2393970" y="2455134"/>
            <a:ext cx="165531" cy="194830"/>
          </a:xfrm>
          <a:custGeom>
            <a:avLst/>
            <a:gdLst/>
            <a:ahLst/>
            <a:cxnLst/>
            <a:rect l="l" t="t" r="r" b="b"/>
            <a:pathLst>
              <a:path w="165531" h="194830">
                <a:moveTo>
                  <a:pt x="0" y="194830"/>
                </a:moveTo>
                <a:lnTo>
                  <a:pt x="112102" y="180505"/>
                </a:lnTo>
                <a:lnTo>
                  <a:pt x="16553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2392169" y="2468229"/>
            <a:ext cx="64795" cy="31470"/>
          </a:xfrm>
          <a:custGeom>
            <a:avLst/>
            <a:gdLst/>
            <a:ahLst/>
            <a:cxnLst/>
            <a:rect l="l" t="t" r="r" b="b"/>
            <a:pathLst>
              <a:path w="64795" h="31470">
                <a:moveTo>
                  <a:pt x="0" y="31470"/>
                </a:moveTo>
                <a:lnTo>
                  <a:pt x="6479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2423633" y="2408615"/>
            <a:ext cx="34417" cy="34493"/>
          </a:xfrm>
          <a:custGeom>
            <a:avLst/>
            <a:gdLst/>
            <a:ahLst/>
            <a:cxnLst/>
            <a:rect l="l" t="t" r="r" b="b"/>
            <a:pathLst>
              <a:path w="34417" h="34493">
                <a:moveTo>
                  <a:pt x="0" y="34493"/>
                </a:moveTo>
                <a:lnTo>
                  <a:pt x="25133" y="31330"/>
                </a:lnTo>
                <a:lnTo>
                  <a:pt x="34417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2448765" y="2439936"/>
            <a:ext cx="36715" cy="19443"/>
          </a:xfrm>
          <a:custGeom>
            <a:avLst/>
            <a:gdLst/>
            <a:ahLst/>
            <a:cxnLst/>
            <a:rect l="l" t="t" r="r" b="b"/>
            <a:pathLst>
              <a:path w="36715" h="19443">
                <a:moveTo>
                  <a:pt x="36715" y="19443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2889039" y="2718512"/>
            <a:ext cx="2451" cy="11010"/>
          </a:xfrm>
          <a:custGeom>
            <a:avLst/>
            <a:gdLst/>
            <a:ahLst/>
            <a:cxnLst/>
            <a:rect l="l" t="t" r="r" b="b"/>
            <a:pathLst>
              <a:path w="2451" h="11010">
                <a:moveTo>
                  <a:pt x="2451" y="11010"/>
                </a:moveTo>
                <a:lnTo>
                  <a:pt x="1727" y="10223"/>
                </a:lnTo>
                <a:lnTo>
                  <a:pt x="1651" y="10071"/>
                </a:lnTo>
                <a:lnTo>
                  <a:pt x="1155" y="9067"/>
                </a:lnTo>
                <a:lnTo>
                  <a:pt x="584" y="7848"/>
                </a:lnTo>
                <a:lnTo>
                  <a:pt x="508" y="7696"/>
                </a:lnTo>
                <a:lnTo>
                  <a:pt x="292" y="6400"/>
                </a:lnTo>
                <a:lnTo>
                  <a:pt x="0" y="5029"/>
                </a:lnTo>
                <a:lnTo>
                  <a:pt x="0" y="4889"/>
                </a:lnTo>
                <a:lnTo>
                  <a:pt x="152" y="3530"/>
                </a:lnTo>
                <a:lnTo>
                  <a:pt x="292" y="1790"/>
                </a:lnTo>
                <a:lnTo>
                  <a:pt x="80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2889252" y="2718508"/>
            <a:ext cx="2374" cy="11010"/>
          </a:xfrm>
          <a:custGeom>
            <a:avLst/>
            <a:gdLst/>
            <a:ahLst/>
            <a:cxnLst/>
            <a:rect l="l" t="t" r="r" b="b"/>
            <a:pathLst>
              <a:path w="2374" h="11010">
                <a:moveTo>
                  <a:pt x="723" y="0"/>
                </a:moveTo>
                <a:lnTo>
                  <a:pt x="215" y="1651"/>
                </a:lnTo>
                <a:lnTo>
                  <a:pt x="215" y="1803"/>
                </a:lnTo>
                <a:lnTo>
                  <a:pt x="76" y="3530"/>
                </a:lnTo>
                <a:lnTo>
                  <a:pt x="0" y="4902"/>
                </a:lnTo>
                <a:lnTo>
                  <a:pt x="0" y="5041"/>
                </a:lnTo>
                <a:lnTo>
                  <a:pt x="215" y="6413"/>
                </a:lnTo>
                <a:lnTo>
                  <a:pt x="507" y="7708"/>
                </a:lnTo>
                <a:lnTo>
                  <a:pt x="507" y="7848"/>
                </a:lnTo>
                <a:lnTo>
                  <a:pt x="1079" y="9067"/>
                </a:lnTo>
                <a:lnTo>
                  <a:pt x="1587" y="10083"/>
                </a:lnTo>
                <a:lnTo>
                  <a:pt x="1663" y="10223"/>
                </a:lnTo>
                <a:lnTo>
                  <a:pt x="2374" y="1101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2896524" y="2708216"/>
            <a:ext cx="10160" cy="25196"/>
          </a:xfrm>
          <a:custGeom>
            <a:avLst/>
            <a:gdLst/>
            <a:ahLst/>
            <a:cxnLst/>
            <a:rect l="l" t="t" r="r" b="b"/>
            <a:pathLst>
              <a:path w="10160" h="25196">
                <a:moveTo>
                  <a:pt x="5118" y="25196"/>
                </a:moveTo>
                <a:lnTo>
                  <a:pt x="6413" y="24193"/>
                </a:lnTo>
                <a:lnTo>
                  <a:pt x="6553" y="23977"/>
                </a:lnTo>
                <a:lnTo>
                  <a:pt x="7416" y="22606"/>
                </a:lnTo>
                <a:lnTo>
                  <a:pt x="8496" y="20726"/>
                </a:lnTo>
                <a:lnTo>
                  <a:pt x="8648" y="20510"/>
                </a:lnTo>
                <a:lnTo>
                  <a:pt x="9220" y="18427"/>
                </a:lnTo>
                <a:lnTo>
                  <a:pt x="9944" y="16052"/>
                </a:lnTo>
                <a:lnTo>
                  <a:pt x="9944" y="15836"/>
                </a:lnTo>
                <a:lnTo>
                  <a:pt x="10007" y="13309"/>
                </a:lnTo>
                <a:lnTo>
                  <a:pt x="10159" y="11518"/>
                </a:lnTo>
                <a:lnTo>
                  <a:pt x="10083" y="11379"/>
                </a:lnTo>
                <a:lnTo>
                  <a:pt x="9728" y="9575"/>
                </a:lnTo>
                <a:lnTo>
                  <a:pt x="9359" y="7912"/>
                </a:lnTo>
                <a:lnTo>
                  <a:pt x="8572" y="6261"/>
                </a:lnTo>
                <a:lnTo>
                  <a:pt x="7785" y="4749"/>
                </a:lnTo>
                <a:lnTo>
                  <a:pt x="6553" y="3378"/>
                </a:lnTo>
                <a:lnTo>
                  <a:pt x="5333" y="2082"/>
                </a:lnTo>
                <a:lnTo>
                  <a:pt x="5118" y="2159"/>
                </a:lnTo>
                <a:lnTo>
                  <a:pt x="3606" y="1079"/>
                </a:lnTo>
                <a:lnTo>
                  <a:pt x="3251" y="863"/>
                </a:lnTo>
                <a:lnTo>
                  <a:pt x="2819" y="711"/>
                </a:lnTo>
                <a:lnTo>
                  <a:pt x="1447" y="279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2886232" y="2710083"/>
            <a:ext cx="4826" cy="21666"/>
          </a:xfrm>
          <a:custGeom>
            <a:avLst/>
            <a:gdLst/>
            <a:ahLst/>
            <a:cxnLst/>
            <a:rect l="l" t="t" r="r" b="b"/>
            <a:pathLst>
              <a:path w="4825" h="21666">
                <a:moveTo>
                  <a:pt x="4825" y="0"/>
                </a:moveTo>
                <a:lnTo>
                  <a:pt x="3606" y="1003"/>
                </a:lnTo>
                <a:lnTo>
                  <a:pt x="3454" y="1219"/>
                </a:lnTo>
                <a:lnTo>
                  <a:pt x="2666" y="2667"/>
                </a:lnTo>
                <a:lnTo>
                  <a:pt x="1511" y="4610"/>
                </a:lnTo>
                <a:lnTo>
                  <a:pt x="1511" y="4749"/>
                </a:lnTo>
                <a:lnTo>
                  <a:pt x="787" y="6985"/>
                </a:lnTo>
                <a:lnTo>
                  <a:pt x="292" y="8788"/>
                </a:lnTo>
                <a:lnTo>
                  <a:pt x="215" y="8928"/>
                </a:lnTo>
                <a:lnTo>
                  <a:pt x="139" y="10795"/>
                </a:lnTo>
                <a:lnTo>
                  <a:pt x="76" y="12966"/>
                </a:lnTo>
                <a:lnTo>
                  <a:pt x="0" y="13182"/>
                </a:lnTo>
                <a:lnTo>
                  <a:pt x="431" y="15265"/>
                </a:lnTo>
                <a:lnTo>
                  <a:pt x="723" y="16992"/>
                </a:lnTo>
                <a:lnTo>
                  <a:pt x="787" y="17132"/>
                </a:lnTo>
                <a:lnTo>
                  <a:pt x="1587" y="18719"/>
                </a:lnTo>
                <a:lnTo>
                  <a:pt x="2374" y="20231"/>
                </a:lnTo>
                <a:lnTo>
                  <a:pt x="2451" y="20370"/>
                </a:lnTo>
                <a:lnTo>
                  <a:pt x="3606" y="2166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2896890" y="2711381"/>
            <a:ext cx="4610" cy="2514"/>
          </a:xfrm>
          <a:custGeom>
            <a:avLst/>
            <a:gdLst/>
            <a:ahLst/>
            <a:cxnLst/>
            <a:rect l="l" t="t" r="r" b="b"/>
            <a:pathLst>
              <a:path w="4610" h="2514">
                <a:moveTo>
                  <a:pt x="0" y="0"/>
                </a:moveTo>
                <a:lnTo>
                  <a:pt x="1219" y="292"/>
                </a:lnTo>
                <a:lnTo>
                  <a:pt x="2451" y="723"/>
                </a:lnTo>
                <a:lnTo>
                  <a:pt x="2730" y="863"/>
                </a:lnTo>
                <a:lnTo>
                  <a:pt x="3670" y="1651"/>
                </a:lnTo>
                <a:lnTo>
                  <a:pt x="4610" y="251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2899907" y="2713901"/>
            <a:ext cx="3886" cy="16700"/>
          </a:xfrm>
          <a:custGeom>
            <a:avLst/>
            <a:gdLst/>
            <a:ahLst/>
            <a:cxnLst/>
            <a:rect l="l" t="t" r="r" b="b"/>
            <a:pathLst>
              <a:path w="3886" h="16700">
                <a:moveTo>
                  <a:pt x="1587" y="0"/>
                </a:moveTo>
                <a:lnTo>
                  <a:pt x="1879" y="431"/>
                </a:lnTo>
                <a:lnTo>
                  <a:pt x="2171" y="939"/>
                </a:lnTo>
                <a:lnTo>
                  <a:pt x="2590" y="1511"/>
                </a:lnTo>
                <a:lnTo>
                  <a:pt x="2959" y="2159"/>
                </a:lnTo>
                <a:lnTo>
                  <a:pt x="3390" y="3162"/>
                </a:lnTo>
                <a:lnTo>
                  <a:pt x="3606" y="4394"/>
                </a:lnTo>
                <a:lnTo>
                  <a:pt x="3822" y="5829"/>
                </a:lnTo>
                <a:lnTo>
                  <a:pt x="3886" y="5981"/>
                </a:lnTo>
                <a:lnTo>
                  <a:pt x="3746" y="7416"/>
                </a:lnTo>
                <a:lnTo>
                  <a:pt x="3606" y="9283"/>
                </a:lnTo>
                <a:lnTo>
                  <a:pt x="3606" y="9436"/>
                </a:lnTo>
                <a:lnTo>
                  <a:pt x="3098" y="11226"/>
                </a:lnTo>
                <a:lnTo>
                  <a:pt x="2527" y="13030"/>
                </a:lnTo>
                <a:lnTo>
                  <a:pt x="2527" y="13169"/>
                </a:lnTo>
                <a:lnTo>
                  <a:pt x="1587" y="14757"/>
                </a:lnTo>
                <a:lnTo>
                  <a:pt x="1016" y="15760"/>
                </a:lnTo>
                <a:lnTo>
                  <a:pt x="939" y="15913"/>
                </a:lnTo>
                <a:lnTo>
                  <a:pt x="0" y="1670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2900276" y="2709294"/>
            <a:ext cx="6553" cy="17348"/>
          </a:xfrm>
          <a:custGeom>
            <a:avLst/>
            <a:gdLst/>
            <a:ahLst/>
            <a:cxnLst/>
            <a:rect l="l" t="t" r="r" b="b"/>
            <a:pathLst>
              <a:path w="6553" h="17348">
                <a:moveTo>
                  <a:pt x="5613" y="17348"/>
                </a:moveTo>
                <a:lnTo>
                  <a:pt x="6261" y="14897"/>
                </a:lnTo>
                <a:lnTo>
                  <a:pt x="6337" y="14757"/>
                </a:lnTo>
                <a:lnTo>
                  <a:pt x="6477" y="12230"/>
                </a:lnTo>
                <a:lnTo>
                  <a:pt x="6553" y="10439"/>
                </a:lnTo>
                <a:lnTo>
                  <a:pt x="6477" y="10223"/>
                </a:lnTo>
                <a:lnTo>
                  <a:pt x="6121" y="8496"/>
                </a:lnTo>
                <a:lnTo>
                  <a:pt x="5753" y="6832"/>
                </a:lnTo>
                <a:lnTo>
                  <a:pt x="5689" y="6692"/>
                </a:lnTo>
                <a:lnTo>
                  <a:pt x="4965" y="5181"/>
                </a:lnTo>
                <a:lnTo>
                  <a:pt x="4178" y="3670"/>
                </a:lnTo>
                <a:lnTo>
                  <a:pt x="4102" y="3454"/>
                </a:lnTo>
                <a:lnTo>
                  <a:pt x="2946" y="2298"/>
                </a:lnTo>
                <a:lnTo>
                  <a:pt x="1727" y="1003"/>
                </a:lnTo>
                <a:lnTo>
                  <a:pt x="1587" y="863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2908049" y="2861500"/>
            <a:ext cx="5181" cy="2374"/>
          </a:xfrm>
          <a:custGeom>
            <a:avLst/>
            <a:gdLst/>
            <a:ahLst/>
            <a:cxnLst/>
            <a:rect l="l" t="t" r="r" b="b"/>
            <a:pathLst>
              <a:path w="5181" h="2374">
                <a:moveTo>
                  <a:pt x="0" y="2374"/>
                </a:moveTo>
                <a:lnTo>
                  <a:pt x="571" y="1943"/>
                </a:lnTo>
                <a:lnTo>
                  <a:pt x="1219" y="1511"/>
                </a:lnTo>
                <a:lnTo>
                  <a:pt x="1866" y="1219"/>
                </a:lnTo>
                <a:lnTo>
                  <a:pt x="2514" y="1003"/>
                </a:lnTo>
                <a:lnTo>
                  <a:pt x="3886" y="431"/>
                </a:lnTo>
                <a:lnTo>
                  <a:pt x="518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2907832" y="2861499"/>
            <a:ext cx="5257" cy="2374"/>
          </a:xfrm>
          <a:custGeom>
            <a:avLst/>
            <a:gdLst/>
            <a:ahLst/>
            <a:cxnLst/>
            <a:rect l="l" t="t" r="r" b="b"/>
            <a:pathLst>
              <a:path w="5257" h="2374">
                <a:moveTo>
                  <a:pt x="5257" y="0"/>
                </a:moveTo>
                <a:lnTo>
                  <a:pt x="3886" y="508"/>
                </a:lnTo>
                <a:lnTo>
                  <a:pt x="2590" y="1003"/>
                </a:lnTo>
                <a:lnTo>
                  <a:pt x="1943" y="1295"/>
                </a:lnTo>
                <a:lnTo>
                  <a:pt x="1295" y="1587"/>
                </a:lnTo>
                <a:lnTo>
                  <a:pt x="647" y="1943"/>
                </a:lnTo>
                <a:lnTo>
                  <a:pt x="0" y="237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2903728" y="2860710"/>
            <a:ext cx="3454" cy="4533"/>
          </a:xfrm>
          <a:custGeom>
            <a:avLst/>
            <a:gdLst/>
            <a:ahLst/>
            <a:cxnLst/>
            <a:rect l="l" t="t" r="r" b="b"/>
            <a:pathLst>
              <a:path w="3454" h="4533">
                <a:moveTo>
                  <a:pt x="0" y="4533"/>
                </a:moveTo>
                <a:lnTo>
                  <a:pt x="139" y="4025"/>
                </a:lnTo>
                <a:lnTo>
                  <a:pt x="355" y="3530"/>
                </a:lnTo>
                <a:lnTo>
                  <a:pt x="571" y="3022"/>
                </a:lnTo>
                <a:lnTo>
                  <a:pt x="863" y="2514"/>
                </a:lnTo>
                <a:lnTo>
                  <a:pt x="2082" y="1219"/>
                </a:lnTo>
                <a:lnTo>
                  <a:pt x="3454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2907186" y="2846890"/>
            <a:ext cx="11950" cy="13817"/>
          </a:xfrm>
          <a:custGeom>
            <a:avLst/>
            <a:gdLst/>
            <a:ahLst/>
            <a:cxnLst/>
            <a:rect l="l" t="t" r="r" b="b"/>
            <a:pathLst>
              <a:path w="11950" h="13817">
                <a:moveTo>
                  <a:pt x="0" y="13817"/>
                </a:moveTo>
                <a:lnTo>
                  <a:pt x="1727" y="12877"/>
                </a:lnTo>
                <a:lnTo>
                  <a:pt x="3530" y="12090"/>
                </a:lnTo>
                <a:lnTo>
                  <a:pt x="3746" y="11950"/>
                </a:lnTo>
                <a:lnTo>
                  <a:pt x="3962" y="11950"/>
                </a:lnTo>
                <a:lnTo>
                  <a:pt x="6197" y="10934"/>
                </a:lnTo>
                <a:lnTo>
                  <a:pt x="6261" y="11087"/>
                </a:lnTo>
                <a:lnTo>
                  <a:pt x="8356" y="10007"/>
                </a:lnTo>
                <a:lnTo>
                  <a:pt x="9359" y="9423"/>
                </a:lnTo>
                <a:lnTo>
                  <a:pt x="10299" y="8635"/>
                </a:lnTo>
                <a:lnTo>
                  <a:pt x="10871" y="8127"/>
                </a:lnTo>
                <a:lnTo>
                  <a:pt x="10871" y="7988"/>
                </a:lnTo>
                <a:lnTo>
                  <a:pt x="11303" y="7340"/>
                </a:lnTo>
                <a:lnTo>
                  <a:pt x="11595" y="6908"/>
                </a:lnTo>
                <a:lnTo>
                  <a:pt x="11734" y="6324"/>
                </a:lnTo>
                <a:lnTo>
                  <a:pt x="11950" y="5613"/>
                </a:lnTo>
                <a:lnTo>
                  <a:pt x="11950" y="4889"/>
                </a:lnTo>
                <a:lnTo>
                  <a:pt x="11950" y="4165"/>
                </a:lnTo>
                <a:lnTo>
                  <a:pt x="11734" y="3454"/>
                </a:lnTo>
                <a:lnTo>
                  <a:pt x="11595" y="2870"/>
                </a:lnTo>
                <a:lnTo>
                  <a:pt x="11226" y="2298"/>
                </a:lnTo>
                <a:lnTo>
                  <a:pt x="10871" y="1790"/>
                </a:lnTo>
                <a:lnTo>
                  <a:pt x="10439" y="1282"/>
                </a:lnTo>
                <a:lnTo>
                  <a:pt x="9931" y="850"/>
                </a:lnTo>
                <a:lnTo>
                  <a:pt x="9359" y="495"/>
                </a:lnTo>
                <a:lnTo>
                  <a:pt x="8712" y="215"/>
                </a:lnTo>
                <a:lnTo>
                  <a:pt x="7924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2911502" y="2847315"/>
            <a:ext cx="1587" cy="2451"/>
          </a:xfrm>
          <a:custGeom>
            <a:avLst/>
            <a:gdLst/>
            <a:ahLst/>
            <a:cxnLst/>
            <a:rect l="l" t="t" r="r" b="b"/>
            <a:pathLst>
              <a:path w="1587" h="2451">
                <a:moveTo>
                  <a:pt x="1587" y="0"/>
                </a:moveTo>
                <a:lnTo>
                  <a:pt x="1155" y="355"/>
                </a:lnTo>
                <a:lnTo>
                  <a:pt x="723" y="863"/>
                </a:lnTo>
                <a:lnTo>
                  <a:pt x="431" y="1371"/>
                </a:lnTo>
                <a:lnTo>
                  <a:pt x="152" y="1943"/>
                </a:lnTo>
                <a:lnTo>
                  <a:pt x="76" y="2159"/>
                </a:lnTo>
                <a:lnTo>
                  <a:pt x="0" y="245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2911648" y="2847313"/>
            <a:ext cx="1587" cy="2451"/>
          </a:xfrm>
          <a:custGeom>
            <a:avLst/>
            <a:gdLst/>
            <a:ahLst/>
            <a:cxnLst/>
            <a:rect l="l" t="t" r="r" b="b"/>
            <a:pathLst>
              <a:path w="1587" h="2451">
                <a:moveTo>
                  <a:pt x="0" y="2451"/>
                </a:moveTo>
                <a:lnTo>
                  <a:pt x="76" y="2158"/>
                </a:lnTo>
                <a:lnTo>
                  <a:pt x="215" y="1943"/>
                </a:lnTo>
                <a:lnTo>
                  <a:pt x="431" y="1371"/>
                </a:lnTo>
                <a:lnTo>
                  <a:pt x="800" y="863"/>
                </a:lnTo>
                <a:lnTo>
                  <a:pt x="1079" y="368"/>
                </a:lnTo>
                <a:lnTo>
                  <a:pt x="1587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2913090" y="2856965"/>
            <a:ext cx="7200" cy="4533"/>
          </a:xfrm>
          <a:custGeom>
            <a:avLst/>
            <a:gdLst/>
            <a:ahLst/>
            <a:cxnLst/>
            <a:rect l="l" t="t" r="r" b="b"/>
            <a:pathLst>
              <a:path w="7200" h="4533">
                <a:moveTo>
                  <a:pt x="0" y="4533"/>
                </a:moveTo>
                <a:lnTo>
                  <a:pt x="1155" y="4102"/>
                </a:lnTo>
                <a:lnTo>
                  <a:pt x="3238" y="3022"/>
                </a:lnTo>
                <a:lnTo>
                  <a:pt x="3454" y="3162"/>
                </a:lnTo>
                <a:lnTo>
                  <a:pt x="5334" y="1866"/>
                </a:lnTo>
                <a:lnTo>
                  <a:pt x="6337" y="1219"/>
                </a:lnTo>
                <a:lnTo>
                  <a:pt x="6477" y="1003"/>
                </a:lnTo>
                <a:lnTo>
                  <a:pt x="720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2910566" y="2856965"/>
            <a:ext cx="9867" cy="5549"/>
          </a:xfrm>
          <a:custGeom>
            <a:avLst/>
            <a:gdLst/>
            <a:ahLst/>
            <a:cxnLst/>
            <a:rect l="l" t="t" r="r" b="b"/>
            <a:pathLst>
              <a:path w="9867" h="5549">
                <a:moveTo>
                  <a:pt x="9867" y="0"/>
                </a:moveTo>
                <a:lnTo>
                  <a:pt x="9220" y="1003"/>
                </a:lnTo>
                <a:lnTo>
                  <a:pt x="9004" y="1155"/>
                </a:lnTo>
                <a:lnTo>
                  <a:pt x="8000" y="1866"/>
                </a:lnTo>
                <a:lnTo>
                  <a:pt x="6121" y="3098"/>
                </a:lnTo>
                <a:lnTo>
                  <a:pt x="5981" y="3098"/>
                </a:lnTo>
                <a:lnTo>
                  <a:pt x="3822" y="4025"/>
                </a:lnTo>
                <a:lnTo>
                  <a:pt x="2019" y="4902"/>
                </a:lnTo>
                <a:lnTo>
                  <a:pt x="0" y="554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2917551" y="2844652"/>
            <a:ext cx="4470" cy="9867"/>
          </a:xfrm>
          <a:custGeom>
            <a:avLst/>
            <a:gdLst/>
            <a:ahLst/>
            <a:cxnLst/>
            <a:rect l="l" t="t" r="r" b="b"/>
            <a:pathLst>
              <a:path w="4470" h="9867">
                <a:moveTo>
                  <a:pt x="0" y="0"/>
                </a:moveTo>
                <a:lnTo>
                  <a:pt x="1079" y="571"/>
                </a:lnTo>
                <a:lnTo>
                  <a:pt x="2019" y="1435"/>
                </a:lnTo>
                <a:lnTo>
                  <a:pt x="2730" y="2159"/>
                </a:lnTo>
                <a:lnTo>
                  <a:pt x="2806" y="2298"/>
                </a:lnTo>
                <a:lnTo>
                  <a:pt x="3314" y="3162"/>
                </a:lnTo>
                <a:lnTo>
                  <a:pt x="3886" y="4102"/>
                </a:lnTo>
                <a:lnTo>
                  <a:pt x="3886" y="4254"/>
                </a:lnTo>
                <a:lnTo>
                  <a:pt x="4178" y="5334"/>
                </a:lnTo>
                <a:lnTo>
                  <a:pt x="4394" y="6261"/>
                </a:lnTo>
                <a:lnTo>
                  <a:pt x="4470" y="6413"/>
                </a:lnTo>
                <a:lnTo>
                  <a:pt x="4470" y="7340"/>
                </a:lnTo>
                <a:lnTo>
                  <a:pt x="4394" y="8572"/>
                </a:lnTo>
                <a:lnTo>
                  <a:pt x="4394" y="8712"/>
                </a:lnTo>
                <a:lnTo>
                  <a:pt x="4038" y="986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2917408" y="2844652"/>
            <a:ext cx="4470" cy="9867"/>
          </a:xfrm>
          <a:custGeom>
            <a:avLst/>
            <a:gdLst/>
            <a:ahLst/>
            <a:cxnLst/>
            <a:rect l="l" t="t" r="r" b="b"/>
            <a:pathLst>
              <a:path w="4470" h="9867">
                <a:moveTo>
                  <a:pt x="0" y="0"/>
                </a:moveTo>
                <a:lnTo>
                  <a:pt x="1003" y="571"/>
                </a:lnTo>
                <a:lnTo>
                  <a:pt x="1155" y="647"/>
                </a:lnTo>
                <a:lnTo>
                  <a:pt x="2019" y="1511"/>
                </a:lnTo>
                <a:lnTo>
                  <a:pt x="2730" y="2159"/>
                </a:lnTo>
                <a:lnTo>
                  <a:pt x="2806" y="2298"/>
                </a:lnTo>
                <a:lnTo>
                  <a:pt x="3314" y="3162"/>
                </a:lnTo>
                <a:lnTo>
                  <a:pt x="3886" y="4178"/>
                </a:lnTo>
                <a:lnTo>
                  <a:pt x="4178" y="5334"/>
                </a:lnTo>
                <a:lnTo>
                  <a:pt x="4394" y="6261"/>
                </a:lnTo>
                <a:lnTo>
                  <a:pt x="4470" y="6413"/>
                </a:lnTo>
                <a:lnTo>
                  <a:pt x="4394" y="7416"/>
                </a:lnTo>
                <a:lnTo>
                  <a:pt x="4394" y="8572"/>
                </a:lnTo>
                <a:lnTo>
                  <a:pt x="4394" y="8712"/>
                </a:lnTo>
                <a:lnTo>
                  <a:pt x="4038" y="986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2918777" y="2672715"/>
            <a:ext cx="12890" cy="22682"/>
          </a:xfrm>
          <a:custGeom>
            <a:avLst/>
            <a:gdLst/>
            <a:ahLst/>
            <a:cxnLst/>
            <a:rect l="l" t="t" r="r" b="b"/>
            <a:pathLst>
              <a:path w="12890" h="22682">
                <a:moveTo>
                  <a:pt x="0" y="22682"/>
                </a:moveTo>
                <a:lnTo>
                  <a:pt x="1727" y="16560"/>
                </a:lnTo>
                <a:lnTo>
                  <a:pt x="3594" y="10439"/>
                </a:lnTo>
                <a:lnTo>
                  <a:pt x="4102" y="8928"/>
                </a:lnTo>
                <a:lnTo>
                  <a:pt x="4826" y="7416"/>
                </a:lnTo>
                <a:lnTo>
                  <a:pt x="5549" y="5981"/>
                </a:lnTo>
                <a:lnTo>
                  <a:pt x="6553" y="4610"/>
                </a:lnTo>
                <a:lnTo>
                  <a:pt x="7416" y="3390"/>
                </a:lnTo>
                <a:lnTo>
                  <a:pt x="8572" y="2311"/>
                </a:lnTo>
                <a:lnTo>
                  <a:pt x="9575" y="1447"/>
                </a:lnTo>
                <a:lnTo>
                  <a:pt x="9652" y="1295"/>
                </a:lnTo>
                <a:lnTo>
                  <a:pt x="10795" y="723"/>
                </a:lnTo>
                <a:lnTo>
                  <a:pt x="11658" y="215"/>
                </a:lnTo>
                <a:lnTo>
                  <a:pt x="11874" y="139"/>
                </a:lnTo>
                <a:lnTo>
                  <a:pt x="1289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2942028" y="2683084"/>
            <a:ext cx="9220" cy="10439"/>
          </a:xfrm>
          <a:custGeom>
            <a:avLst/>
            <a:gdLst/>
            <a:ahLst/>
            <a:cxnLst/>
            <a:rect l="l" t="t" r="r" b="b"/>
            <a:pathLst>
              <a:path w="9220" h="10439">
                <a:moveTo>
                  <a:pt x="9220" y="0"/>
                </a:moveTo>
                <a:lnTo>
                  <a:pt x="8216" y="215"/>
                </a:lnTo>
                <a:lnTo>
                  <a:pt x="8064" y="215"/>
                </a:lnTo>
                <a:lnTo>
                  <a:pt x="7137" y="723"/>
                </a:lnTo>
                <a:lnTo>
                  <a:pt x="5981" y="1371"/>
                </a:lnTo>
                <a:lnTo>
                  <a:pt x="4965" y="2374"/>
                </a:lnTo>
                <a:lnTo>
                  <a:pt x="3822" y="3378"/>
                </a:lnTo>
                <a:lnTo>
                  <a:pt x="2882" y="4686"/>
                </a:lnTo>
                <a:lnTo>
                  <a:pt x="2095" y="5765"/>
                </a:lnTo>
                <a:lnTo>
                  <a:pt x="1447" y="6985"/>
                </a:lnTo>
                <a:lnTo>
                  <a:pt x="1295" y="7277"/>
                </a:lnTo>
                <a:lnTo>
                  <a:pt x="1155" y="7493"/>
                </a:lnTo>
                <a:lnTo>
                  <a:pt x="584" y="8928"/>
                </a:lnTo>
                <a:lnTo>
                  <a:pt x="0" y="1043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2941600" y="2686683"/>
            <a:ext cx="17856" cy="18719"/>
          </a:xfrm>
          <a:custGeom>
            <a:avLst/>
            <a:gdLst/>
            <a:ahLst/>
            <a:cxnLst/>
            <a:rect l="l" t="t" r="r" b="b"/>
            <a:pathLst>
              <a:path w="17856" h="18719">
                <a:moveTo>
                  <a:pt x="17856" y="0"/>
                </a:moveTo>
                <a:lnTo>
                  <a:pt x="13030" y="508"/>
                </a:lnTo>
                <a:lnTo>
                  <a:pt x="8280" y="1219"/>
                </a:lnTo>
                <a:lnTo>
                  <a:pt x="7708" y="1295"/>
                </a:lnTo>
                <a:lnTo>
                  <a:pt x="7200" y="1587"/>
                </a:lnTo>
                <a:lnTo>
                  <a:pt x="6629" y="1866"/>
                </a:lnTo>
                <a:lnTo>
                  <a:pt x="6121" y="2374"/>
                </a:lnTo>
                <a:lnTo>
                  <a:pt x="5537" y="2882"/>
                </a:lnTo>
                <a:lnTo>
                  <a:pt x="5041" y="3530"/>
                </a:lnTo>
                <a:lnTo>
                  <a:pt x="4610" y="4178"/>
                </a:lnTo>
                <a:lnTo>
                  <a:pt x="4254" y="4965"/>
                </a:lnTo>
                <a:lnTo>
                  <a:pt x="3886" y="5689"/>
                </a:lnTo>
                <a:lnTo>
                  <a:pt x="3606" y="6477"/>
                </a:lnTo>
                <a:lnTo>
                  <a:pt x="1727" y="12598"/>
                </a:lnTo>
                <a:lnTo>
                  <a:pt x="0" y="1871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2941168" y="2886412"/>
            <a:ext cx="1435" cy="8064"/>
          </a:xfrm>
          <a:custGeom>
            <a:avLst/>
            <a:gdLst/>
            <a:ahLst/>
            <a:cxnLst/>
            <a:rect l="l" t="t" r="r" b="b"/>
            <a:pathLst>
              <a:path w="1435" h="8064">
                <a:moveTo>
                  <a:pt x="215" y="8064"/>
                </a:moveTo>
                <a:lnTo>
                  <a:pt x="0" y="6845"/>
                </a:lnTo>
                <a:lnTo>
                  <a:pt x="139" y="5549"/>
                </a:lnTo>
                <a:lnTo>
                  <a:pt x="215" y="4102"/>
                </a:lnTo>
                <a:lnTo>
                  <a:pt x="355" y="4025"/>
                </a:lnTo>
                <a:lnTo>
                  <a:pt x="647" y="2590"/>
                </a:lnTo>
                <a:lnTo>
                  <a:pt x="1015" y="1295"/>
                </a:lnTo>
                <a:lnTo>
                  <a:pt x="143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2944702" y="2885975"/>
            <a:ext cx="1143" cy="5334"/>
          </a:xfrm>
          <a:custGeom>
            <a:avLst/>
            <a:gdLst/>
            <a:ahLst/>
            <a:cxnLst/>
            <a:rect l="l" t="t" r="r" b="b"/>
            <a:pathLst>
              <a:path w="1143" h="5333">
                <a:moveTo>
                  <a:pt x="139" y="5333"/>
                </a:moveTo>
                <a:lnTo>
                  <a:pt x="0" y="4749"/>
                </a:lnTo>
                <a:lnTo>
                  <a:pt x="63" y="4114"/>
                </a:lnTo>
                <a:lnTo>
                  <a:pt x="139" y="3390"/>
                </a:lnTo>
                <a:lnTo>
                  <a:pt x="355" y="2590"/>
                </a:lnTo>
                <a:lnTo>
                  <a:pt x="711" y="1295"/>
                </a:lnTo>
                <a:lnTo>
                  <a:pt x="114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2988185" y="2709576"/>
            <a:ext cx="12890" cy="22682"/>
          </a:xfrm>
          <a:custGeom>
            <a:avLst/>
            <a:gdLst/>
            <a:ahLst/>
            <a:cxnLst/>
            <a:rect l="l" t="t" r="r" b="b"/>
            <a:pathLst>
              <a:path w="12890" h="22682">
                <a:moveTo>
                  <a:pt x="0" y="22682"/>
                </a:moveTo>
                <a:lnTo>
                  <a:pt x="1727" y="16560"/>
                </a:lnTo>
                <a:lnTo>
                  <a:pt x="3670" y="10439"/>
                </a:lnTo>
                <a:lnTo>
                  <a:pt x="4178" y="8928"/>
                </a:lnTo>
                <a:lnTo>
                  <a:pt x="4826" y="7416"/>
                </a:lnTo>
                <a:lnTo>
                  <a:pt x="5549" y="5981"/>
                </a:lnTo>
                <a:lnTo>
                  <a:pt x="6553" y="4610"/>
                </a:lnTo>
                <a:lnTo>
                  <a:pt x="7480" y="3390"/>
                </a:lnTo>
                <a:lnTo>
                  <a:pt x="8636" y="2311"/>
                </a:lnTo>
                <a:lnTo>
                  <a:pt x="9575" y="1447"/>
                </a:lnTo>
                <a:lnTo>
                  <a:pt x="9652" y="1295"/>
                </a:lnTo>
                <a:lnTo>
                  <a:pt x="10795" y="723"/>
                </a:lnTo>
                <a:lnTo>
                  <a:pt x="11734" y="215"/>
                </a:lnTo>
                <a:lnTo>
                  <a:pt x="11874" y="152"/>
                </a:lnTo>
                <a:lnTo>
                  <a:pt x="1289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2969182" y="2699139"/>
            <a:ext cx="12306" cy="20802"/>
          </a:xfrm>
          <a:custGeom>
            <a:avLst/>
            <a:gdLst/>
            <a:ahLst/>
            <a:cxnLst/>
            <a:rect l="l" t="t" r="r" b="b"/>
            <a:pathLst>
              <a:path w="12306" h="20802">
                <a:moveTo>
                  <a:pt x="12306" y="0"/>
                </a:moveTo>
                <a:lnTo>
                  <a:pt x="11302" y="215"/>
                </a:lnTo>
                <a:lnTo>
                  <a:pt x="11087" y="215"/>
                </a:lnTo>
                <a:lnTo>
                  <a:pt x="10223" y="723"/>
                </a:lnTo>
                <a:lnTo>
                  <a:pt x="9067" y="1371"/>
                </a:lnTo>
                <a:lnTo>
                  <a:pt x="7988" y="2298"/>
                </a:lnTo>
                <a:lnTo>
                  <a:pt x="6908" y="3378"/>
                </a:lnTo>
                <a:lnTo>
                  <a:pt x="5968" y="4610"/>
                </a:lnTo>
                <a:lnTo>
                  <a:pt x="4965" y="5905"/>
                </a:lnTo>
                <a:lnTo>
                  <a:pt x="4241" y="7416"/>
                </a:lnTo>
                <a:lnTo>
                  <a:pt x="3517" y="8851"/>
                </a:lnTo>
                <a:lnTo>
                  <a:pt x="3022" y="10439"/>
                </a:lnTo>
                <a:lnTo>
                  <a:pt x="1435" y="15621"/>
                </a:lnTo>
                <a:lnTo>
                  <a:pt x="0" y="2080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2991424" y="2713179"/>
            <a:ext cx="17856" cy="18719"/>
          </a:xfrm>
          <a:custGeom>
            <a:avLst/>
            <a:gdLst/>
            <a:ahLst/>
            <a:cxnLst/>
            <a:rect l="l" t="t" r="r" b="b"/>
            <a:pathLst>
              <a:path w="17856" h="18719">
                <a:moveTo>
                  <a:pt x="17856" y="0"/>
                </a:moveTo>
                <a:lnTo>
                  <a:pt x="13030" y="508"/>
                </a:lnTo>
                <a:lnTo>
                  <a:pt x="8280" y="1219"/>
                </a:lnTo>
                <a:lnTo>
                  <a:pt x="7708" y="1295"/>
                </a:lnTo>
                <a:lnTo>
                  <a:pt x="7200" y="1587"/>
                </a:lnTo>
                <a:lnTo>
                  <a:pt x="6629" y="1866"/>
                </a:lnTo>
                <a:lnTo>
                  <a:pt x="6121" y="2374"/>
                </a:lnTo>
                <a:lnTo>
                  <a:pt x="5549" y="2882"/>
                </a:lnTo>
                <a:lnTo>
                  <a:pt x="5118" y="3530"/>
                </a:lnTo>
                <a:lnTo>
                  <a:pt x="4610" y="4178"/>
                </a:lnTo>
                <a:lnTo>
                  <a:pt x="4254" y="4902"/>
                </a:lnTo>
                <a:lnTo>
                  <a:pt x="3886" y="5613"/>
                </a:lnTo>
                <a:lnTo>
                  <a:pt x="3606" y="6413"/>
                </a:lnTo>
                <a:lnTo>
                  <a:pt x="1727" y="12534"/>
                </a:lnTo>
                <a:lnTo>
                  <a:pt x="0" y="1871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2833099" y="2691577"/>
            <a:ext cx="140398" cy="196342"/>
          </a:xfrm>
          <a:custGeom>
            <a:avLst/>
            <a:gdLst/>
            <a:ahLst/>
            <a:cxnLst/>
            <a:rect l="l" t="t" r="r" b="b"/>
            <a:pathLst>
              <a:path w="140398" h="196342">
                <a:moveTo>
                  <a:pt x="5181" y="147243"/>
                </a:moveTo>
                <a:lnTo>
                  <a:pt x="0" y="144437"/>
                </a:lnTo>
                <a:lnTo>
                  <a:pt x="42697" y="0"/>
                </a:lnTo>
                <a:lnTo>
                  <a:pt x="140398" y="51917"/>
                </a:lnTo>
                <a:lnTo>
                  <a:pt x="97701" y="196342"/>
                </a:lnTo>
                <a:lnTo>
                  <a:pt x="5181" y="14724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2860244" y="2818077"/>
            <a:ext cx="7264" cy="24053"/>
          </a:xfrm>
          <a:custGeom>
            <a:avLst/>
            <a:gdLst/>
            <a:ahLst/>
            <a:cxnLst/>
            <a:rect l="l" t="t" r="r" b="b"/>
            <a:pathLst>
              <a:path w="7264" h="24053">
                <a:moveTo>
                  <a:pt x="139" y="24053"/>
                </a:moveTo>
                <a:lnTo>
                  <a:pt x="7264" y="0"/>
                </a:lnTo>
                <a:lnTo>
                  <a:pt x="7124" y="0"/>
                </a:lnTo>
                <a:lnTo>
                  <a:pt x="0" y="24053"/>
                </a:lnTo>
                <a:lnTo>
                  <a:pt x="139" y="2405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2857649" y="2817214"/>
            <a:ext cx="9715" cy="24917"/>
          </a:xfrm>
          <a:custGeom>
            <a:avLst/>
            <a:gdLst/>
            <a:ahLst/>
            <a:cxnLst/>
            <a:rect l="l" t="t" r="r" b="b"/>
            <a:pathLst>
              <a:path w="9715" h="24917">
                <a:moveTo>
                  <a:pt x="2590" y="24917"/>
                </a:moveTo>
                <a:lnTo>
                  <a:pt x="76" y="23621"/>
                </a:lnTo>
                <a:lnTo>
                  <a:pt x="5613" y="4825"/>
                </a:lnTo>
                <a:lnTo>
                  <a:pt x="2882" y="5765"/>
                </a:lnTo>
                <a:lnTo>
                  <a:pt x="0" y="5981"/>
                </a:lnTo>
                <a:lnTo>
                  <a:pt x="863" y="3174"/>
                </a:lnTo>
                <a:lnTo>
                  <a:pt x="4673" y="2311"/>
                </a:lnTo>
                <a:lnTo>
                  <a:pt x="7632" y="431"/>
                </a:lnTo>
                <a:lnTo>
                  <a:pt x="8064" y="0"/>
                </a:lnTo>
                <a:lnTo>
                  <a:pt x="9715" y="86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2860528" y="2822116"/>
            <a:ext cx="2730" cy="863"/>
          </a:xfrm>
          <a:custGeom>
            <a:avLst/>
            <a:gdLst/>
            <a:ahLst/>
            <a:cxnLst/>
            <a:rect l="l" t="t" r="r" b="b"/>
            <a:pathLst>
              <a:path w="2730" h="863">
                <a:moveTo>
                  <a:pt x="0" y="863"/>
                </a:moveTo>
                <a:lnTo>
                  <a:pt x="273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2857145" y="2732841"/>
            <a:ext cx="42405" cy="87401"/>
          </a:xfrm>
          <a:custGeom>
            <a:avLst/>
            <a:gdLst/>
            <a:ahLst/>
            <a:cxnLst/>
            <a:rect l="l" t="t" r="r" b="b"/>
            <a:pathLst>
              <a:path w="42405" h="87401">
                <a:moveTo>
                  <a:pt x="0" y="76961"/>
                </a:moveTo>
                <a:lnTo>
                  <a:pt x="22821" y="0"/>
                </a:lnTo>
                <a:lnTo>
                  <a:pt x="42405" y="10363"/>
                </a:lnTo>
                <a:lnTo>
                  <a:pt x="19659" y="87401"/>
                </a:lnTo>
                <a:lnTo>
                  <a:pt x="0" y="76961"/>
                </a:lnTo>
                <a:lnTo>
                  <a:pt x="1079" y="7688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2865710" y="2817219"/>
            <a:ext cx="1803" cy="863"/>
          </a:xfrm>
          <a:custGeom>
            <a:avLst/>
            <a:gdLst/>
            <a:ahLst/>
            <a:cxnLst/>
            <a:rect l="l" t="t" r="r" b="b"/>
            <a:pathLst>
              <a:path w="1803" h="863">
                <a:moveTo>
                  <a:pt x="1803" y="863"/>
                </a:moveTo>
                <a:lnTo>
                  <a:pt x="152" y="0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2871901" y="2856680"/>
            <a:ext cx="21818" cy="14465"/>
          </a:xfrm>
          <a:custGeom>
            <a:avLst/>
            <a:gdLst/>
            <a:ahLst/>
            <a:cxnLst/>
            <a:rect l="l" t="t" r="r" b="b"/>
            <a:pathLst>
              <a:path w="21818" h="14465">
                <a:moveTo>
                  <a:pt x="19659" y="10363"/>
                </a:moveTo>
                <a:lnTo>
                  <a:pt x="19659" y="11366"/>
                </a:lnTo>
                <a:lnTo>
                  <a:pt x="20447" y="13322"/>
                </a:lnTo>
                <a:lnTo>
                  <a:pt x="21818" y="14465"/>
                </a:lnTo>
                <a:lnTo>
                  <a:pt x="2235" y="4025"/>
                </a:lnTo>
                <a:lnTo>
                  <a:pt x="863" y="2882"/>
                </a:lnTo>
                <a:lnTo>
                  <a:pt x="76" y="927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2875793" y="2685889"/>
            <a:ext cx="45643" cy="5689"/>
          </a:xfrm>
          <a:custGeom>
            <a:avLst/>
            <a:gdLst/>
            <a:ahLst/>
            <a:cxnLst/>
            <a:rect l="l" t="t" r="r" b="b"/>
            <a:pathLst>
              <a:path w="45643" h="5689">
                <a:moveTo>
                  <a:pt x="0" y="5689"/>
                </a:moveTo>
                <a:lnTo>
                  <a:pt x="44856" y="0"/>
                </a:lnTo>
                <a:lnTo>
                  <a:pt x="45643" y="43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2881845" y="2739891"/>
            <a:ext cx="11442" cy="38595"/>
          </a:xfrm>
          <a:custGeom>
            <a:avLst/>
            <a:gdLst/>
            <a:ahLst/>
            <a:cxnLst/>
            <a:rect l="l" t="t" r="r" b="b"/>
            <a:pathLst>
              <a:path w="11442" h="38595">
                <a:moveTo>
                  <a:pt x="11442" y="0"/>
                </a:moveTo>
                <a:lnTo>
                  <a:pt x="0" y="3859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2893721" y="2870932"/>
            <a:ext cx="5105" cy="431"/>
          </a:xfrm>
          <a:custGeom>
            <a:avLst/>
            <a:gdLst/>
            <a:ahLst/>
            <a:cxnLst/>
            <a:rect l="l" t="t" r="r" b="b"/>
            <a:pathLst>
              <a:path w="5105" h="431">
                <a:moveTo>
                  <a:pt x="0" y="215"/>
                </a:moveTo>
                <a:lnTo>
                  <a:pt x="1866" y="431"/>
                </a:lnTo>
                <a:lnTo>
                  <a:pt x="510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2891495" y="2729525"/>
            <a:ext cx="6477" cy="2451"/>
          </a:xfrm>
          <a:custGeom>
            <a:avLst/>
            <a:gdLst/>
            <a:ahLst/>
            <a:cxnLst/>
            <a:rect l="l" t="t" r="r" b="b"/>
            <a:pathLst>
              <a:path w="6476" h="2451">
                <a:moveTo>
                  <a:pt x="2082" y="1727"/>
                </a:moveTo>
                <a:lnTo>
                  <a:pt x="2298" y="1650"/>
                </a:lnTo>
                <a:lnTo>
                  <a:pt x="4673" y="2451"/>
                </a:lnTo>
                <a:lnTo>
                  <a:pt x="6476" y="2235"/>
                </a:lnTo>
                <a:lnTo>
                  <a:pt x="4533" y="2451"/>
                </a:lnTo>
                <a:lnTo>
                  <a:pt x="2082" y="1727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2889832" y="2718508"/>
            <a:ext cx="139" cy="0"/>
          </a:xfrm>
          <a:custGeom>
            <a:avLst/>
            <a:gdLst/>
            <a:ahLst/>
            <a:cxnLst/>
            <a:rect l="l" t="t" r="r" b="b"/>
            <a:pathLst>
              <a:path w="139">
                <a:moveTo>
                  <a:pt x="0" y="0"/>
                </a:moveTo>
                <a:lnTo>
                  <a:pt x="13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2891633" y="2729523"/>
            <a:ext cx="2159" cy="1651"/>
          </a:xfrm>
          <a:custGeom>
            <a:avLst/>
            <a:gdLst/>
            <a:ahLst/>
            <a:cxnLst/>
            <a:rect l="l" t="t" r="r" b="b"/>
            <a:pathLst>
              <a:path w="2158" h="1650">
                <a:moveTo>
                  <a:pt x="0" y="0"/>
                </a:moveTo>
                <a:lnTo>
                  <a:pt x="2159" y="165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2892784" y="2733417"/>
            <a:ext cx="8851" cy="1651"/>
          </a:xfrm>
          <a:custGeom>
            <a:avLst/>
            <a:gdLst/>
            <a:ahLst/>
            <a:cxnLst/>
            <a:rect l="l" t="t" r="r" b="b"/>
            <a:pathLst>
              <a:path w="8851" h="1650">
                <a:moveTo>
                  <a:pt x="0" y="571"/>
                </a:moveTo>
                <a:lnTo>
                  <a:pt x="3530" y="1650"/>
                </a:lnTo>
                <a:lnTo>
                  <a:pt x="6337" y="1358"/>
                </a:lnTo>
                <a:lnTo>
                  <a:pt x="885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2891055" y="2708211"/>
            <a:ext cx="5473" cy="1866"/>
          </a:xfrm>
          <a:custGeom>
            <a:avLst/>
            <a:gdLst/>
            <a:ahLst/>
            <a:cxnLst/>
            <a:rect l="l" t="t" r="r" b="b"/>
            <a:pathLst>
              <a:path w="5473" h="1866">
                <a:moveTo>
                  <a:pt x="5473" y="0"/>
                </a:moveTo>
                <a:lnTo>
                  <a:pt x="2743" y="292"/>
                </a:lnTo>
                <a:lnTo>
                  <a:pt x="0" y="186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2889832" y="2731756"/>
            <a:ext cx="2946" cy="2235"/>
          </a:xfrm>
          <a:custGeom>
            <a:avLst/>
            <a:gdLst/>
            <a:ahLst/>
            <a:cxnLst/>
            <a:rect l="l" t="t" r="r" b="b"/>
            <a:pathLst>
              <a:path w="2946" h="2235">
                <a:moveTo>
                  <a:pt x="0" y="0"/>
                </a:moveTo>
                <a:lnTo>
                  <a:pt x="2946" y="223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2889832" y="2711383"/>
            <a:ext cx="7061" cy="7124"/>
          </a:xfrm>
          <a:custGeom>
            <a:avLst/>
            <a:gdLst/>
            <a:ahLst/>
            <a:cxnLst/>
            <a:rect l="l" t="t" r="r" b="b"/>
            <a:pathLst>
              <a:path w="7061" h="7124">
                <a:moveTo>
                  <a:pt x="0" y="7124"/>
                </a:moveTo>
                <a:lnTo>
                  <a:pt x="1587" y="3238"/>
                </a:lnTo>
                <a:lnTo>
                  <a:pt x="3162" y="1219"/>
                </a:lnTo>
                <a:lnTo>
                  <a:pt x="4965" y="215"/>
                </a:lnTo>
                <a:lnTo>
                  <a:pt x="706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2897971" y="2730605"/>
            <a:ext cx="1943" cy="1155"/>
          </a:xfrm>
          <a:custGeom>
            <a:avLst/>
            <a:gdLst/>
            <a:ahLst/>
            <a:cxnLst/>
            <a:rect l="l" t="t" r="r" b="b"/>
            <a:pathLst>
              <a:path w="1943" h="1155">
                <a:moveTo>
                  <a:pt x="1943" y="0"/>
                </a:moveTo>
                <a:lnTo>
                  <a:pt x="0" y="11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889976" y="2711599"/>
            <a:ext cx="4965" cy="6908"/>
          </a:xfrm>
          <a:custGeom>
            <a:avLst/>
            <a:gdLst/>
            <a:ahLst/>
            <a:cxnLst/>
            <a:rect l="l" t="t" r="r" b="b"/>
            <a:pathLst>
              <a:path w="4965" h="6908">
                <a:moveTo>
                  <a:pt x="0" y="6908"/>
                </a:moveTo>
                <a:lnTo>
                  <a:pt x="1587" y="2946"/>
                </a:lnTo>
                <a:lnTo>
                  <a:pt x="3162" y="1003"/>
                </a:lnTo>
                <a:lnTo>
                  <a:pt x="496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893794" y="2708134"/>
            <a:ext cx="6477" cy="1155"/>
          </a:xfrm>
          <a:custGeom>
            <a:avLst/>
            <a:gdLst/>
            <a:ahLst/>
            <a:cxnLst/>
            <a:rect l="l" t="t" r="r" b="b"/>
            <a:pathLst>
              <a:path w="6476" h="1155">
                <a:moveTo>
                  <a:pt x="0" y="368"/>
                </a:moveTo>
                <a:lnTo>
                  <a:pt x="2882" y="0"/>
                </a:lnTo>
                <a:lnTo>
                  <a:pt x="5765" y="800"/>
                </a:lnTo>
                <a:lnTo>
                  <a:pt x="6477" y="1155"/>
                </a:lnTo>
                <a:lnTo>
                  <a:pt x="6337" y="11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2899128" y="2726643"/>
            <a:ext cx="6756" cy="8140"/>
          </a:xfrm>
          <a:custGeom>
            <a:avLst/>
            <a:gdLst/>
            <a:ahLst/>
            <a:cxnLst/>
            <a:rect l="l" t="t" r="r" b="b"/>
            <a:pathLst>
              <a:path w="6756" h="8140">
                <a:moveTo>
                  <a:pt x="6616" y="0"/>
                </a:moveTo>
                <a:lnTo>
                  <a:pt x="6756" y="0"/>
                </a:lnTo>
                <a:lnTo>
                  <a:pt x="4965" y="4102"/>
                </a:lnTo>
                <a:lnTo>
                  <a:pt x="2654" y="6769"/>
                </a:lnTo>
                <a:lnTo>
                  <a:pt x="139" y="8140"/>
                </a:lnTo>
                <a:lnTo>
                  <a:pt x="0" y="814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2894082" y="2708210"/>
            <a:ext cx="2514" cy="292"/>
          </a:xfrm>
          <a:custGeom>
            <a:avLst/>
            <a:gdLst/>
            <a:ahLst/>
            <a:cxnLst/>
            <a:rect l="l" t="t" r="r" b="b"/>
            <a:pathLst>
              <a:path w="2514" h="292">
                <a:moveTo>
                  <a:pt x="0" y="292"/>
                </a:moveTo>
                <a:lnTo>
                  <a:pt x="2514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2908048" y="2863879"/>
            <a:ext cx="9575" cy="8204"/>
          </a:xfrm>
          <a:custGeom>
            <a:avLst/>
            <a:gdLst/>
            <a:ahLst/>
            <a:cxnLst/>
            <a:rect l="l" t="t" r="r" b="b"/>
            <a:pathLst>
              <a:path w="9575" h="8204">
                <a:moveTo>
                  <a:pt x="8496" y="8204"/>
                </a:moveTo>
                <a:lnTo>
                  <a:pt x="8636" y="8204"/>
                </a:lnTo>
                <a:lnTo>
                  <a:pt x="9575" y="5105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2913094" y="2861499"/>
            <a:ext cx="139" cy="0"/>
          </a:xfrm>
          <a:custGeom>
            <a:avLst/>
            <a:gdLst/>
            <a:ahLst/>
            <a:cxnLst/>
            <a:rect l="l" t="t" r="r" b="b"/>
            <a:pathLst>
              <a:path w="139">
                <a:moveTo>
                  <a:pt x="139" y="0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2903731" y="2863875"/>
            <a:ext cx="13754" cy="8204"/>
          </a:xfrm>
          <a:custGeom>
            <a:avLst/>
            <a:gdLst/>
            <a:ahLst/>
            <a:cxnLst/>
            <a:rect l="l" t="t" r="r" b="b"/>
            <a:pathLst>
              <a:path w="13754" h="8204">
                <a:moveTo>
                  <a:pt x="4102" y="0"/>
                </a:moveTo>
                <a:lnTo>
                  <a:pt x="13754" y="5118"/>
                </a:lnTo>
                <a:lnTo>
                  <a:pt x="12814" y="8204"/>
                </a:lnTo>
                <a:lnTo>
                  <a:pt x="0" y="13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2913086" y="2846885"/>
            <a:ext cx="2019" cy="431"/>
          </a:xfrm>
          <a:custGeom>
            <a:avLst/>
            <a:gdLst/>
            <a:ahLst/>
            <a:cxnLst/>
            <a:rect l="l" t="t" r="r" b="b"/>
            <a:pathLst>
              <a:path w="2019" h="431">
                <a:moveTo>
                  <a:pt x="2019" y="0"/>
                </a:moveTo>
                <a:lnTo>
                  <a:pt x="863" y="76"/>
                </a:lnTo>
                <a:lnTo>
                  <a:pt x="0" y="43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2911504" y="2849764"/>
            <a:ext cx="139" cy="0"/>
          </a:xfrm>
          <a:custGeom>
            <a:avLst/>
            <a:gdLst/>
            <a:ahLst/>
            <a:cxnLst/>
            <a:rect l="l" t="t" r="r" b="b"/>
            <a:pathLst>
              <a:path w="139">
                <a:moveTo>
                  <a:pt x="0" y="0"/>
                </a:moveTo>
                <a:lnTo>
                  <a:pt x="13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2913233" y="2846960"/>
            <a:ext cx="863" cy="355"/>
          </a:xfrm>
          <a:custGeom>
            <a:avLst/>
            <a:gdLst/>
            <a:ahLst/>
            <a:cxnLst/>
            <a:rect l="l" t="t" r="r" b="b"/>
            <a:pathLst>
              <a:path w="863" h="355">
                <a:moveTo>
                  <a:pt x="0" y="355"/>
                </a:moveTo>
                <a:lnTo>
                  <a:pt x="86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2907833" y="2863875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2909059" y="2843785"/>
            <a:ext cx="8496" cy="5981"/>
          </a:xfrm>
          <a:custGeom>
            <a:avLst/>
            <a:gdLst/>
            <a:ahLst/>
            <a:cxnLst/>
            <a:rect l="l" t="t" r="r" b="b"/>
            <a:pathLst>
              <a:path w="8496" h="5981">
                <a:moveTo>
                  <a:pt x="4102" y="76"/>
                </a:moveTo>
                <a:lnTo>
                  <a:pt x="5969" y="0"/>
                </a:lnTo>
                <a:lnTo>
                  <a:pt x="8496" y="863"/>
                </a:lnTo>
                <a:lnTo>
                  <a:pt x="8343" y="863"/>
                </a:lnTo>
                <a:lnTo>
                  <a:pt x="5753" y="0"/>
                </a:lnTo>
                <a:lnTo>
                  <a:pt x="4102" y="76"/>
                </a:lnTo>
                <a:lnTo>
                  <a:pt x="2590" y="723"/>
                </a:lnTo>
                <a:lnTo>
                  <a:pt x="1219" y="2019"/>
                </a:lnTo>
                <a:lnTo>
                  <a:pt x="0" y="4317"/>
                </a:lnTo>
                <a:lnTo>
                  <a:pt x="2451" y="598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2907040" y="2759261"/>
            <a:ext cx="42341" cy="87401"/>
          </a:xfrm>
          <a:custGeom>
            <a:avLst/>
            <a:gdLst/>
            <a:ahLst/>
            <a:cxnLst/>
            <a:rect l="l" t="t" r="r" b="b"/>
            <a:pathLst>
              <a:path w="42341" h="87401">
                <a:moveTo>
                  <a:pt x="0" y="77038"/>
                </a:moveTo>
                <a:lnTo>
                  <a:pt x="22758" y="0"/>
                </a:lnTo>
                <a:lnTo>
                  <a:pt x="42341" y="10439"/>
                </a:lnTo>
                <a:lnTo>
                  <a:pt x="19519" y="87401"/>
                </a:lnTo>
                <a:lnTo>
                  <a:pt x="0" y="77038"/>
                </a:lnTo>
                <a:lnTo>
                  <a:pt x="1003" y="768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2905751" y="2716415"/>
            <a:ext cx="22313" cy="32118"/>
          </a:xfrm>
          <a:custGeom>
            <a:avLst/>
            <a:gdLst/>
            <a:ahLst/>
            <a:cxnLst/>
            <a:rect l="l" t="t" r="r" b="b"/>
            <a:pathLst>
              <a:path w="22313" h="32118">
                <a:moveTo>
                  <a:pt x="2730" y="25565"/>
                </a:moveTo>
                <a:lnTo>
                  <a:pt x="8064" y="7569"/>
                </a:lnTo>
                <a:lnTo>
                  <a:pt x="12166" y="30530"/>
                </a:lnTo>
                <a:lnTo>
                  <a:pt x="15049" y="32118"/>
                </a:lnTo>
                <a:lnTo>
                  <a:pt x="15189" y="32118"/>
                </a:lnTo>
                <a:lnTo>
                  <a:pt x="22313" y="8001"/>
                </a:lnTo>
                <a:lnTo>
                  <a:pt x="19583" y="6553"/>
                </a:lnTo>
                <a:lnTo>
                  <a:pt x="19431" y="6553"/>
                </a:lnTo>
                <a:lnTo>
                  <a:pt x="14109" y="24561"/>
                </a:lnTo>
                <a:lnTo>
                  <a:pt x="10007" y="1587"/>
                </a:lnTo>
                <a:lnTo>
                  <a:pt x="7124" y="0"/>
                </a:lnTo>
                <a:lnTo>
                  <a:pt x="0" y="24130"/>
                </a:lnTo>
                <a:lnTo>
                  <a:pt x="2730" y="25565"/>
                </a:lnTo>
                <a:lnTo>
                  <a:pt x="2870" y="25565"/>
                </a:lnTo>
                <a:lnTo>
                  <a:pt x="8128" y="792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2917484" y="2868988"/>
            <a:ext cx="139" cy="0"/>
          </a:xfrm>
          <a:custGeom>
            <a:avLst/>
            <a:gdLst/>
            <a:ahLst/>
            <a:cxnLst/>
            <a:rect l="l" t="t" r="r" b="b"/>
            <a:pathLst>
              <a:path w="139">
                <a:moveTo>
                  <a:pt x="139" y="0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2920288" y="2854514"/>
            <a:ext cx="1295" cy="2451"/>
          </a:xfrm>
          <a:custGeom>
            <a:avLst/>
            <a:gdLst/>
            <a:ahLst/>
            <a:cxnLst/>
            <a:rect l="l" t="t" r="r" b="b"/>
            <a:pathLst>
              <a:path w="1295" h="2451">
                <a:moveTo>
                  <a:pt x="0" y="2451"/>
                </a:moveTo>
                <a:lnTo>
                  <a:pt x="1155" y="0"/>
                </a:lnTo>
                <a:lnTo>
                  <a:pt x="1295" y="0"/>
                </a:lnTo>
                <a:lnTo>
                  <a:pt x="152" y="245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2912879" y="2716418"/>
            <a:ext cx="7048" cy="24193"/>
          </a:xfrm>
          <a:custGeom>
            <a:avLst/>
            <a:gdLst/>
            <a:ahLst/>
            <a:cxnLst/>
            <a:rect l="l" t="t" r="r" b="b"/>
            <a:pathLst>
              <a:path w="7048" h="24193">
                <a:moveTo>
                  <a:pt x="7048" y="24193"/>
                </a:moveTo>
                <a:lnTo>
                  <a:pt x="3022" y="1511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2915753" y="2717928"/>
            <a:ext cx="139" cy="76"/>
          </a:xfrm>
          <a:custGeom>
            <a:avLst/>
            <a:gdLst/>
            <a:ahLst/>
            <a:cxnLst/>
            <a:rect l="l" t="t" r="r" b="b"/>
            <a:pathLst>
              <a:path w="139" h="76">
                <a:moveTo>
                  <a:pt x="0" y="76"/>
                </a:moveTo>
                <a:lnTo>
                  <a:pt x="13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921723" y="2883103"/>
            <a:ext cx="34709" cy="14681"/>
          </a:xfrm>
          <a:custGeom>
            <a:avLst/>
            <a:gdLst/>
            <a:ahLst/>
            <a:cxnLst/>
            <a:rect l="l" t="t" r="r" b="b"/>
            <a:pathLst>
              <a:path w="34709" h="14681">
                <a:moveTo>
                  <a:pt x="24053" y="3022"/>
                </a:moveTo>
                <a:lnTo>
                  <a:pt x="34709" y="8636"/>
                </a:lnTo>
                <a:lnTo>
                  <a:pt x="33274" y="13462"/>
                </a:lnTo>
                <a:lnTo>
                  <a:pt x="23698" y="14681"/>
                </a:lnTo>
                <a:lnTo>
                  <a:pt x="21818" y="14465"/>
                </a:lnTo>
                <a:lnTo>
                  <a:pt x="2235" y="4025"/>
                </a:lnTo>
                <a:lnTo>
                  <a:pt x="863" y="2946"/>
                </a:lnTo>
                <a:lnTo>
                  <a:pt x="76" y="1003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2920794" y="2722966"/>
            <a:ext cx="7124" cy="25565"/>
          </a:xfrm>
          <a:custGeom>
            <a:avLst/>
            <a:gdLst/>
            <a:ahLst/>
            <a:cxnLst/>
            <a:rect l="l" t="t" r="r" b="b"/>
            <a:pathLst>
              <a:path w="7124" h="25565">
                <a:moveTo>
                  <a:pt x="0" y="25565"/>
                </a:moveTo>
                <a:lnTo>
                  <a:pt x="7124" y="1447"/>
                </a:lnTo>
                <a:lnTo>
                  <a:pt x="4394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2918781" y="2693523"/>
            <a:ext cx="23253" cy="12319"/>
          </a:xfrm>
          <a:custGeom>
            <a:avLst/>
            <a:gdLst/>
            <a:ahLst/>
            <a:cxnLst/>
            <a:rect l="l" t="t" r="r" b="b"/>
            <a:pathLst>
              <a:path w="23253" h="12318">
                <a:moveTo>
                  <a:pt x="23253" y="0"/>
                </a:moveTo>
                <a:lnTo>
                  <a:pt x="19583" y="12319"/>
                </a:lnTo>
                <a:lnTo>
                  <a:pt x="0" y="186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2931665" y="2672716"/>
            <a:ext cx="19583" cy="10363"/>
          </a:xfrm>
          <a:custGeom>
            <a:avLst/>
            <a:gdLst/>
            <a:ahLst/>
            <a:cxnLst/>
            <a:rect l="l" t="t" r="r" b="b"/>
            <a:pathLst>
              <a:path w="19583" h="10363">
                <a:moveTo>
                  <a:pt x="0" y="0"/>
                </a:moveTo>
                <a:lnTo>
                  <a:pt x="19583" y="1036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2922375" y="2683160"/>
            <a:ext cx="19659" cy="10363"/>
          </a:xfrm>
          <a:custGeom>
            <a:avLst/>
            <a:gdLst/>
            <a:ahLst/>
            <a:cxnLst/>
            <a:rect l="l" t="t" r="r" b="b"/>
            <a:pathLst>
              <a:path w="19659" h="10363">
                <a:moveTo>
                  <a:pt x="19659" y="10363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2930800" y="2737733"/>
            <a:ext cx="87553" cy="150190"/>
          </a:xfrm>
          <a:custGeom>
            <a:avLst/>
            <a:gdLst/>
            <a:ahLst/>
            <a:cxnLst/>
            <a:rect l="l" t="t" r="r" b="b"/>
            <a:pathLst>
              <a:path w="87553" h="150190">
                <a:moveTo>
                  <a:pt x="0" y="150190"/>
                </a:moveTo>
                <a:lnTo>
                  <a:pt x="44856" y="144424"/>
                </a:lnTo>
                <a:lnTo>
                  <a:pt x="87553" y="0"/>
                </a:lnTo>
                <a:lnTo>
                  <a:pt x="42697" y="576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2931734" y="2766388"/>
            <a:ext cx="11379" cy="38595"/>
          </a:xfrm>
          <a:custGeom>
            <a:avLst/>
            <a:gdLst/>
            <a:ahLst/>
            <a:cxnLst/>
            <a:rect l="l" t="t" r="r" b="b"/>
            <a:pathLst>
              <a:path w="11379" h="38595">
                <a:moveTo>
                  <a:pt x="11379" y="0"/>
                </a:moveTo>
                <a:lnTo>
                  <a:pt x="0" y="3859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2927924" y="2724411"/>
            <a:ext cx="139" cy="0"/>
          </a:xfrm>
          <a:custGeom>
            <a:avLst/>
            <a:gdLst/>
            <a:ahLst/>
            <a:cxnLst/>
            <a:rect l="l" t="t" r="r" b="b"/>
            <a:pathLst>
              <a:path w="139">
                <a:moveTo>
                  <a:pt x="139" y="0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2931665" y="2671497"/>
            <a:ext cx="29235" cy="15189"/>
          </a:xfrm>
          <a:custGeom>
            <a:avLst/>
            <a:gdLst/>
            <a:ahLst/>
            <a:cxnLst/>
            <a:rect l="l" t="t" r="r" b="b"/>
            <a:pathLst>
              <a:path w="29235" h="15189">
                <a:moveTo>
                  <a:pt x="0" y="1219"/>
                </a:moveTo>
                <a:lnTo>
                  <a:pt x="9575" y="0"/>
                </a:lnTo>
                <a:lnTo>
                  <a:pt x="29235" y="10363"/>
                </a:lnTo>
                <a:lnTo>
                  <a:pt x="27787" y="1518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938362" y="2705403"/>
            <a:ext cx="3238" cy="431"/>
          </a:xfrm>
          <a:custGeom>
            <a:avLst/>
            <a:gdLst/>
            <a:ahLst/>
            <a:cxnLst/>
            <a:rect l="l" t="t" r="r" b="b"/>
            <a:pathLst>
              <a:path w="3238" h="431">
                <a:moveTo>
                  <a:pt x="3238" y="0"/>
                </a:moveTo>
                <a:lnTo>
                  <a:pt x="0" y="43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941386" y="2894473"/>
            <a:ext cx="2159" cy="3098"/>
          </a:xfrm>
          <a:custGeom>
            <a:avLst/>
            <a:gdLst/>
            <a:ahLst/>
            <a:cxnLst/>
            <a:rect l="l" t="t" r="r" b="b"/>
            <a:pathLst>
              <a:path w="2158" h="3098">
                <a:moveTo>
                  <a:pt x="2158" y="3098"/>
                </a:moveTo>
                <a:lnTo>
                  <a:pt x="787" y="1943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2938070" y="2886986"/>
            <a:ext cx="3746" cy="2019"/>
          </a:xfrm>
          <a:custGeom>
            <a:avLst/>
            <a:gdLst/>
            <a:ahLst/>
            <a:cxnLst/>
            <a:rect l="l" t="t" r="r" b="b"/>
            <a:pathLst>
              <a:path w="3746" h="2019">
                <a:moveTo>
                  <a:pt x="3746" y="2019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2944837" y="2891313"/>
            <a:ext cx="2019" cy="1651"/>
          </a:xfrm>
          <a:custGeom>
            <a:avLst/>
            <a:gdLst/>
            <a:ahLst/>
            <a:cxnLst/>
            <a:rect l="l" t="t" r="r" b="b"/>
            <a:pathLst>
              <a:path w="2019" h="1650">
                <a:moveTo>
                  <a:pt x="292" y="787"/>
                </a:moveTo>
                <a:lnTo>
                  <a:pt x="2019" y="1651"/>
                </a:lnTo>
                <a:lnTo>
                  <a:pt x="1079" y="1574"/>
                </a:lnTo>
                <a:lnTo>
                  <a:pt x="368" y="1003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2946855" y="2891745"/>
            <a:ext cx="9575" cy="1219"/>
          </a:xfrm>
          <a:custGeom>
            <a:avLst/>
            <a:gdLst/>
            <a:ahLst/>
            <a:cxnLst/>
            <a:rect l="l" t="t" r="r" b="b"/>
            <a:pathLst>
              <a:path w="9575" h="1219">
                <a:moveTo>
                  <a:pt x="0" y="1219"/>
                </a:moveTo>
                <a:lnTo>
                  <a:pt x="957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2943755" y="2698130"/>
            <a:ext cx="27508" cy="14617"/>
          </a:xfrm>
          <a:custGeom>
            <a:avLst/>
            <a:gdLst/>
            <a:ahLst/>
            <a:cxnLst/>
            <a:rect l="l" t="t" r="r" b="b"/>
            <a:pathLst>
              <a:path w="27508" h="14617">
                <a:moveTo>
                  <a:pt x="27508" y="14617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2951248" y="2681865"/>
            <a:ext cx="9652" cy="1219"/>
          </a:xfrm>
          <a:custGeom>
            <a:avLst/>
            <a:gdLst/>
            <a:ahLst/>
            <a:cxnLst/>
            <a:rect l="l" t="t" r="r" b="b"/>
            <a:pathLst>
              <a:path w="9651" h="1219">
                <a:moveTo>
                  <a:pt x="0" y="1219"/>
                </a:moveTo>
                <a:lnTo>
                  <a:pt x="965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2968593" y="2719948"/>
            <a:ext cx="19596" cy="12306"/>
          </a:xfrm>
          <a:custGeom>
            <a:avLst/>
            <a:gdLst/>
            <a:ahLst/>
            <a:cxnLst/>
            <a:rect l="l" t="t" r="r" b="b"/>
            <a:pathLst>
              <a:path w="19596" h="12306">
                <a:moveTo>
                  <a:pt x="584" y="0"/>
                </a:moveTo>
                <a:lnTo>
                  <a:pt x="0" y="1943"/>
                </a:lnTo>
                <a:lnTo>
                  <a:pt x="19596" y="1230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2981488" y="2699141"/>
            <a:ext cx="19583" cy="10439"/>
          </a:xfrm>
          <a:custGeom>
            <a:avLst/>
            <a:gdLst/>
            <a:ahLst/>
            <a:cxnLst/>
            <a:rect l="l" t="t" r="r" b="b"/>
            <a:pathLst>
              <a:path w="19583" h="10439">
                <a:moveTo>
                  <a:pt x="19583" y="10439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2972201" y="2709580"/>
            <a:ext cx="19659" cy="10439"/>
          </a:xfrm>
          <a:custGeom>
            <a:avLst/>
            <a:gdLst/>
            <a:ahLst/>
            <a:cxnLst/>
            <a:rect l="l" t="t" r="r" b="b"/>
            <a:pathLst>
              <a:path w="19659" h="10439">
                <a:moveTo>
                  <a:pt x="0" y="0"/>
                </a:moveTo>
                <a:lnTo>
                  <a:pt x="19659" y="1043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2981488" y="2697920"/>
            <a:ext cx="29235" cy="15252"/>
          </a:xfrm>
          <a:custGeom>
            <a:avLst/>
            <a:gdLst/>
            <a:ahLst/>
            <a:cxnLst/>
            <a:rect l="l" t="t" r="r" b="b"/>
            <a:pathLst>
              <a:path w="29235" h="15252">
                <a:moveTo>
                  <a:pt x="0" y="1219"/>
                </a:moveTo>
                <a:lnTo>
                  <a:pt x="9575" y="0"/>
                </a:lnTo>
                <a:lnTo>
                  <a:pt x="29235" y="10439"/>
                </a:lnTo>
                <a:lnTo>
                  <a:pt x="27787" y="1525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2988186" y="2731899"/>
            <a:ext cx="3238" cy="355"/>
          </a:xfrm>
          <a:custGeom>
            <a:avLst/>
            <a:gdLst/>
            <a:ahLst/>
            <a:cxnLst/>
            <a:rect l="l" t="t" r="r" b="b"/>
            <a:pathLst>
              <a:path w="3238" h="355">
                <a:moveTo>
                  <a:pt x="3238" y="0"/>
                </a:moveTo>
                <a:lnTo>
                  <a:pt x="0" y="3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2993588" y="2724561"/>
            <a:ext cx="24765" cy="13169"/>
          </a:xfrm>
          <a:custGeom>
            <a:avLst/>
            <a:gdLst/>
            <a:ahLst/>
            <a:cxnLst/>
            <a:rect l="l" t="t" r="r" b="b"/>
            <a:pathLst>
              <a:path w="24764" h="13169">
                <a:moveTo>
                  <a:pt x="24764" y="13169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3001072" y="2708361"/>
            <a:ext cx="9652" cy="1219"/>
          </a:xfrm>
          <a:custGeom>
            <a:avLst/>
            <a:gdLst/>
            <a:ahLst/>
            <a:cxnLst/>
            <a:rect l="l" t="t" r="r" b="b"/>
            <a:pathLst>
              <a:path w="9651" h="1219">
                <a:moveTo>
                  <a:pt x="0" y="1219"/>
                </a:moveTo>
                <a:lnTo>
                  <a:pt x="965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2857648" y="2778048"/>
            <a:ext cx="31102" cy="38671"/>
          </a:xfrm>
          <a:custGeom>
            <a:avLst/>
            <a:gdLst/>
            <a:ahLst/>
            <a:cxnLst/>
            <a:rect l="l" t="t" r="r" b="b"/>
            <a:pathLst>
              <a:path w="31102" h="38671">
                <a:moveTo>
                  <a:pt x="8496" y="2451"/>
                </a:moveTo>
                <a:lnTo>
                  <a:pt x="22250" y="9791"/>
                </a:lnTo>
                <a:lnTo>
                  <a:pt x="13677" y="38671"/>
                </a:lnTo>
                <a:lnTo>
                  <a:pt x="0" y="31318"/>
                </a:lnTo>
                <a:lnTo>
                  <a:pt x="8496" y="2451"/>
                </a:lnTo>
                <a:lnTo>
                  <a:pt x="27724" y="0"/>
                </a:lnTo>
                <a:lnTo>
                  <a:pt x="31102" y="180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2871329" y="2815852"/>
            <a:ext cx="6769" cy="863"/>
          </a:xfrm>
          <a:custGeom>
            <a:avLst/>
            <a:gdLst/>
            <a:ahLst/>
            <a:cxnLst/>
            <a:rect l="l" t="t" r="r" b="b"/>
            <a:pathLst>
              <a:path w="6769" h="863">
                <a:moveTo>
                  <a:pt x="0" y="863"/>
                </a:moveTo>
                <a:lnTo>
                  <a:pt x="676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2879896" y="2786980"/>
            <a:ext cx="6769" cy="863"/>
          </a:xfrm>
          <a:custGeom>
            <a:avLst/>
            <a:gdLst/>
            <a:ahLst/>
            <a:cxnLst/>
            <a:rect l="l" t="t" r="r" b="b"/>
            <a:pathLst>
              <a:path w="6769" h="863">
                <a:moveTo>
                  <a:pt x="0" y="863"/>
                </a:moveTo>
                <a:lnTo>
                  <a:pt x="676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2907475" y="2806997"/>
            <a:ext cx="22250" cy="36144"/>
          </a:xfrm>
          <a:custGeom>
            <a:avLst/>
            <a:gdLst/>
            <a:ahLst/>
            <a:cxnLst/>
            <a:rect l="l" t="t" r="r" b="b"/>
            <a:pathLst>
              <a:path w="22250" h="36144">
                <a:moveTo>
                  <a:pt x="13677" y="36144"/>
                </a:moveTo>
                <a:lnTo>
                  <a:pt x="0" y="28867"/>
                </a:lnTo>
                <a:lnTo>
                  <a:pt x="8496" y="0"/>
                </a:lnTo>
                <a:lnTo>
                  <a:pt x="22250" y="7277"/>
                </a:lnTo>
                <a:lnTo>
                  <a:pt x="13677" y="36144"/>
                </a:lnTo>
                <a:lnTo>
                  <a:pt x="20446" y="3528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2915969" y="2804544"/>
            <a:ext cx="22606" cy="2451"/>
          </a:xfrm>
          <a:custGeom>
            <a:avLst/>
            <a:gdLst/>
            <a:ahLst/>
            <a:cxnLst/>
            <a:rect l="l" t="t" r="r" b="b"/>
            <a:pathLst>
              <a:path w="22606" h="2451">
                <a:moveTo>
                  <a:pt x="0" y="2451"/>
                </a:moveTo>
                <a:lnTo>
                  <a:pt x="19227" y="0"/>
                </a:lnTo>
                <a:lnTo>
                  <a:pt x="22606" y="172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2929721" y="2813404"/>
            <a:ext cx="6692" cy="863"/>
          </a:xfrm>
          <a:custGeom>
            <a:avLst/>
            <a:gdLst/>
            <a:ahLst/>
            <a:cxnLst/>
            <a:rect l="l" t="t" r="r" b="b"/>
            <a:pathLst>
              <a:path w="6692" h="863">
                <a:moveTo>
                  <a:pt x="0" y="863"/>
                </a:moveTo>
                <a:lnTo>
                  <a:pt x="669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2808258" y="2488324"/>
            <a:ext cx="232841" cy="29576"/>
          </a:xfrm>
          <a:custGeom>
            <a:avLst/>
            <a:gdLst/>
            <a:ahLst/>
            <a:cxnLst/>
            <a:rect l="l" t="t" r="r" b="b"/>
            <a:pathLst>
              <a:path w="232841" h="29576">
                <a:moveTo>
                  <a:pt x="0" y="20662"/>
                </a:moveTo>
                <a:lnTo>
                  <a:pt x="13883" y="23027"/>
                </a:lnTo>
                <a:lnTo>
                  <a:pt x="23723" y="24351"/>
                </a:lnTo>
                <a:lnTo>
                  <a:pt x="37731" y="25704"/>
                </a:lnTo>
                <a:lnTo>
                  <a:pt x="52941" y="27140"/>
                </a:lnTo>
                <a:lnTo>
                  <a:pt x="63465" y="28049"/>
                </a:lnTo>
                <a:lnTo>
                  <a:pt x="73451" y="28635"/>
                </a:lnTo>
                <a:lnTo>
                  <a:pt x="87044" y="29104"/>
                </a:lnTo>
                <a:lnTo>
                  <a:pt x="106634" y="29574"/>
                </a:lnTo>
                <a:lnTo>
                  <a:pt x="116823" y="29576"/>
                </a:lnTo>
                <a:lnTo>
                  <a:pt x="127632" y="29086"/>
                </a:lnTo>
                <a:lnTo>
                  <a:pt x="139458" y="28295"/>
                </a:lnTo>
                <a:lnTo>
                  <a:pt x="153722" y="27280"/>
                </a:lnTo>
                <a:lnTo>
                  <a:pt x="163635" y="26108"/>
                </a:lnTo>
                <a:lnTo>
                  <a:pt x="176272" y="23729"/>
                </a:lnTo>
                <a:lnTo>
                  <a:pt x="192932" y="20148"/>
                </a:lnTo>
                <a:lnTo>
                  <a:pt x="202864" y="16903"/>
                </a:lnTo>
                <a:lnTo>
                  <a:pt x="211035" y="13461"/>
                </a:lnTo>
                <a:lnTo>
                  <a:pt x="222533" y="7911"/>
                </a:lnTo>
                <a:lnTo>
                  <a:pt x="232595" y="206"/>
                </a:lnTo>
                <a:lnTo>
                  <a:pt x="23284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2288128" y="2178398"/>
            <a:ext cx="766940" cy="292788"/>
          </a:xfrm>
          <a:custGeom>
            <a:avLst/>
            <a:gdLst/>
            <a:ahLst/>
            <a:cxnLst/>
            <a:rect l="l" t="t" r="r" b="b"/>
            <a:pathLst>
              <a:path w="766940" h="292788">
                <a:moveTo>
                  <a:pt x="764641" y="292788"/>
                </a:moveTo>
                <a:lnTo>
                  <a:pt x="765365" y="288902"/>
                </a:lnTo>
                <a:lnTo>
                  <a:pt x="765644" y="284940"/>
                </a:lnTo>
                <a:lnTo>
                  <a:pt x="766445" y="274856"/>
                </a:lnTo>
                <a:lnTo>
                  <a:pt x="766940" y="274716"/>
                </a:lnTo>
                <a:lnTo>
                  <a:pt x="766800" y="264785"/>
                </a:lnTo>
                <a:lnTo>
                  <a:pt x="766800" y="261178"/>
                </a:lnTo>
                <a:lnTo>
                  <a:pt x="766508" y="260670"/>
                </a:lnTo>
                <a:lnTo>
                  <a:pt x="765213" y="257152"/>
                </a:lnTo>
                <a:lnTo>
                  <a:pt x="761111" y="245773"/>
                </a:lnTo>
                <a:lnTo>
                  <a:pt x="761034" y="245633"/>
                </a:lnTo>
                <a:lnTo>
                  <a:pt x="756005" y="234610"/>
                </a:lnTo>
                <a:lnTo>
                  <a:pt x="754557" y="231295"/>
                </a:lnTo>
                <a:lnTo>
                  <a:pt x="754341" y="231155"/>
                </a:lnTo>
                <a:lnTo>
                  <a:pt x="752106" y="228209"/>
                </a:lnTo>
                <a:lnTo>
                  <a:pt x="744368" y="217458"/>
                </a:lnTo>
                <a:lnTo>
                  <a:pt x="738012" y="209374"/>
                </a:lnTo>
                <a:lnTo>
                  <a:pt x="733107" y="204079"/>
                </a:lnTo>
                <a:lnTo>
                  <a:pt x="723341" y="194427"/>
                </a:lnTo>
                <a:lnTo>
                  <a:pt x="715943" y="188169"/>
                </a:lnTo>
                <a:lnTo>
                  <a:pt x="705748" y="179665"/>
                </a:lnTo>
                <a:lnTo>
                  <a:pt x="704596" y="178666"/>
                </a:lnTo>
                <a:lnTo>
                  <a:pt x="702221" y="176583"/>
                </a:lnTo>
                <a:lnTo>
                  <a:pt x="699630" y="174856"/>
                </a:lnTo>
                <a:lnTo>
                  <a:pt x="687864" y="166331"/>
                </a:lnTo>
                <a:lnTo>
                  <a:pt x="679866" y="160466"/>
                </a:lnTo>
                <a:lnTo>
                  <a:pt x="670607" y="154164"/>
                </a:lnTo>
                <a:lnTo>
                  <a:pt x="663117" y="149367"/>
                </a:lnTo>
                <a:lnTo>
                  <a:pt x="650371" y="141356"/>
                </a:lnTo>
                <a:lnTo>
                  <a:pt x="641499" y="136038"/>
                </a:lnTo>
                <a:lnTo>
                  <a:pt x="632440" y="131033"/>
                </a:lnTo>
                <a:lnTo>
                  <a:pt x="619125" y="123955"/>
                </a:lnTo>
                <a:lnTo>
                  <a:pt x="605528" y="116810"/>
                </a:lnTo>
                <a:lnTo>
                  <a:pt x="596001" y="111976"/>
                </a:lnTo>
                <a:lnTo>
                  <a:pt x="587065" y="107741"/>
                </a:lnTo>
                <a:lnTo>
                  <a:pt x="575246" y="102393"/>
                </a:lnTo>
                <a:lnTo>
                  <a:pt x="568731" y="99469"/>
                </a:lnTo>
                <a:lnTo>
                  <a:pt x="554552" y="93127"/>
                </a:lnTo>
                <a:lnTo>
                  <a:pt x="544525" y="88774"/>
                </a:lnTo>
                <a:lnTo>
                  <a:pt x="535535" y="85084"/>
                </a:lnTo>
                <a:lnTo>
                  <a:pt x="524466" y="80731"/>
                </a:lnTo>
                <a:lnTo>
                  <a:pt x="513435" y="76431"/>
                </a:lnTo>
                <a:lnTo>
                  <a:pt x="499890" y="71294"/>
                </a:lnTo>
                <a:lnTo>
                  <a:pt x="490536" y="68063"/>
                </a:lnTo>
                <a:lnTo>
                  <a:pt x="479784" y="64451"/>
                </a:lnTo>
                <a:lnTo>
                  <a:pt x="471601" y="61598"/>
                </a:lnTo>
                <a:lnTo>
                  <a:pt x="463181" y="58575"/>
                </a:lnTo>
                <a:lnTo>
                  <a:pt x="463245" y="58207"/>
                </a:lnTo>
                <a:lnTo>
                  <a:pt x="454748" y="55552"/>
                </a:lnTo>
                <a:lnTo>
                  <a:pt x="439745" y="50832"/>
                </a:lnTo>
                <a:lnTo>
                  <a:pt x="429102" y="47462"/>
                </a:lnTo>
                <a:lnTo>
                  <a:pt x="419891" y="44628"/>
                </a:lnTo>
                <a:lnTo>
                  <a:pt x="409183" y="41514"/>
                </a:lnTo>
                <a:lnTo>
                  <a:pt x="394131" y="37328"/>
                </a:lnTo>
                <a:lnTo>
                  <a:pt x="379025" y="33302"/>
                </a:lnTo>
                <a:lnTo>
                  <a:pt x="368276" y="30606"/>
                </a:lnTo>
                <a:lnTo>
                  <a:pt x="358917" y="28404"/>
                </a:lnTo>
                <a:lnTo>
                  <a:pt x="347980" y="25862"/>
                </a:lnTo>
                <a:lnTo>
                  <a:pt x="333362" y="22355"/>
                </a:lnTo>
                <a:lnTo>
                  <a:pt x="331266" y="21859"/>
                </a:lnTo>
                <a:lnTo>
                  <a:pt x="331266" y="21999"/>
                </a:lnTo>
                <a:lnTo>
                  <a:pt x="329107" y="21567"/>
                </a:lnTo>
                <a:lnTo>
                  <a:pt x="314054" y="18584"/>
                </a:lnTo>
                <a:lnTo>
                  <a:pt x="303616" y="16394"/>
                </a:lnTo>
                <a:lnTo>
                  <a:pt x="293970" y="14445"/>
                </a:lnTo>
                <a:lnTo>
                  <a:pt x="281291" y="12183"/>
                </a:lnTo>
                <a:lnTo>
                  <a:pt x="274027" y="10988"/>
                </a:lnTo>
                <a:lnTo>
                  <a:pt x="258807" y="8524"/>
                </a:lnTo>
                <a:lnTo>
                  <a:pt x="248195" y="6918"/>
                </a:lnTo>
                <a:lnTo>
                  <a:pt x="238428" y="5677"/>
                </a:lnTo>
                <a:lnTo>
                  <a:pt x="225743" y="4307"/>
                </a:lnTo>
                <a:lnTo>
                  <a:pt x="217868" y="3495"/>
                </a:lnTo>
                <a:lnTo>
                  <a:pt x="202801" y="2023"/>
                </a:lnTo>
                <a:lnTo>
                  <a:pt x="192434" y="1156"/>
                </a:lnTo>
                <a:lnTo>
                  <a:pt x="182219" y="640"/>
                </a:lnTo>
                <a:lnTo>
                  <a:pt x="167611" y="215"/>
                </a:lnTo>
                <a:lnTo>
                  <a:pt x="151570" y="0"/>
                </a:lnTo>
                <a:lnTo>
                  <a:pt x="141528" y="262"/>
                </a:lnTo>
                <a:lnTo>
                  <a:pt x="130276" y="746"/>
                </a:lnTo>
                <a:lnTo>
                  <a:pt x="120675" y="1044"/>
                </a:lnTo>
                <a:lnTo>
                  <a:pt x="117652" y="1120"/>
                </a:lnTo>
                <a:lnTo>
                  <a:pt x="114553" y="1552"/>
                </a:lnTo>
                <a:lnTo>
                  <a:pt x="100447" y="3011"/>
                </a:lnTo>
                <a:lnTo>
                  <a:pt x="90646" y="3983"/>
                </a:lnTo>
                <a:lnTo>
                  <a:pt x="77806" y="6189"/>
                </a:lnTo>
                <a:lnTo>
                  <a:pt x="75526" y="6657"/>
                </a:lnTo>
                <a:lnTo>
                  <a:pt x="62541" y="9834"/>
                </a:lnTo>
                <a:lnTo>
                  <a:pt x="52605" y="13310"/>
                </a:lnTo>
                <a:lnTo>
                  <a:pt x="44996" y="15954"/>
                </a:lnTo>
                <a:lnTo>
                  <a:pt x="41617" y="17097"/>
                </a:lnTo>
                <a:lnTo>
                  <a:pt x="41478" y="17313"/>
                </a:lnTo>
                <a:lnTo>
                  <a:pt x="38303" y="19116"/>
                </a:lnTo>
                <a:lnTo>
                  <a:pt x="27367" y="25472"/>
                </a:lnTo>
                <a:lnTo>
                  <a:pt x="17001" y="32306"/>
                </a:lnTo>
                <a:lnTo>
                  <a:pt x="16700" y="32515"/>
                </a:lnTo>
                <a:lnTo>
                  <a:pt x="13754" y="34521"/>
                </a:lnTo>
                <a:lnTo>
                  <a:pt x="13538" y="35029"/>
                </a:lnTo>
                <a:lnTo>
                  <a:pt x="11303" y="37988"/>
                </a:lnTo>
                <a:lnTo>
                  <a:pt x="5334" y="45824"/>
                </a:lnTo>
                <a:lnTo>
                  <a:pt x="5181" y="45977"/>
                </a:lnTo>
                <a:lnTo>
                  <a:pt x="0" y="5447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2709185" y="2455565"/>
            <a:ext cx="314642" cy="27647"/>
          </a:xfrm>
          <a:custGeom>
            <a:avLst/>
            <a:gdLst/>
            <a:ahLst/>
            <a:cxnLst/>
            <a:rect l="l" t="t" r="r" b="b"/>
            <a:pathLst>
              <a:path w="314642" h="27647">
                <a:moveTo>
                  <a:pt x="0" y="863"/>
                </a:moveTo>
                <a:lnTo>
                  <a:pt x="9436" y="3594"/>
                </a:lnTo>
                <a:lnTo>
                  <a:pt x="19227" y="5549"/>
                </a:lnTo>
                <a:lnTo>
                  <a:pt x="34455" y="8729"/>
                </a:lnTo>
                <a:lnTo>
                  <a:pt x="45117" y="10960"/>
                </a:lnTo>
                <a:lnTo>
                  <a:pt x="54670" y="12831"/>
                </a:lnTo>
                <a:lnTo>
                  <a:pt x="66572" y="14929"/>
                </a:lnTo>
                <a:lnTo>
                  <a:pt x="77254" y="16700"/>
                </a:lnTo>
                <a:lnTo>
                  <a:pt x="92420" y="19163"/>
                </a:lnTo>
                <a:lnTo>
                  <a:pt x="102956" y="20754"/>
                </a:lnTo>
                <a:lnTo>
                  <a:pt x="112786" y="21990"/>
                </a:lnTo>
                <a:lnTo>
                  <a:pt x="125837" y="23383"/>
                </a:lnTo>
                <a:lnTo>
                  <a:pt x="147250" y="25525"/>
                </a:lnTo>
                <a:lnTo>
                  <a:pt x="157563" y="26370"/>
                </a:lnTo>
                <a:lnTo>
                  <a:pt x="167915" y="26864"/>
                </a:lnTo>
                <a:lnTo>
                  <a:pt x="182803" y="27292"/>
                </a:lnTo>
                <a:lnTo>
                  <a:pt x="197424" y="27647"/>
                </a:lnTo>
                <a:lnTo>
                  <a:pt x="207455" y="27623"/>
                </a:lnTo>
                <a:lnTo>
                  <a:pt x="218937" y="27053"/>
                </a:lnTo>
                <a:lnTo>
                  <a:pt x="227380" y="26492"/>
                </a:lnTo>
                <a:lnTo>
                  <a:pt x="241424" y="25427"/>
                </a:lnTo>
                <a:lnTo>
                  <a:pt x="251320" y="24155"/>
                </a:lnTo>
                <a:lnTo>
                  <a:pt x="264883" y="21526"/>
                </a:lnTo>
                <a:lnTo>
                  <a:pt x="277971" y="18690"/>
                </a:lnTo>
                <a:lnTo>
                  <a:pt x="288184" y="15155"/>
                </a:lnTo>
                <a:lnTo>
                  <a:pt x="304698" y="8064"/>
                </a:lnTo>
                <a:lnTo>
                  <a:pt x="305930" y="7340"/>
                </a:lnTo>
                <a:lnTo>
                  <a:pt x="31464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2327582" y="2180435"/>
            <a:ext cx="708266" cy="240206"/>
          </a:xfrm>
          <a:custGeom>
            <a:avLst/>
            <a:gdLst/>
            <a:ahLst/>
            <a:cxnLst/>
            <a:rect l="l" t="t" r="r" b="b"/>
            <a:pathLst>
              <a:path w="708266" h="240206">
                <a:moveTo>
                  <a:pt x="708266" y="240206"/>
                </a:moveTo>
                <a:lnTo>
                  <a:pt x="705815" y="229627"/>
                </a:lnTo>
                <a:lnTo>
                  <a:pt x="699554" y="218820"/>
                </a:lnTo>
                <a:lnTo>
                  <a:pt x="692415" y="207833"/>
                </a:lnTo>
                <a:lnTo>
                  <a:pt x="685011" y="199468"/>
                </a:lnTo>
                <a:lnTo>
                  <a:pt x="671541" y="185730"/>
                </a:lnTo>
                <a:lnTo>
                  <a:pt x="663930" y="179134"/>
                </a:lnTo>
                <a:lnTo>
                  <a:pt x="654265" y="171525"/>
                </a:lnTo>
                <a:lnTo>
                  <a:pt x="642743" y="162612"/>
                </a:lnTo>
                <a:lnTo>
                  <a:pt x="634594" y="156782"/>
                </a:lnTo>
                <a:lnTo>
                  <a:pt x="624781" y="150425"/>
                </a:lnTo>
                <a:lnTo>
                  <a:pt x="605490" y="138287"/>
                </a:lnTo>
                <a:lnTo>
                  <a:pt x="596644" y="133020"/>
                </a:lnTo>
                <a:lnTo>
                  <a:pt x="587446" y="127975"/>
                </a:lnTo>
                <a:lnTo>
                  <a:pt x="575068" y="121411"/>
                </a:lnTo>
                <a:lnTo>
                  <a:pt x="561542" y="114291"/>
                </a:lnTo>
                <a:lnTo>
                  <a:pt x="552091" y="109485"/>
                </a:lnTo>
                <a:lnTo>
                  <a:pt x="543079" y="105214"/>
                </a:lnTo>
                <a:lnTo>
                  <a:pt x="530873" y="99698"/>
                </a:lnTo>
                <a:lnTo>
                  <a:pt x="511626" y="91096"/>
                </a:lnTo>
                <a:lnTo>
                  <a:pt x="501610" y="86741"/>
                </a:lnTo>
                <a:lnTo>
                  <a:pt x="481459" y="78678"/>
                </a:lnTo>
                <a:lnTo>
                  <a:pt x="470738" y="74535"/>
                </a:lnTo>
                <a:lnTo>
                  <a:pt x="456210" y="68970"/>
                </a:lnTo>
                <a:lnTo>
                  <a:pt x="445955" y="65137"/>
                </a:lnTo>
                <a:lnTo>
                  <a:pt x="425509" y="58156"/>
                </a:lnTo>
                <a:lnTo>
                  <a:pt x="414147" y="54444"/>
                </a:lnTo>
                <a:lnTo>
                  <a:pt x="399279" y="49572"/>
                </a:lnTo>
                <a:lnTo>
                  <a:pt x="388730" y="46215"/>
                </a:lnTo>
                <a:lnTo>
                  <a:pt x="379445" y="43450"/>
                </a:lnTo>
                <a:lnTo>
                  <a:pt x="368375" y="40353"/>
                </a:lnTo>
                <a:lnTo>
                  <a:pt x="354888" y="36664"/>
                </a:lnTo>
                <a:lnTo>
                  <a:pt x="339800" y="32549"/>
                </a:lnTo>
                <a:lnTo>
                  <a:pt x="329136" y="29721"/>
                </a:lnTo>
                <a:lnTo>
                  <a:pt x="319729" y="27407"/>
                </a:lnTo>
                <a:lnTo>
                  <a:pt x="308412" y="24832"/>
                </a:lnTo>
                <a:lnTo>
                  <a:pt x="295414" y="21970"/>
                </a:lnTo>
                <a:lnTo>
                  <a:pt x="280247" y="18649"/>
                </a:lnTo>
                <a:lnTo>
                  <a:pt x="269588" y="16410"/>
                </a:lnTo>
                <a:lnTo>
                  <a:pt x="260008" y="14601"/>
                </a:lnTo>
                <a:lnTo>
                  <a:pt x="248077" y="12572"/>
                </a:lnTo>
                <a:lnTo>
                  <a:pt x="237388" y="10819"/>
                </a:lnTo>
                <a:lnTo>
                  <a:pt x="222242" y="8403"/>
                </a:lnTo>
                <a:lnTo>
                  <a:pt x="211715" y="6895"/>
                </a:lnTo>
                <a:lnTo>
                  <a:pt x="201899" y="5712"/>
                </a:lnTo>
                <a:lnTo>
                  <a:pt x="188886" y="4269"/>
                </a:lnTo>
                <a:lnTo>
                  <a:pt x="182384" y="3542"/>
                </a:lnTo>
                <a:lnTo>
                  <a:pt x="171069" y="2247"/>
                </a:lnTo>
                <a:lnTo>
                  <a:pt x="171005" y="2755"/>
                </a:lnTo>
                <a:lnTo>
                  <a:pt x="159550" y="2031"/>
                </a:lnTo>
                <a:lnTo>
                  <a:pt x="146585" y="969"/>
                </a:lnTo>
                <a:lnTo>
                  <a:pt x="135093" y="293"/>
                </a:lnTo>
                <a:lnTo>
                  <a:pt x="117187" y="2"/>
                </a:lnTo>
                <a:lnTo>
                  <a:pt x="107148" y="0"/>
                </a:lnTo>
                <a:lnTo>
                  <a:pt x="95700" y="518"/>
                </a:lnTo>
                <a:lnTo>
                  <a:pt x="87198" y="1091"/>
                </a:lnTo>
                <a:lnTo>
                  <a:pt x="73162" y="2112"/>
                </a:lnTo>
                <a:lnTo>
                  <a:pt x="63245" y="3373"/>
                </a:lnTo>
                <a:lnTo>
                  <a:pt x="49758" y="5993"/>
                </a:lnTo>
                <a:lnTo>
                  <a:pt x="36649" y="8853"/>
                </a:lnTo>
                <a:lnTo>
                  <a:pt x="26475" y="12335"/>
                </a:lnTo>
                <a:lnTo>
                  <a:pt x="20383" y="14921"/>
                </a:lnTo>
                <a:lnTo>
                  <a:pt x="9944" y="19455"/>
                </a:lnTo>
                <a:lnTo>
                  <a:pt x="8712" y="20179"/>
                </a:lnTo>
                <a:lnTo>
                  <a:pt x="0" y="2752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2434649" y="2225571"/>
            <a:ext cx="485851" cy="150654"/>
          </a:xfrm>
          <a:custGeom>
            <a:avLst/>
            <a:gdLst/>
            <a:ahLst/>
            <a:cxnLst/>
            <a:rect l="l" t="t" r="r" b="b"/>
            <a:pathLst>
              <a:path w="485851" h="150654">
                <a:moveTo>
                  <a:pt x="0" y="16657"/>
                </a:moveTo>
                <a:lnTo>
                  <a:pt x="11851" y="9986"/>
                </a:lnTo>
                <a:lnTo>
                  <a:pt x="21961" y="6388"/>
                </a:lnTo>
                <a:lnTo>
                  <a:pt x="31673" y="4198"/>
                </a:lnTo>
                <a:lnTo>
                  <a:pt x="46025" y="1470"/>
                </a:lnTo>
                <a:lnTo>
                  <a:pt x="56334" y="278"/>
                </a:lnTo>
                <a:lnTo>
                  <a:pt x="67191" y="0"/>
                </a:lnTo>
                <a:lnTo>
                  <a:pt x="80276" y="20"/>
                </a:lnTo>
                <a:lnTo>
                  <a:pt x="95839" y="147"/>
                </a:lnTo>
                <a:lnTo>
                  <a:pt x="106946" y="537"/>
                </a:lnTo>
                <a:lnTo>
                  <a:pt x="116692" y="1344"/>
                </a:lnTo>
                <a:lnTo>
                  <a:pt x="128175" y="2720"/>
                </a:lnTo>
                <a:lnTo>
                  <a:pt x="141909" y="4490"/>
                </a:lnTo>
                <a:lnTo>
                  <a:pt x="157391" y="6616"/>
                </a:lnTo>
                <a:lnTo>
                  <a:pt x="168356" y="8516"/>
                </a:lnTo>
                <a:lnTo>
                  <a:pt x="177819" y="10488"/>
                </a:lnTo>
                <a:lnTo>
                  <a:pt x="188796" y="12827"/>
                </a:lnTo>
                <a:lnTo>
                  <a:pt x="204114" y="15793"/>
                </a:lnTo>
                <a:lnTo>
                  <a:pt x="207860" y="16441"/>
                </a:lnTo>
                <a:lnTo>
                  <a:pt x="208013" y="16149"/>
                </a:lnTo>
                <a:lnTo>
                  <a:pt x="211607" y="17088"/>
                </a:lnTo>
                <a:lnTo>
                  <a:pt x="227146" y="21157"/>
                </a:lnTo>
                <a:lnTo>
                  <a:pt x="238663" y="24055"/>
                </a:lnTo>
                <a:lnTo>
                  <a:pt x="248171" y="26452"/>
                </a:lnTo>
                <a:lnTo>
                  <a:pt x="257687" y="29017"/>
                </a:lnTo>
                <a:lnTo>
                  <a:pt x="269227" y="32418"/>
                </a:lnTo>
                <a:lnTo>
                  <a:pt x="283679" y="36964"/>
                </a:lnTo>
                <a:lnTo>
                  <a:pt x="298974" y="41932"/>
                </a:lnTo>
                <a:lnTo>
                  <a:pt x="310209" y="45679"/>
                </a:lnTo>
                <a:lnTo>
                  <a:pt x="319484" y="48994"/>
                </a:lnTo>
                <a:lnTo>
                  <a:pt x="328904" y="52670"/>
                </a:lnTo>
                <a:lnTo>
                  <a:pt x="340570" y="57498"/>
                </a:lnTo>
                <a:lnTo>
                  <a:pt x="352298" y="62453"/>
                </a:lnTo>
                <a:lnTo>
                  <a:pt x="366871" y="68657"/>
                </a:lnTo>
                <a:lnTo>
                  <a:pt x="377335" y="73250"/>
                </a:lnTo>
                <a:lnTo>
                  <a:pt x="386127" y="77451"/>
                </a:lnTo>
                <a:lnTo>
                  <a:pt x="395684" y="82480"/>
                </a:lnTo>
                <a:lnTo>
                  <a:pt x="408442" y="89555"/>
                </a:lnTo>
                <a:lnTo>
                  <a:pt x="425158" y="98962"/>
                </a:lnTo>
                <a:lnTo>
                  <a:pt x="434415" y="104447"/>
                </a:lnTo>
                <a:lnTo>
                  <a:pt x="442741" y="110129"/>
                </a:lnTo>
                <a:lnTo>
                  <a:pt x="453269" y="118224"/>
                </a:lnTo>
                <a:lnTo>
                  <a:pt x="468573" y="130731"/>
                </a:lnTo>
                <a:lnTo>
                  <a:pt x="475813" y="137981"/>
                </a:lnTo>
                <a:lnTo>
                  <a:pt x="483910" y="148112"/>
                </a:lnTo>
                <a:lnTo>
                  <a:pt x="485851" y="15065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2430901" y="2287295"/>
            <a:ext cx="485787" cy="150634"/>
          </a:xfrm>
          <a:custGeom>
            <a:avLst/>
            <a:gdLst/>
            <a:ahLst/>
            <a:cxnLst/>
            <a:rect l="l" t="t" r="r" b="b"/>
            <a:pathLst>
              <a:path w="485787" h="150634">
                <a:moveTo>
                  <a:pt x="485787" y="133997"/>
                </a:moveTo>
                <a:lnTo>
                  <a:pt x="473970" y="140676"/>
                </a:lnTo>
                <a:lnTo>
                  <a:pt x="463852" y="144277"/>
                </a:lnTo>
                <a:lnTo>
                  <a:pt x="454177" y="146456"/>
                </a:lnTo>
                <a:lnTo>
                  <a:pt x="439834" y="149115"/>
                </a:lnTo>
                <a:lnTo>
                  <a:pt x="429563" y="150206"/>
                </a:lnTo>
                <a:lnTo>
                  <a:pt x="418761" y="150480"/>
                </a:lnTo>
                <a:lnTo>
                  <a:pt x="405574" y="150634"/>
                </a:lnTo>
                <a:lnTo>
                  <a:pt x="391627" y="150356"/>
                </a:lnTo>
                <a:lnTo>
                  <a:pt x="381726" y="149287"/>
                </a:lnTo>
                <a:lnTo>
                  <a:pt x="367711" y="147912"/>
                </a:lnTo>
                <a:lnTo>
                  <a:pt x="367423" y="147891"/>
                </a:lnTo>
                <a:lnTo>
                  <a:pt x="355688" y="147104"/>
                </a:lnTo>
                <a:lnTo>
                  <a:pt x="355396" y="147967"/>
                </a:lnTo>
                <a:lnTo>
                  <a:pt x="343877" y="146240"/>
                </a:lnTo>
                <a:lnTo>
                  <a:pt x="328053" y="143829"/>
                </a:lnTo>
                <a:lnTo>
                  <a:pt x="316505" y="142074"/>
                </a:lnTo>
                <a:lnTo>
                  <a:pt x="306887" y="140478"/>
                </a:lnTo>
                <a:lnTo>
                  <a:pt x="296850" y="138547"/>
                </a:lnTo>
                <a:lnTo>
                  <a:pt x="284046" y="135784"/>
                </a:lnTo>
                <a:lnTo>
                  <a:pt x="274256" y="133565"/>
                </a:lnTo>
                <a:lnTo>
                  <a:pt x="258517" y="129923"/>
                </a:lnTo>
                <a:lnTo>
                  <a:pt x="246905" y="127130"/>
                </a:lnTo>
                <a:lnTo>
                  <a:pt x="237340" y="124616"/>
                </a:lnTo>
                <a:lnTo>
                  <a:pt x="227739" y="121808"/>
                </a:lnTo>
                <a:lnTo>
                  <a:pt x="216022" y="118134"/>
                </a:lnTo>
                <a:lnTo>
                  <a:pt x="202184" y="113690"/>
                </a:lnTo>
                <a:lnTo>
                  <a:pt x="186861" y="108750"/>
                </a:lnTo>
                <a:lnTo>
                  <a:pt x="175620" y="105021"/>
                </a:lnTo>
                <a:lnTo>
                  <a:pt x="166351" y="101713"/>
                </a:lnTo>
                <a:lnTo>
                  <a:pt x="156944" y="98030"/>
                </a:lnTo>
                <a:lnTo>
                  <a:pt x="145289" y="93181"/>
                </a:lnTo>
                <a:lnTo>
                  <a:pt x="133565" y="88201"/>
                </a:lnTo>
                <a:lnTo>
                  <a:pt x="119004" y="82008"/>
                </a:lnTo>
                <a:lnTo>
                  <a:pt x="108543" y="77430"/>
                </a:lnTo>
                <a:lnTo>
                  <a:pt x="99749" y="73243"/>
                </a:lnTo>
                <a:lnTo>
                  <a:pt x="90189" y="68224"/>
                </a:lnTo>
                <a:lnTo>
                  <a:pt x="77432" y="61150"/>
                </a:lnTo>
                <a:lnTo>
                  <a:pt x="73952" y="59194"/>
                </a:lnTo>
                <a:lnTo>
                  <a:pt x="60625" y="51711"/>
                </a:lnTo>
                <a:lnTo>
                  <a:pt x="51382" y="46220"/>
                </a:lnTo>
                <a:lnTo>
                  <a:pt x="43068" y="40514"/>
                </a:lnTo>
                <a:lnTo>
                  <a:pt x="32532" y="32385"/>
                </a:lnTo>
                <a:lnTo>
                  <a:pt x="28232" y="28956"/>
                </a:lnTo>
                <a:lnTo>
                  <a:pt x="17242" y="19940"/>
                </a:lnTo>
                <a:lnTo>
                  <a:pt x="9997" y="12710"/>
                </a:lnTo>
                <a:lnTo>
                  <a:pt x="1937" y="2562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2432848" y="2231593"/>
            <a:ext cx="485851" cy="150680"/>
          </a:xfrm>
          <a:custGeom>
            <a:avLst/>
            <a:gdLst/>
            <a:ahLst/>
            <a:cxnLst/>
            <a:rect l="l" t="t" r="r" b="b"/>
            <a:pathLst>
              <a:path w="485851" h="150680">
                <a:moveTo>
                  <a:pt x="0" y="16682"/>
                </a:moveTo>
                <a:lnTo>
                  <a:pt x="21958" y="6415"/>
                </a:lnTo>
                <a:lnTo>
                  <a:pt x="46044" y="1486"/>
                </a:lnTo>
                <a:lnTo>
                  <a:pt x="67232" y="0"/>
                </a:lnTo>
                <a:lnTo>
                  <a:pt x="80276" y="45"/>
                </a:lnTo>
                <a:lnTo>
                  <a:pt x="106928" y="511"/>
                </a:lnTo>
                <a:lnTo>
                  <a:pt x="128157" y="2640"/>
                </a:lnTo>
                <a:lnTo>
                  <a:pt x="157817" y="6543"/>
                </a:lnTo>
                <a:lnTo>
                  <a:pt x="179007" y="9919"/>
                </a:lnTo>
                <a:lnTo>
                  <a:pt x="202028" y="14923"/>
                </a:lnTo>
                <a:lnTo>
                  <a:pt x="227336" y="20757"/>
                </a:lnTo>
                <a:lnTo>
                  <a:pt x="248489" y="26063"/>
                </a:lnTo>
                <a:lnTo>
                  <a:pt x="269815" y="32545"/>
                </a:lnTo>
                <a:lnTo>
                  <a:pt x="298974" y="41930"/>
                </a:lnTo>
                <a:lnTo>
                  <a:pt x="319484" y="48967"/>
                </a:lnTo>
                <a:lnTo>
                  <a:pt x="340570" y="57498"/>
                </a:lnTo>
                <a:lnTo>
                  <a:pt x="366859" y="68677"/>
                </a:lnTo>
                <a:lnTo>
                  <a:pt x="386114" y="77463"/>
                </a:lnTo>
                <a:lnTo>
                  <a:pt x="408431" y="89537"/>
                </a:lnTo>
                <a:lnTo>
                  <a:pt x="425205" y="98969"/>
                </a:lnTo>
                <a:lnTo>
                  <a:pt x="442774" y="110165"/>
                </a:lnTo>
                <a:lnTo>
                  <a:pt x="457631" y="121724"/>
                </a:lnTo>
                <a:lnTo>
                  <a:pt x="475813" y="137973"/>
                </a:lnTo>
                <a:lnTo>
                  <a:pt x="483910" y="148126"/>
                </a:lnTo>
                <a:lnTo>
                  <a:pt x="485851" y="15068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3041103" y="2471192"/>
            <a:ext cx="11671" cy="17132"/>
          </a:xfrm>
          <a:custGeom>
            <a:avLst/>
            <a:gdLst/>
            <a:ahLst/>
            <a:cxnLst/>
            <a:rect l="l" t="t" r="r" b="b"/>
            <a:pathLst>
              <a:path w="11671" h="17132">
                <a:moveTo>
                  <a:pt x="0" y="17132"/>
                </a:moveTo>
                <a:lnTo>
                  <a:pt x="1167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3023825" y="2420637"/>
            <a:ext cx="12026" cy="34925"/>
          </a:xfrm>
          <a:custGeom>
            <a:avLst/>
            <a:gdLst/>
            <a:ahLst/>
            <a:cxnLst/>
            <a:rect l="l" t="t" r="r" b="b"/>
            <a:pathLst>
              <a:path w="12026" h="34925">
                <a:moveTo>
                  <a:pt x="0" y="34925"/>
                </a:moveTo>
                <a:lnTo>
                  <a:pt x="10579" y="19304"/>
                </a:lnTo>
                <a:lnTo>
                  <a:pt x="10871" y="18948"/>
                </a:lnTo>
                <a:lnTo>
                  <a:pt x="1202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2315557" y="2207955"/>
            <a:ext cx="12026" cy="40678"/>
          </a:xfrm>
          <a:custGeom>
            <a:avLst/>
            <a:gdLst/>
            <a:ahLst/>
            <a:cxnLst/>
            <a:rect l="l" t="t" r="r" b="b"/>
            <a:pathLst>
              <a:path w="12026" h="40678">
                <a:moveTo>
                  <a:pt x="12026" y="0"/>
                </a:moveTo>
                <a:lnTo>
                  <a:pt x="1079" y="16052"/>
                </a:lnTo>
                <a:lnTo>
                  <a:pt x="0" y="34988"/>
                </a:lnTo>
                <a:lnTo>
                  <a:pt x="2311" y="4067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2422551" y="2242229"/>
            <a:ext cx="12103" cy="21742"/>
          </a:xfrm>
          <a:custGeom>
            <a:avLst/>
            <a:gdLst/>
            <a:ahLst/>
            <a:cxnLst/>
            <a:rect l="l" t="t" r="r" b="b"/>
            <a:pathLst>
              <a:path w="12103" h="21742">
                <a:moveTo>
                  <a:pt x="647" y="21742"/>
                </a:moveTo>
                <a:lnTo>
                  <a:pt x="0" y="19723"/>
                </a:lnTo>
                <a:lnTo>
                  <a:pt x="1210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2916693" y="2376220"/>
            <a:ext cx="12166" cy="45072"/>
          </a:xfrm>
          <a:custGeom>
            <a:avLst/>
            <a:gdLst/>
            <a:ahLst/>
            <a:cxnLst/>
            <a:rect l="l" t="t" r="r" b="b"/>
            <a:pathLst>
              <a:path w="12166" h="45072">
                <a:moveTo>
                  <a:pt x="3810" y="0"/>
                </a:moveTo>
                <a:lnTo>
                  <a:pt x="12166" y="25349"/>
                </a:lnTo>
                <a:lnTo>
                  <a:pt x="0" y="4507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2423195" y="2248273"/>
            <a:ext cx="9652" cy="39027"/>
          </a:xfrm>
          <a:custGeom>
            <a:avLst/>
            <a:gdLst/>
            <a:ahLst/>
            <a:cxnLst/>
            <a:rect l="l" t="t" r="r" b="b"/>
            <a:pathLst>
              <a:path w="9651" h="39027">
                <a:moveTo>
                  <a:pt x="7708" y="39027"/>
                </a:moveTo>
                <a:lnTo>
                  <a:pt x="0" y="15697"/>
                </a:lnTo>
                <a:lnTo>
                  <a:pt x="965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2918705" y="2382267"/>
            <a:ext cx="7708" cy="23329"/>
          </a:xfrm>
          <a:custGeom>
            <a:avLst/>
            <a:gdLst/>
            <a:ahLst/>
            <a:cxnLst/>
            <a:rect l="l" t="t" r="r" b="b"/>
            <a:pathLst>
              <a:path w="7708" h="23329">
                <a:moveTo>
                  <a:pt x="0" y="0"/>
                </a:moveTo>
                <a:lnTo>
                  <a:pt x="7708" y="2332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3009785" y="2471183"/>
            <a:ext cx="42989" cy="144868"/>
          </a:xfrm>
          <a:custGeom>
            <a:avLst/>
            <a:gdLst/>
            <a:ahLst/>
            <a:cxnLst/>
            <a:rect l="l" t="t" r="r" b="b"/>
            <a:pathLst>
              <a:path w="42989" h="144868">
                <a:moveTo>
                  <a:pt x="0" y="144868"/>
                </a:moveTo>
                <a:lnTo>
                  <a:pt x="4298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2219441" y="1908436"/>
            <a:ext cx="127292" cy="41694"/>
          </a:xfrm>
          <a:custGeom>
            <a:avLst/>
            <a:gdLst/>
            <a:ahLst/>
            <a:cxnLst/>
            <a:rect l="l" t="t" r="r" b="b"/>
            <a:pathLst>
              <a:path w="127292" h="41694">
                <a:moveTo>
                  <a:pt x="0" y="0"/>
                </a:moveTo>
                <a:lnTo>
                  <a:pt x="2730" y="4457"/>
                </a:lnTo>
                <a:lnTo>
                  <a:pt x="3238" y="5118"/>
                </a:lnTo>
                <a:lnTo>
                  <a:pt x="7200" y="8496"/>
                </a:lnTo>
                <a:lnTo>
                  <a:pt x="13030" y="13462"/>
                </a:lnTo>
                <a:lnTo>
                  <a:pt x="13538" y="13538"/>
                </a:lnTo>
                <a:lnTo>
                  <a:pt x="20370" y="17348"/>
                </a:lnTo>
                <a:lnTo>
                  <a:pt x="29235" y="22326"/>
                </a:lnTo>
                <a:lnTo>
                  <a:pt x="29514" y="22390"/>
                </a:lnTo>
                <a:lnTo>
                  <a:pt x="38950" y="26212"/>
                </a:lnTo>
                <a:lnTo>
                  <a:pt x="49174" y="30378"/>
                </a:lnTo>
                <a:lnTo>
                  <a:pt x="49390" y="30454"/>
                </a:lnTo>
                <a:lnTo>
                  <a:pt x="59969" y="33553"/>
                </a:lnTo>
                <a:lnTo>
                  <a:pt x="70561" y="36576"/>
                </a:lnTo>
                <a:lnTo>
                  <a:pt x="70777" y="36652"/>
                </a:lnTo>
                <a:lnTo>
                  <a:pt x="81572" y="38658"/>
                </a:lnTo>
                <a:lnTo>
                  <a:pt x="91300" y="40462"/>
                </a:lnTo>
                <a:lnTo>
                  <a:pt x="91516" y="40538"/>
                </a:lnTo>
                <a:lnTo>
                  <a:pt x="101371" y="41046"/>
                </a:lnTo>
                <a:lnTo>
                  <a:pt x="109080" y="41478"/>
                </a:lnTo>
                <a:lnTo>
                  <a:pt x="109651" y="41694"/>
                </a:lnTo>
                <a:lnTo>
                  <a:pt x="117144" y="40538"/>
                </a:lnTo>
                <a:lnTo>
                  <a:pt x="122110" y="39738"/>
                </a:lnTo>
                <a:lnTo>
                  <a:pt x="122974" y="39458"/>
                </a:lnTo>
                <a:lnTo>
                  <a:pt x="127292" y="3708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2304693" y="1439932"/>
            <a:ext cx="36931" cy="146735"/>
          </a:xfrm>
          <a:custGeom>
            <a:avLst/>
            <a:gdLst/>
            <a:ahLst/>
            <a:cxnLst/>
            <a:rect l="l" t="t" r="r" b="b"/>
            <a:pathLst>
              <a:path w="36931" h="146735">
                <a:moveTo>
                  <a:pt x="36931" y="0"/>
                </a:moveTo>
                <a:lnTo>
                  <a:pt x="33022" y="16597"/>
                </a:lnTo>
                <a:lnTo>
                  <a:pt x="29872" y="29938"/>
                </a:lnTo>
                <a:lnTo>
                  <a:pt x="27248" y="40976"/>
                </a:lnTo>
                <a:lnTo>
                  <a:pt x="24918" y="50666"/>
                </a:lnTo>
                <a:lnTo>
                  <a:pt x="22647" y="59963"/>
                </a:lnTo>
                <a:lnTo>
                  <a:pt x="20204" y="69822"/>
                </a:lnTo>
                <a:lnTo>
                  <a:pt x="17356" y="81198"/>
                </a:lnTo>
                <a:lnTo>
                  <a:pt x="13870" y="95045"/>
                </a:lnTo>
                <a:lnTo>
                  <a:pt x="10439" y="108648"/>
                </a:lnTo>
                <a:lnTo>
                  <a:pt x="7632" y="119595"/>
                </a:lnTo>
                <a:lnTo>
                  <a:pt x="6984" y="119443"/>
                </a:lnTo>
                <a:lnTo>
                  <a:pt x="4025" y="130314"/>
                </a:lnTo>
                <a:lnTo>
                  <a:pt x="1790" y="138455"/>
                </a:lnTo>
                <a:lnTo>
                  <a:pt x="0" y="14673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2418881" y="1747660"/>
            <a:ext cx="101015" cy="28803"/>
          </a:xfrm>
          <a:custGeom>
            <a:avLst/>
            <a:gdLst/>
            <a:ahLst/>
            <a:cxnLst/>
            <a:rect l="l" t="t" r="r" b="b"/>
            <a:pathLst>
              <a:path w="101015" h="28803">
                <a:moveTo>
                  <a:pt x="0" y="0"/>
                </a:moveTo>
                <a:lnTo>
                  <a:pt x="4826" y="3746"/>
                </a:lnTo>
                <a:lnTo>
                  <a:pt x="10363" y="6769"/>
                </a:lnTo>
                <a:lnTo>
                  <a:pt x="18643" y="11226"/>
                </a:lnTo>
                <a:lnTo>
                  <a:pt x="18859" y="11303"/>
                </a:lnTo>
                <a:lnTo>
                  <a:pt x="27571" y="14833"/>
                </a:lnTo>
                <a:lnTo>
                  <a:pt x="37147" y="18643"/>
                </a:lnTo>
                <a:lnTo>
                  <a:pt x="37299" y="18643"/>
                </a:lnTo>
                <a:lnTo>
                  <a:pt x="47231" y="21526"/>
                </a:lnTo>
                <a:lnTo>
                  <a:pt x="57099" y="24409"/>
                </a:lnTo>
                <a:lnTo>
                  <a:pt x="57238" y="24409"/>
                </a:lnTo>
                <a:lnTo>
                  <a:pt x="67322" y="26352"/>
                </a:lnTo>
                <a:lnTo>
                  <a:pt x="74663" y="27787"/>
                </a:lnTo>
                <a:lnTo>
                  <a:pt x="74803" y="27355"/>
                </a:lnTo>
                <a:lnTo>
                  <a:pt x="82296" y="28295"/>
                </a:lnTo>
                <a:lnTo>
                  <a:pt x="84099" y="28511"/>
                </a:lnTo>
                <a:lnTo>
                  <a:pt x="84162" y="28727"/>
                </a:lnTo>
                <a:lnTo>
                  <a:pt x="85890" y="28727"/>
                </a:lnTo>
                <a:lnTo>
                  <a:pt x="93383" y="28803"/>
                </a:lnTo>
                <a:lnTo>
                  <a:pt x="101015" y="2843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2473600" y="1552392"/>
            <a:ext cx="102171" cy="30886"/>
          </a:xfrm>
          <a:custGeom>
            <a:avLst/>
            <a:gdLst/>
            <a:ahLst/>
            <a:cxnLst/>
            <a:rect l="l" t="t" r="r" b="b"/>
            <a:pathLst>
              <a:path w="102171" h="30886">
                <a:moveTo>
                  <a:pt x="0" y="723"/>
                </a:moveTo>
                <a:lnTo>
                  <a:pt x="6692" y="0"/>
                </a:lnTo>
                <a:lnTo>
                  <a:pt x="6985" y="0"/>
                </a:lnTo>
                <a:lnTo>
                  <a:pt x="13754" y="431"/>
                </a:lnTo>
                <a:lnTo>
                  <a:pt x="22974" y="1079"/>
                </a:lnTo>
                <a:lnTo>
                  <a:pt x="23190" y="1155"/>
                </a:lnTo>
                <a:lnTo>
                  <a:pt x="32258" y="2806"/>
                </a:lnTo>
                <a:lnTo>
                  <a:pt x="42405" y="4686"/>
                </a:lnTo>
                <a:lnTo>
                  <a:pt x="42557" y="4749"/>
                </a:lnTo>
                <a:lnTo>
                  <a:pt x="52412" y="7632"/>
                </a:lnTo>
                <a:lnTo>
                  <a:pt x="62357" y="10515"/>
                </a:lnTo>
                <a:lnTo>
                  <a:pt x="62496" y="10591"/>
                </a:lnTo>
                <a:lnTo>
                  <a:pt x="72072" y="14401"/>
                </a:lnTo>
                <a:lnTo>
                  <a:pt x="80784" y="17932"/>
                </a:lnTo>
                <a:lnTo>
                  <a:pt x="81000" y="17932"/>
                </a:lnTo>
                <a:lnTo>
                  <a:pt x="89204" y="22466"/>
                </a:lnTo>
                <a:lnTo>
                  <a:pt x="95910" y="26136"/>
                </a:lnTo>
                <a:lnTo>
                  <a:pt x="96126" y="26289"/>
                </a:lnTo>
                <a:lnTo>
                  <a:pt x="102171" y="3088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2468053" y="1575794"/>
            <a:ext cx="102387" cy="30175"/>
          </a:xfrm>
          <a:custGeom>
            <a:avLst/>
            <a:gdLst/>
            <a:ahLst/>
            <a:cxnLst/>
            <a:rect l="l" t="t" r="r" b="b"/>
            <a:pathLst>
              <a:path w="102387" h="30175">
                <a:moveTo>
                  <a:pt x="102387" y="29451"/>
                </a:moveTo>
                <a:lnTo>
                  <a:pt x="94970" y="30175"/>
                </a:lnTo>
                <a:lnTo>
                  <a:pt x="94678" y="30175"/>
                </a:lnTo>
                <a:lnTo>
                  <a:pt x="87261" y="29743"/>
                </a:lnTo>
                <a:lnTo>
                  <a:pt x="78054" y="29159"/>
                </a:lnTo>
                <a:lnTo>
                  <a:pt x="77838" y="29019"/>
                </a:lnTo>
                <a:lnTo>
                  <a:pt x="68770" y="27368"/>
                </a:lnTo>
                <a:lnTo>
                  <a:pt x="58610" y="25488"/>
                </a:lnTo>
                <a:lnTo>
                  <a:pt x="58470" y="25425"/>
                </a:lnTo>
                <a:lnTo>
                  <a:pt x="48602" y="22542"/>
                </a:lnTo>
                <a:lnTo>
                  <a:pt x="38671" y="19659"/>
                </a:lnTo>
                <a:lnTo>
                  <a:pt x="38519" y="19583"/>
                </a:lnTo>
                <a:lnTo>
                  <a:pt x="28943" y="15773"/>
                </a:lnTo>
                <a:lnTo>
                  <a:pt x="20231" y="12242"/>
                </a:lnTo>
                <a:lnTo>
                  <a:pt x="20015" y="12242"/>
                </a:lnTo>
                <a:lnTo>
                  <a:pt x="11811" y="7708"/>
                </a:lnTo>
                <a:lnTo>
                  <a:pt x="5689" y="4394"/>
                </a:lnTo>
                <a:lnTo>
                  <a:pt x="5473" y="4254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2472020" y="1981944"/>
            <a:ext cx="127292" cy="41770"/>
          </a:xfrm>
          <a:custGeom>
            <a:avLst/>
            <a:gdLst/>
            <a:ahLst/>
            <a:cxnLst/>
            <a:rect l="l" t="t" r="r" b="b"/>
            <a:pathLst>
              <a:path w="127292" h="41770">
                <a:moveTo>
                  <a:pt x="127292" y="37083"/>
                </a:moveTo>
                <a:lnTo>
                  <a:pt x="122974" y="39535"/>
                </a:lnTo>
                <a:lnTo>
                  <a:pt x="122110" y="39814"/>
                </a:lnTo>
                <a:lnTo>
                  <a:pt x="117144" y="40538"/>
                </a:lnTo>
                <a:lnTo>
                  <a:pt x="109651" y="41770"/>
                </a:lnTo>
                <a:lnTo>
                  <a:pt x="109080" y="41554"/>
                </a:lnTo>
                <a:lnTo>
                  <a:pt x="101371" y="41109"/>
                </a:lnTo>
                <a:lnTo>
                  <a:pt x="91503" y="40614"/>
                </a:lnTo>
                <a:lnTo>
                  <a:pt x="91287" y="40474"/>
                </a:lnTo>
                <a:lnTo>
                  <a:pt x="81572" y="38671"/>
                </a:lnTo>
                <a:lnTo>
                  <a:pt x="70700" y="36728"/>
                </a:lnTo>
                <a:lnTo>
                  <a:pt x="70561" y="36652"/>
                </a:lnTo>
                <a:lnTo>
                  <a:pt x="59969" y="33553"/>
                </a:lnTo>
                <a:lnTo>
                  <a:pt x="49314" y="30454"/>
                </a:lnTo>
                <a:lnTo>
                  <a:pt x="49174" y="30454"/>
                </a:lnTo>
                <a:lnTo>
                  <a:pt x="38950" y="26288"/>
                </a:lnTo>
                <a:lnTo>
                  <a:pt x="29654" y="22542"/>
                </a:lnTo>
                <a:lnTo>
                  <a:pt x="29375" y="22466"/>
                </a:lnTo>
                <a:lnTo>
                  <a:pt x="20662" y="17640"/>
                </a:lnTo>
                <a:lnTo>
                  <a:pt x="13677" y="13754"/>
                </a:lnTo>
                <a:lnTo>
                  <a:pt x="13169" y="13614"/>
                </a:lnTo>
                <a:lnTo>
                  <a:pt x="7200" y="8572"/>
                </a:lnTo>
                <a:lnTo>
                  <a:pt x="3238" y="5118"/>
                </a:lnTo>
                <a:lnTo>
                  <a:pt x="2666" y="4533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2481088" y="1559888"/>
            <a:ext cx="83235" cy="25920"/>
          </a:xfrm>
          <a:custGeom>
            <a:avLst/>
            <a:gdLst/>
            <a:ahLst/>
            <a:cxnLst/>
            <a:rect l="l" t="t" r="r" b="b"/>
            <a:pathLst>
              <a:path w="83235" h="25920">
                <a:moveTo>
                  <a:pt x="0" y="1650"/>
                </a:moveTo>
                <a:lnTo>
                  <a:pt x="4241" y="431"/>
                </a:lnTo>
                <a:lnTo>
                  <a:pt x="4610" y="355"/>
                </a:lnTo>
                <a:lnTo>
                  <a:pt x="9067" y="215"/>
                </a:lnTo>
                <a:lnTo>
                  <a:pt x="15189" y="0"/>
                </a:lnTo>
                <a:lnTo>
                  <a:pt x="15405" y="139"/>
                </a:lnTo>
                <a:lnTo>
                  <a:pt x="21602" y="863"/>
                </a:lnTo>
                <a:lnTo>
                  <a:pt x="28803" y="1727"/>
                </a:lnTo>
                <a:lnTo>
                  <a:pt x="28943" y="1790"/>
                </a:lnTo>
                <a:lnTo>
                  <a:pt x="36068" y="3517"/>
                </a:lnTo>
                <a:lnTo>
                  <a:pt x="43637" y="5321"/>
                </a:lnTo>
                <a:lnTo>
                  <a:pt x="51053" y="7912"/>
                </a:lnTo>
                <a:lnTo>
                  <a:pt x="58026" y="10286"/>
                </a:lnTo>
                <a:lnTo>
                  <a:pt x="58102" y="10439"/>
                </a:lnTo>
                <a:lnTo>
                  <a:pt x="64871" y="13461"/>
                </a:lnTo>
                <a:lnTo>
                  <a:pt x="67462" y="14617"/>
                </a:lnTo>
                <a:lnTo>
                  <a:pt x="67386" y="14897"/>
                </a:lnTo>
                <a:lnTo>
                  <a:pt x="69913" y="16344"/>
                </a:lnTo>
                <a:lnTo>
                  <a:pt x="72936" y="17995"/>
                </a:lnTo>
                <a:lnTo>
                  <a:pt x="73228" y="17703"/>
                </a:lnTo>
                <a:lnTo>
                  <a:pt x="75958" y="19723"/>
                </a:lnTo>
                <a:lnTo>
                  <a:pt x="79781" y="22453"/>
                </a:lnTo>
                <a:lnTo>
                  <a:pt x="79921" y="22529"/>
                </a:lnTo>
                <a:lnTo>
                  <a:pt x="83235" y="2592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2476407" y="1569751"/>
            <a:ext cx="88201" cy="28867"/>
          </a:xfrm>
          <a:custGeom>
            <a:avLst/>
            <a:gdLst/>
            <a:ahLst/>
            <a:cxnLst/>
            <a:rect l="l" t="t" r="r" b="b"/>
            <a:pathLst>
              <a:path w="88201" h="28867">
                <a:moveTo>
                  <a:pt x="88201" y="25628"/>
                </a:moveTo>
                <a:lnTo>
                  <a:pt x="85178" y="27279"/>
                </a:lnTo>
                <a:lnTo>
                  <a:pt x="84531" y="27495"/>
                </a:lnTo>
                <a:lnTo>
                  <a:pt x="81140" y="28079"/>
                </a:lnTo>
                <a:lnTo>
                  <a:pt x="75958" y="28867"/>
                </a:lnTo>
                <a:lnTo>
                  <a:pt x="75603" y="28727"/>
                </a:lnTo>
                <a:lnTo>
                  <a:pt x="70205" y="28435"/>
                </a:lnTo>
                <a:lnTo>
                  <a:pt x="63360" y="28079"/>
                </a:lnTo>
                <a:lnTo>
                  <a:pt x="63220" y="28003"/>
                </a:lnTo>
                <a:lnTo>
                  <a:pt x="56514" y="26784"/>
                </a:lnTo>
                <a:lnTo>
                  <a:pt x="49542" y="25488"/>
                </a:lnTo>
                <a:lnTo>
                  <a:pt x="49606" y="25120"/>
                </a:lnTo>
                <a:lnTo>
                  <a:pt x="42697" y="23469"/>
                </a:lnTo>
                <a:lnTo>
                  <a:pt x="42125" y="23329"/>
                </a:lnTo>
                <a:lnTo>
                  <a:pt x="41541" y="23177"/>
                </a:lnTo>
                <a:lnTo>
                  <a:pt x="34277" y="20739"/>
                </a:lnTo>
                <a:lnTo>
                  <a:pt x="34061" y="21018"/>
                </a:lnTo>
                <a:lnTo>
                  <a:pt x="27000" y="18135"/>
                </a:lnTo>
                <a:lnTo>
                  <a:pt x="20599" y="15544"/>
                </a:lnTo>
                <a:lnTo>
                  <a:pt x="20383" y="15544"/>
                </a:lnTo>
                <a:lnTo>
                  <a:pt x="14325" y="12166"/>
                </a:lnTo>
                <a:lnTo>
                  <a:pt x="9512" y="9499"/>
                </a:lnTo>
                <a:lnTo>
                  <a:pt x="9143" y="9423"/>
                </a:lnTo>
                <a:lnTo>
                  <a:pt x="5041" y="5905"/>
                </a:lnTo>
                <a:lnTo>
                  <a:pt x="2235" y="3530"/>
                </a:lnTo>
                <a:lnTo>
                  <a:pt x="1879" y="3098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2557264" y="1513441"/>
            <a:ext cx="36931" cy="146812"/>
          </a:xfrm>
          <a:custGeom>
            <a:avLst/>
            <a:gdLst/>
            <a:ahLst/>
            <a:cxnLst/>
            <a:rect l="l" t="t" r="r" b="b"/>
            <a:pathLst>
              <a:path w="36931" h="146812">
                <a:moveTo>
                  <a:pt x="0" y="146811"/>
                </a:moveTo>
                <a:lnTo>
                  <a:pt x="1727" y="138531"/>
                </a:lnTo>
                <a:lnTo>
                  <a:pt x="4038" y="130327"/>
                </a:lnTo>
                <a:lnTo>
                  <a:pt x="6985" y="119456"/>
                </a:lnTo>
                <a:lnTo>
                  <a:pt x="7632" y="119595"/>
                </a:lnTo>
                <a:lnTo>
                  <a:pt x="10439" y="108724"/>
                </a:lnTo>
                <a:lnTo>
                  <a:pt x="14606" y="92178"/>
                </a:lnTo>
                <a:lnTo>
                  <a:pt x="17948" y="78875"/>
                </a:lnTo>
                <a:lnTo>
                  <a:pt x="20698" y="67859"/>
                </a:lnTo>
                <a:lnTo>
                  <a:pt x="23089" y="58179"/>
                </a:lnTo>
                <a:lnTo>
                  <a:pt x="25351" y="48880"/>
                </a:lnTo>
                <a:lnTo>
                  <a:pt x="27718" y="39010"/>
                </a:lnTo>
                <a:lnTo>
                  <a:pt x="30423" y="27613"/>
                </a:lnTo>
                <a:lnTo>
                  <a:pt x="33696" y="13738"/>
                </a:lnTo>
                <a:lnTo>
                  <a:pt x="3693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2219225" y="1763643"/>
            <a:ext cx="37655" cy="144792"/>
          </a:xfrm>
          <a:custGeom>
            <a:avLst/>
            <a:gdLst/>
            <a:ahLst/>
            <a:cxnLst/>
            <a:rect l="l" t="t" r="r" b="b"/>
            <a:pathLst>
              <a:path w="37655" h="144792">
                <a:moveTo>
                  <a:pt x="37655" y="0"/>
                </a:moveTo>
                <a:lnTo>
                  <a:pt x="0" y="137731"/>
                </a:lnTo>
                <a:lnTo>
                  <a:pt x="215" y="14479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2346736" y="1892087"/>
            <a:ext cx="18503" cy="53428"/>
          </a:xfrm>
          <a:custGeom>
            <a:avLst/>
            <a:gdLst/>
            <a:ahLst/>
            <a:cxnLst/>
            <a:rect l="l" t="t" r="r" b="b"/>
            <a:pathLst>
              <a:path w="18503" h="53428">
                <a:moveTo>
                  <a:pt x="0" y="53428"/>
                </a:moveTo>
                <a:lnTo>
                  <a:pt x="3378" y="47383"/>
                </a:lnTo>
                <a:lnTo>
                  <a:pt x="1850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2234204" y="1763144"/>
            <a:ext cx="21018" cy="82867"/>
          </a:xfrm>
          <a:custGeom>
            <a:avLst/>
            <a:gdLst/>
            <a:ahLst/>
            <a:cxnLst/>
            <a:rect l="l" t="t" r="r" b="b"/>
            <a:pathLst>
              <a:path w="21018" h="82867">
                <a:moveTo>
                  <a:pt x="139" y="82867"/>
                </a:moveTo>
                <a:lnTo>
                  <a:pt x="0" y="76961"/>
                </a:lnTo>
                <a:lnTo>
                  <a:pt x="2101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2252706" y="1439933"/>
            <a:ext cx="88912" cy="322491"/>
          </a:xfrm>
          <a:custGeom>
            <a:avLst/>
            <a:gdLst/>
            <a:ahLst/>
            <a:cxnLst/>
            <a:rect l="l" t="t" r="r" b="b"/>
            <a:pathLst>
              <a:path w="88912" h="322491">
                <a:moveTo>
                  <a:pt x="51981" y="146735"/>
                </a:moveTo>
                <a:lnTo>
                  <a:pt x="0" y="322491"/>
                </a:lnTo>
                <a:lnTo>
                  <a:pt x="34556" y="180860"/>
                </a:lnTo>
                <a:lnTo>
                  <a:pt x="86537" y="5181"/>
                </a:lnTo>
                <a:lnTo>
                  <a:pt x="82511" y="21602"/>
                </a:lnTo>
                <a:lnTo>
                  <a:pt x="8891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2304688" y="1586669"/>
            <a:ext cx="148971" cy="219163"/>
          </a:xfrm>
          <a:custGeom>
            <a:avLst/>
            <a:gdLst/>
            <a:ahLst/>
            <a:cxnLst/>
            <a:rect l="l" t="t" r="r" b="b"/>
            <a:pathLst>
              <a:path w="148970" h="219163">
                <a:moveTo>
                  <a:pt x="0" y="0"/>
                </a:moveTo>
                <a:lnTo>
                  <a:pt x="148971" y="43421"/>
                </a:lnTo>
                <a:lnTo>
                  <a:pt x="96989" y="219163"/>
                </a:lnTo>
                <a:lnTo>
                  <a:pt x="43484" y="20354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2252704" y="1762420"/>
            <a:ext cx="57670" cy="16852"/>
          </a:xfrm>
          <a:custGeom>
            <a:avLst/>
            <a:gdLst/>
            <a:ahLst/>
            <a:cxnLst/>
            <a:rect l="l" t="t" r="r" b="b"/>
            <a:pathLst>
              <a:path w="57670" h="16852">
                <a:moveTo>
                  <a:pt x="0" y="0"/>
                </a:moveTo>
                <a:lnTo>
                  <a:pt x="57670" y="1685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2275312" y="1608703"/>
            <a:ext cx="76250" cy="153644"/>
          </a:xfrm>
          <a:custGeom>
            <a:avLst/>
            <a:gdLst/>
            <a:ahLst/>
            <a:cxnLst/>
            <a:rect l="l" t="t" r="r" b="b"/>
            <a:pathLst>
              <a:path w="76250" h="153644">
                <a:moveTo>
                  <a:pt x="40030" y="153644"/>
                </a:moveTo>
                <a:lnTo>
                  <a:pt x="0" y="141985"/>
                </a:lnTo>
                <a:lnTo>
                  <a:pt x="42049" y="0"/>
                </a:lnTo>
                <a:lnTo>
                  <a:pt x="76250" y="10007"/>
                </a:lnTo>
                <a:lnTo>
                  <a:pt x="72288" y="10439"/>
                </a:lnTo>
                <a:lnTo>
                  <a:pt x="58394" y="16916"/>
                </a:lnTo>
                <a:lnTo>
                  <a:pt x="47523" y="27355"/>
                </a:lnTo>
                <a:lnTo>
                  <a:pt x="40893" y="40754"/>
                </a:lnTo>
                <a:lnTo>
                  <a:pt x="39242" y="55511"/>
                </a:lnTo>
                <a:lnTo>
                  <a:pt x="42621" y="70129"/>
                </a:lnTo>
                <a:lnTo>
                  <a:pt x="50761" y="83007"/>
                </a:lnTo>
                <a:lnTo>
                  <a:pt x="57746" y="8863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2283377" y="1723537"/>
            <a:ext cx="39814" cy="11595"/>
          </a:xfrm>
          <a:custGeom>
            <a:avLst/>
            <a:gdLst/>
            <a:ahLst/>
            <a:cxnLst/>
            <a:rect l="l" t="t" r="r" b="b"/>
            <a:pathLst>
              <a:path w="39814" h="11595">
                <a:moveTo>
                  <a:pt x="39814" y="11595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2308721" y="1548587"/>
            <a:ext cx="26568" cy="27571"/>
          </a:xfrm>
          <a:custGeom>
            <a:avLst/>
            <a:gdLst/>
            <a:ahLst/>
            <a:cxnLst/>
            <a:rect l="l" t="t" r="r" b="b"/>
            <a:pathLst>
              <a:path w="26568" h="27571">
                <a:moveTo>
                  <a:pt x="0" y="21666"/>
                </a:moveTo>
                <a:lnTo>
                  <a:pt x="20154" y="27571"/>
                </a:lnTo>
                <a:lnTo>
                  <a:pt x="26568" y="5892"/>
                </a:lnTo>
                <a:lnTo>
                  <a:pt x="640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2335288" y="1439867"/>
            <a:ext cx="26568" cy="114617"/>
          </a:xfrm>
          <a:custGeom>
            <a:avLst/>
            <a:gdLst/>
            <a:ahLst/>
            <a:cxnLst/>
            <a:rect l="l" t="t" r="r" b="b"/>
            <a:pathLst>
              <a:path w="26568" h="114617">
                <a:moveTo>
                  <a:pt x="0" y="114617"/>
                </a:moveTo>
                <a:lnTo>
                  <a:pt x="26568" y="5892"/>
                </a:lnTo>
                <a:lnTo>
                  <a:pt x="6337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2339248" y="1445116"/>
            <a:ext cx="787" cy="215"/>
          </a:xfrm>
          <a:custGeom>
            <a:avLst/>
            <a:gdLst/>
            <a:ahLst/>
            <a:cxnLst/>
            <a:rect l="l" t="t" r="r" b="b"/>
            <a:pathLst>
              <a:path w="787" h="215">
                <a:moveTo>
                  <a:pt x="0" y="0"/>
                </a:moveTo>
                <a:lnTo>
                  <a:pt x="787" y="21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2351556" y="1618703"/>
            <a:ext cx="79489" cy="165100"/>
          </a:xfrm>
          <a:custGeom>
            <a:avLst/>
            <a:gdLst/>
            <a:ahLst/>
            <a:cxnLst/>
            <a:rect l="l" t="t" r="r" b="b"/>
            <a:pathLst>
              <a:path w="79489" h="165100">
                <a:moveTo>
                  <a:pt x="1587" y="154660"/>
                </a:moveTo>
                <a:lnTo>
                  <a:pt x="37439" y="165099"/>
                </a:lnTo>
                <a:lnTo>
                  <a:pt x="79489" y="23113"/>
                </a:lnTo>
                <a:lnTo>
                  <a:pt x="0" y="0"/>
                </a:lnTo>
                <a:lnTo>
                  <a:pt x="15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2360992" y="1746149"/>
            <a:ext cx="34772" cy="37655"/>
          </a:xfrm>
          <a:custGeom>
            <a:avLst/>
            <a:gdLst/>
            <a:ahLst/>
            <a:cxnLst/>
            <a:rect l="l" t="t" r="r" b="b"/>
            <a:pathLst>
              <a:path w="34772" h="37655">
                <a:moveTo>
                  <a:pt x="0" y="0"/>
                </a:moveTo>
                <a:lnTo>
                  <a:pt x="34772" y="10083"/>
                </a:lnTo>
                <a:lnTo>
                  <a:pt x="28003" y="376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2360490" y="1451234"/>
            <a:ext cx="108356" cy="31610"/>
          </a:xfrm>
          <a:custGeom>
            <a:avLst/>
            <a:gdLst/>
            <a:ahLst/>
            <a:cxnLst/>
            <a:rect l="l" t="t" r="r" b="b"/>
            <a:pathLst>
              <a:path w="108356" h="31610">
                <a:moveTo>
                  <a:pt x="108356" y="31610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2371215" y="1631094"/>
            <a:ext cx="37439" cy="75742"/>
          </a:xfrm>
          <a:custGeom>
            <a:avLst/>
            <a:gdLst/>
            <a:ahLst/>
            <a:cxnLst/>
            <a:rect l="l" t="t" r="r" b="b"/>
            <a:pathLst>
              <a:path w="37439" h="75742">
                <a:moveTo>
                  <a:pt x="0" y="75742"/>
                </a:moveTo>
                <a:lnTo>
                  <a:pt x="11811" y="72428"/>
                </a:lnTo>
                <a:lnTo>
                  <a:pt x="24333" y="63868"/>
                </a:lnTo>
                <a:lnTo>
                  <a:pt x="33185" y="51765"/>
                </a:lnTo>
                <a:lnTo>
                  <a:pt x="37439" y="37515"/>
                </a:lnTo>
                <a:lnTo>
                  <a:pt x="36576" y="22606"/>
                </a:lnTo>
                <a:lnTo>
                  <a:pt x="30670" y="8712"/>
                </a:lnTo>
                <a:lnTo>
                  <a:pt x="2289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2377191" y="1803459"/>
            <a:ext cx="16344" cy="51193"/>
          </a:xfrm>
          <a:custGeom>
            <a:avLst/>
            <a:gdLst/>
            <a:ahLst/>
            <a:cxnLst/>
            <a:rect l="l" t="t" r="r" b="b"/>
            <a:pathLst>
              <a:path w="16344" h="51193">
                <a:moveTo>
                  <a:pt x="16344" y="0"/>
                </a:moveTo>
                <a:lnTo>
                  <a:pt x="0" y="5119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2395768" y="1641396"/>
            <a:ext cx="33909" cy="114833"/>
          </a:xfrm>
          <a:custGeom>
            <a:avLst/>
            <a:gdLst/>
            <a:ahLst/>
            <a:cxnLst/>
            <a:rect l="l" t="t" r="r" b="b"/>
            <a:pathLst>
              <a:path w="33908" h="114833">
                <a:moveTo>
                  <a:pt x="0" y="114833"/>
                </a:moveTo>
                <a:lnTo>
                  <a:pt x="3390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2505278" y="1660250"/>
            <a:ext cx="200952" cy="175755"/>
          </a:xfrm>
          <a:custGeom>
            <a:avLst/>
            <a:gdLst/>
            <a:ahLst/>
            <a:cxnLst/>
            <a:rect l="l" t="t" r="r" b="b"/>
            <a:pathLst>
              <a:path w="200952" h="175755">
                <a:moveTo>
                  <a:pt x="14617" y="115849"/>
                </a:moveTo>
                <a:lnTo>
                  <a:pt x="0" y="175755"/>
                </a:lnTo>
                <a:lnTo>
                  <a:pt x="51981" y="0"/>
                </a:lnTo>
                <a:lnTo>
                  <a:pt x="200952" y="43421"/>
                </a:lnTo>
                <a:lnTo>
                  <a:pt x="163588" y="16984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2437530" y="1477374"/>
            <a:ext cx="32969" cy="152704"/>
          </a:xfrm>
          <a:custGeom>
            <a:avLst/>
            <a:gdLst/>
            <a:ahLst/>
            <a:cxnLst/>
            <a:rect l="l" t="t" r="r" b="b"/>
            <a:pathLst>
              <a:path w="32969" h="152704">
                <a:moveTo>
                  <a:pt x="0" y="130390"/>
                </a:moveTo>
                <a:lnTo>
                  <a:pt x="6400" y="108712"/>
                </a:lnTo>
                <a:lnTo>
                  <a:pt x="32969" y="0"/>
                </a:lnTo>
                <a:lnTo>
                  <a:pt x="26492" y="21666"/>
                </a:lnTo>
                <a:lnTo>
                  <a:pt x="0" y="130390"/>
                </a:lnTo>
                <a:lnTo>
                  <a:pt x="20154" y="136296"/>
                </a:lnTo>
                <a:lnTo>
                  <a:pt x="16129" y="15270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2443935" y="1586091"/>
            <a:ext cx="20167" cy="27571"/>
          </a:xfrm>
          <a:custGeom>
            <a:avLst/>
            <a:gdLst/>
            <a:ahLst/>
            <a:cxnLst/>
            <a:rect l="l" t="t" r="r" b="b"/>
            <a:pathLst>
              <a:path w="20167" h="27571">
                <a:moveTo>
                  <a:pt x="0" y="0"/>
                </a:moveTo>
                <a:lnTo>
                  <a:pt x="20167" y="5905"/>
                </a:lnTo>
                <a:lnTo>
                  <a:pt x="13754" y="275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2464097" y="1477379"/>
            <a:ext cx="26568" cy="114617"/>
          </a:xfrm>
          <a:custGeom>
            <a:avLst/>
            <a:gdLst/>
            <a:ahLst/>
            <a:cxnLst/>
            <a:rect l="l" t="t" r="r" b="b"/>
            <a:pathLst>
              <a:path w="26568" h="114617">
                <a:moveTo>
                  <a:pt x="0" y="114617"/>
                </a:moveTo>
                <a:lnTo>
                  <a:pt x="26568" y="5892"/>
                </a:lnTo>
                <a:lnTo>
                  <a:pt x="640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2570434" y="1583283"/>
            <a:ext cx="5334" cy="21958"/>
          </a:xfrm>
          <a:custGeom>
            <a:avLst/>
            <a:gdLst/>
            <a:ahLst/>
            <a:cxnLst/>
            <a:rect l="l" t="t" r="r" b="b"/>
            <a:pathLst>
              <a:path w="5333" h="21958">
                <a:moveTo>
                  <a:pt x="5333" y="0"/>
                </a:moveTo>
                <a:lnTo>
                  <a:pt x="0" y="2195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2599312" y="1965749"/>
            <a:ext cx="18503" cy="53276"/>
          </a:xfrm>
          <a:custGeom>
            <a:avLst/>
            <a:gdLst/>
            <a:ahLst/>
            <a:cxnLst/>
            <a:rect l="l" t="t" r="r" b="b"/>
            <a:pathLst>
              <a:path w="18503" h="53276">
                <a:moveTo>
                  <a:pt x="18503" y="0"/>
                </a:moveTo>
                <a:lnTo>
                  <a:pt x="3378" y="47307"/>
                </a:lnTo>
                <a:lnTo>
                  <a:pt x="0" y="5327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2471802" y="1927007"/>
            <a:ext cx="13106" cy="54940"/>
          </a:xfrm>
          <a:custGeom>
            <a:avLst/>
            <a:gdLst/>
            <a:ahLst/>
            <a:cxnLst/>
            <a:rect l="l" t="t" r="r" b="b"/>
            <a:pathLst>
              <a:path w="13106" h="54940">
                <a:moveTo>
                  <a:pt x="215" y="54940"/>
                </a:moveTo>
                <a:lnTo>
                  <a:pt x="0" y="47879"/>
                </a:lnTo>
                <a:lnTo>
                  <a:pt x="1310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2476332" y="1561543"/>
            <a:ext cx="4762" cy="8204"/>
          </a:xfrm>
          <a:custGeom>
            <a:avLst/>
            <a:gdLst/>
            <a:ahLst/>
            <a:cxnLst/>
            <a:rect l="l" t="t" r="r" b="b"/>
            <a:pathLst>
              <a:path w="4762" h="8204">
                <a:moveTo>
                  <a:pt x="76" y="8204"/>
                </a:moveTo>
                <a:lnTo>
                  <a:pt x="0" y="3314"/>
                </a:lnTo>
                <a:lnTo>
                  <a:pt x="476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2564320" y="1585804"/>
            <a:ext cx="2590" cy="9575"/>
          </a:xfrm>
          <a:custGeom>
            <a:avLst/>
            <a:gdLst/>
            <a:ahLst/>
            <a:cxnLst/>
            <a:rect l="l" t="t" r="r" b="b"/>
            <a:pathLst>
              <a:path w="2590" h="9575">
                <a:moveTo>
                  <a:pt x="0" y="0"/>
                </a:moveTo>
                <a:lnTo>
                  <a:pt x="2590" y="5397"/>
                </a:lnTo>
                <a:lnTo>
                  <a:pt x="292" y="957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2493615" y="1836724"/>
            <a:ext cx="14185" cy="51917"/>
          </a:xfrm>
          <a:custGeom>
            <a:avLst/>
            <a:gdLst/>
            <a:ahLst/>
            <a:cxnLst/>
            <a:rect l="l" t="t" r="r" b="b"/>
            <a:pathLst>
              <a:path w="14185" h="51917">
                <a:moveTo>
                  <a:pt x="14185" y="0"/>
                </a:moveTo>
                <a:lnTo>
                  <a:pt x="0" y="5191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2495273" y="1837156"/>
            <a:ext cx="14109" cy="51981"/>
          </a:xfrm>
          <a:custGeom>
            <a:avLst/>
            <a:gdLst/>
            <a:ahLst/>
            <a:cxnLst/>
            <a:rect l="l" t="t" r="r" b="b"/>
            <a:pathLst>
              <a:path w="14109" h="51981">
                <a:moveTo>
                  <a:pt x="14109" y="0"/>
                </a:moveTo>
                <a:lnTo>
                  <a:pt x="0" y="5198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2505280" y="1836003"/>
            <a:ext cx="152349" cy="43345"/>
          </a:xfrm>
          <a:custGeom>
            <a:avLst/>
            <a:gdLst/>
            <a:ahLst/>
            <a:cxnLst/>
            <a:rect l="l" t="t" r="r" b="b"/>
            <a:pathLst>
              <a:path w="152349" h="43345">
                <a:moveTo>
                  <a:pt x="0" y="0"/>
                </a:moveTo>
                <a:lnTo>
                  <a:pt x="148971" y="43345"/>
                </a:lnTo>
                <a:lnTo>
                  <a:pt x="152349" y="3204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2519895" y="1605246"/>
            <a:ext cx="50546" cy="170853"/>
          </a:xfrm>
          <a:custGeom>
            <a:avLst/>
            <a:gdLst/>
            <a:ahLst/>
            <a:cxnLst/>
            <a:rect l="l" t="t" r="r" b="b"/>
            <a:pathLst>
              <a:path w="50545" h="170853">
                <a:moveTo>
                  <a:pt x="0" y="170853"/>
                </a:moveTo>
                <a:lnTo>
                  <a:pt x="5054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2527885" y="1682286"/>
            <a:ext cx="133350" cy="171284"/>
          </a:xfrm>
          <a:custGeom>
            <a:avLst/>
            <a:gdLst/>
            <a:ahLst/>
            <a:cxnLst/>
            <a:rect l="l" t="t" r="r" b="b"/>
            <a:pathLst>
              <a:path w="133350" h="171284">
                <a:moveTo>
                  <a:pt x="100660" y="171284"/>
                </a:moveTo>
                <a:lnTo>
                  <a:pt x="0" y="141985"/>
                </a:lnTo>
                <a:lnTo>
                  <a:pt x="42049" y="0"/>
                </a:lnTo>
                <a:lnTo>
                  <a:pt x="118871" y="22390"/>
                </a:lnTo>
                <a:lnTo>
                  <a:pt x="126580" y="31026"/>
                </a:lnTo>
                <a:lnTo>
                  <a:pt x="132486" y="44996"/>
                </a:lnTo>
                <a:lnTo>
                  <a:pt x="133349" y="59905"/>
                </a:lnTo>
                <a:lnTo>
                  <a:pt x="129095" y="74155"/>
                </a:lnTo>
                <a:lnTo>
                  <a:pt x="120243" y="86258"/>
                </a:lnTo>
                <a:lnTo>
                  <a:pt x="107708" y="94818"/>
                </a:lnTo>
                <a:lnTo>
                  <a:pt x="95910" y="98132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2535957" y="1797118"/>
            <a:ext cx="46939" cy="13614"/>
          </a:xfrm>
          <a:custGeom>
            <a:avLst/>
            <a:gdLst/>
            <a:ahLst/>
            <a:cxnLst/>
            <a:rect l="l" t="t" r="r" b="b"/>
            <a:pathLst>
              <a:path w="46939" h="13614">
                <a:moveTo>
                  <a:pt x="46939" y="13614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2573182" y="1513443"/>
            <a:ext cx="21018" cy="68186"/>
          </a:xfrm>
          <a:custGeom>
            <a:avLst/>
            <a:gdLst/>
            <a:ahLst/>
            <a:cxnLst/>
            <a:rect l="l" t="t" r="r" b="b"/>
            <a:pathLst>
              <a:path w="21018" h="68186">
                <a:moveTo>
                  <a:pt x="21018" y="0"/>
                </a:moveTo>
                <a:lnTo>
                  <a:pt x="14617" y="21666"/>
                </a:lnTo>
                <a:lnTo>
                  <a:pt x="18351" y="6553"/>
                </a:lnTo>
                <a:lnTo>
                  <a:pt x="17703" y="8356"/>
                </a:lnTo>
                <a:lnTo>
                  <a:pt x="0" y="6818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2561296" y="1622160"/>
            <a:ext cx="26568" cy="27508"/>
          </a:xfrm>
          <a:custGeom>
            <a:avLst/>
            <a:gdLst/>
            <a:ahLst/>
            <a:cxnLst/>
            <a:rect l="l" t="t" r="r" b="b"/>
            <a:pathLst>
              <a:path w="26568" h="27508">
                <a:moveTo>
                  <a:pt x="0" y="21602"/>
                </a:moveTo>
                <a:lnTo>
                  <a:pt x="20154" y="27508"/>
                </a:lnTo>
                <a:lnTo>
                  <a:pt x="26568" y="5829"/>
                </a:lnTo>
                <a:lnTo>
                  <a:pt x="640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2567129" y="1692214"/>
            <a:ext cx="37147" cy="78701"/>
          </a:xfrm>
          <a:custGeom>
            <a:avLst/>
            <a:gdLst/>
            <a:ahLst/>
            <a:cxnLst/>
            <a:rect l="l" t="t" r="r" b="b"/>
            <a:pathLst>
              <a:path w="37147" h="78701">
                <a:moveTo>
                  <a:pt x="18503" y="78701"/>
                </a:moveTo>
                <a:lnTo>
                  <a:pt x="11518" y="73088"/>
                </a:lnTo>
                <a:lnTo>
                  <a:pt x="3378" y="60198"/>
                </a:lnTo>
                <a:lnTo>
                  <a:pt x="0" y="45580"/>
                </a:lnTo>
                <a:lnTo>
                  <a:pt x="1650" y="30746"/>
                </a:lnTo>
                <a:lnTo>
                  <a:pt x="8280" y="17424"/>
                </a:lnTo>
                <a:lnTo>
                  <a:pt x="19151" y="6985"/>
                </a:lnTo>
                <a:lnTo>
                  <a:pt x="32969" y="508"/>
                </a:lnTo>
                <a:lnTo>
                  <a:pt x="37147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2587866" y="1513443"/>
            <a:ext cx="26568" cy="114554"/>
          </a:xfrm>
          <a:custGeom>
            <a:avLst/>
            <a:gdLst/>
            <a:ahLst/>
            <a:cxnLst/>
            <a:rect l="l" t="t" r="r" b="b"/>
            <a:pathLst>
              <a:path w="26568" h="114554">
                <a:moveTo>
                  <a:pt x="0" y="114553"/>
                </a:moveTo>
                <a:lnTo>
                  <a:pt x="26568" y="5905"/>
                </a:lnTo>
                <a:lnTo>
                  <a:pt x="6337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2591536" y="1518624"/>
            <a:ext cx="1079" cy="1371"/>
          </a:xfrm>
          <a:custGeom>
            <a:avLst/>
            <a:gdLst/>
            <a:ahLst/>
            <a:cxnLst/>
            <a:rect l="l" t="t" r="r" b="b"/>
            <a:pathLst>
              <a:path w="1079" h="1371">
                <a:moveTo>
                  <a:pt x="0" y="1371"/>
                </a:moveTo>
                <a:lnTo>
                  <a:pt x="292" y="0"/>
                </a:lnTo>
                <a:lnTo>
                  <a:pt x="1079" y="21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2613064" y="1524820"/>
            <a:ext cx="108356" cy="31534"/>
          </a:xfrm>
          <a:custGeom>
            <a:avLst/>
            <a:gdLst/>
            <a:ahLst/>
            <a:cxnLst/>
            <a:rect l="l" t="t" r="r" b="b"/>
            <a:pathLst>
              <a:path w="108356" h="31534">
                <a:moveTo>
                  <a:pt x="0" y="0"/>
                </a:moveTo>
                <a:lnTo>
                  <a:pt x="108356" y="3153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2629696" y="1876974"/>
            <a:ext cx="16421" cy="51333"/>
          </a:xfrm>
          <a:custGeom>
            <a:avLst/>
            <a:gdLst/>
            <a:ahLst/>
            <a:cxnLst/>
            <a:rect l="l" t="t" r="r" b="b"/>
            <a:pathLst>
              <a:path w="16421" h="51333">
                <a:moveTo>
                  <a:pt x="0" y="51333"/>
                </a:moveTo>
                <a:lnTo>
                  <a:pt x="1642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2646761" y="1704676"/>
            <a:ext cx="36868" cy="117068"/>
          </a:xfrm>
          <a:custGeom>
            <a:avLst/>
            <a:gdLst/>
            <a:ahLst/>
            <a:cxnLst/>
            <a:rect l="l" t="t" r="r" b="b"/>
            <a:pathLst>
              <a:path w="36868" h="117068">
                <a:moveTo>
                  <a:pt x="0" y="0"/>
                </a:moveTo>
                <a:lnTo>
                  <a:pt x="36868" y="10655"/>
                </a:lnTo>
                <a:lnTo>
                  <a:pt x="5321" y="11706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2650863" y="1714972"/>
            <a:ext cx="31394" cy="106133"/>
          </a:xfrm>
          <a:custGeom>
            <a:avLst/>
            <a:gdLst/>
            <a:ahLst/>
            <a:cxnLst/>
            <a:rect l="l" t="t" r="r" b="b"/>
            <a:pathLst>
              <a:path w="31394" h="106133">
                <a:moveTo>
                  <a:pt x="31394" y="0"/>
                </a:moveTo>
                <a:lnTo>
                  <a:pt x="0" y="10613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2690103" y="1551966"/>
            <a:ext cx="32689" cy="151701"/>
          </a:xfrm>
          <a:custGeom>
            <a:avLst/>
            <a:gdLst/>
            <a:ahLst/>
            <a:cxnLst/>
            <a:rect l="l" t="t" r="r" b="b"/>
            <a:pathLst>
              <a:path w="32689" h="151701">
                <a:moveTo>
                  <a:pt x="16129" y="151701"/>
                </a:moveTo>
                <a:lnTo>
                  <a:pt x="20154" y="135216"/>
                </a:lnTo>
                <a:lnTo>
                  <a:pt x="0" y="129311"/>
                </a:lnTo>
                <a:lnTo>
                  <a:pt x="26492" y="20662"/>
                </a:lnTo>
                <a:lnTo>
                  <a:pt x="32689" y="0"/>
                </a:lnTo>
                <a:lnTo>
                  <a:pt x="6413" y="107708"/>
                </a:lnTo>
                <a:lnTo>
                  <a:pt x="355" y="12801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2696512" y="1659676"/>
            <a:ext cx="20167" cy="27508"/>
          </a:xfrm>
          <a:custGeom>
            <a:avLst/>
            <a:gdLst/>
            <a:ahLst/>
            <a:cxnLst/>
            <a:rect l="l" t="t" r="r" b="b"/>
            <a:pathLst>
              <a:path w="20167" h="27508">
                <a:moveTo>
                  <a:pt x="0" y="0"/>
                </a:moveTo>
                <a:lnTo>
                  <a:pt x="20167" y="5829"/>
                </a:lnTo>
                <a:lnTo>
                  <a:pt x="13754" y="2750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2716673" y="1550954"/>
            <a:ext cx="26568" cy="114554"/>
          </a:xfrm>
          <a:custGeom>
            <a:avLst/>
            <a:gdLst/>
            <a:ahLst/>
            <a:cxnLst/>
            <a:rect l="l" t="t" r="r" b="b"/>
            <a:pathLst>
              <a:path w="26568" h="114554">
                <a:moveTo>
                  <a:pt x="0" y="114553"/>
                </a:moveTo>
                <a:lnTo>
                  <a:pt x="26568" y="5905"/>
                </a:lnTo>
                <a:lnTo>
                  <a:pt x="6337" y="0"/>
                </a:lnTo>
                <a:lnTo>
                  <a:pt x="6121" y="100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2342200" y="1831108"/>
            <a:ext cx="22174" cy="19875"/>
          </a:xfrm>
          <a:custGeom>
            <a:avLst/>
            <a:gdLst/>
            <a:ahLst/>
            <a:cxnLst/>
            <a:rect l="l" t="t" r="r" b="b"/>
            <a:pathLst>
              <a:path w="22174" h="19875">
                <a:moveTo>
                  <a:pt x="0" y="0"/>
                </a:moveTo>
                <a:lnTo>
                  <a:pt x="1587" y="4241"/>
                </a:lnTo>
                <a:lnTo>
                  <a:pt x="1943" y="4826"/>
                </a:lnTo>
                <a:lnTo>
                  <a:pt x="4749" y="8356"/>
                </a:lnTo>
                <a:lnTo>
                  <a:pt x="7924" y="12166"/>
                </a:lnTo>
                <a:lnTo>
                  <a:pt x="8420" y="12674"/>
                </a:lnTo>
                <a:lnTo>
                  <a:pt x="12598" y="15405"/>
                </a:lnTo>
                <a:lnTo>
                  <a:pt x="16776" y="18148"/>
                </a:lnTo>
                <a:lnTo>
                  <a:pt x="17424" y="18427"/>
                </a:lnTo>
                <a:lnTo>
                  <a:pt x="22174" y="1987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2305480" y="1845151"/>
            <a:ext cx="47879" cy="43484"/>
          </a:xfrm>
          <a:custGeom>
            <a:avLst/>
            <a:gdLst/>
            <a:ahLst/>
            <a:cxnLst/>
            <a:rect l="l" t="t" r="r" b="b"/>
            <a:pathLst>
              <a:path w="47879" h="43484">
                <a:moveTo>
                  <a:pt x="47879" y="43484"/>
                </a:moveTo>
                <a:lnTo>
                  <a:pt x="37731" y="40538"/>
                </a:lnTo>
                <a:lnTo>
                  <a:pt x="36360" y="39890"/>
                </a:lnTo>
                <a:lnTo>
                  <a:pt x="27508" y="34048"/>
                </a:lnTo>
                <a:lnTo>
                  <a:pt x="18719" y="28219"/>
                </a:lnTo>
                <a:lnTo>
                  <a:pt x="17564" y="27216"/>
                </a:lnTo>
                <a:lnTo>
                  <a:pt x="10947" y="18999"/>
                </a:lnTo>
                <a:lnTo>
                  <a:pt x="4457" y="11010"/>
                </a:lnTo>
                <a:lnTo>
                  <a:pt x="3670" y="9639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2311888" y="1780204"/>
            <a:ext cx="34709" cy="10795"/>
          </a:xfrm>
          <a:custGeom>
            <a:avLst/>
            <a:gdLst/>
            <a:ahLst/>
            <a:cxnLst/>
            <a:rect l="l" t="t" r="r" b="b"/>
            <a:pathLst>
              <a:path w="34709" h="10794">
                <a:moveTo>
                  <a:pt x="0" y="0"/>
                </a:moveTo>
                <a:lnTo>
                  <a:pt x="1435" y="1371"/>
                </a:lnTo>
                <a:lnTo>
                  <a:pt x="3022" y="2590"/>
                </a:lnTo>
                <a:lnTo>
                  <a:pt x="3530" y="2946"/>
                </a:lnTo>
                <a:lnTo>
                  <a:pt x="4178" y="3238"/>
                </a:lnTo>
                <a:lnTo>
                  <a:pt x="5981" y="4178"/>
                </a:lnTo>
                <a:lnTo>
                  <a:pt x="5905" y="4318"/>
                </a:lnTo>
                <a:lnTo>
                  <a:pt x="7708" y="5181"/>
                </a:lnTo>
                <a:lnTo>
                  <a:pt x="10515" y="6477"/>
                </a:lnTo>
                <a:lnTo>
                  <a:pt x="13385" y="7493"/>
                </a:lnTo>
                <a:lnTo>
                  <a:pt x="16421" y="8572"/>
                </a:lnTo>
                <a:lnTo>
                  <a:pt x="19659" y="9359"/>
                </a:lnTo>
                <a:lnTo>
                  <a:pt x="22606" y="10083"/>
                </a:lnTo>
                <a:lnTo>
                  <a:pt x="25704" y="10439"/>
                </a:lnTo>
                <a:lnTo>
                  <a:pt x="28219" y="10731"/>
                </a:lnTo>
                <a:lnTo>
                  <a:pt x="28371" y="10795"/>
                </a:lnTo>
                <a:lnTo>
                  <a:pt x="30886" y="10731"/>
                </a:lnTo>
                <a:lnTo>
                  <a:pt x="32753" y="10655"/>
                </a:lnTo>
                <a:lnTo>
                  <a:pt x="32905" y="10579"/>
                </a:lnTo>
                <a:lnTo>
                  <a:pt x="34709" y="1008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2348537" y="1662051"/>
            <a:ext cx="32829" cy="126936"/>
          </a:xfrm>
          <a:custGeom>
            <a:avLst/>
            <a:gdLst/>
            <a:ahLst/>
            <a:cxnLst/>
            <a:rect l="l" t="t" r="r" b="b"/>
            <a:pathLst>
              <a:path w="32829" h="126936">
                <a:moveTo>
                  <a:pt x="0" y="126936"/>
                </a:moveTo>
                <a:lnTo>
                  <a:pt x="3862" y="113797"/>
                </a:lnTo>
                <a:lnTo>
                  <a:pt x="6689" y="104048"/>
                </a:lnTo>
                <a:lnTo>
                  <a:pt x="9359" y="94754"/>
                </a:lnTo>
                <a:lnTo>
                  <a:pt x="12991" y="82422"/>
                </a:lnTo>
                <a:lnTo>
                  <a:pt x="16104" y="71122"/>
                </a:lnTo>
                <a:lnTo>
                  <a:pt x="20615" y="53538"/>
                </a:lnTo>
                <a:lnTo>
                  <a:pt x="23383" y="42626"/>
                </a:lnTo>
                <a:lnTo>
                  <a:pt x="25700" y="33247"/>
                </a:lnTo>
                <a:lnTo>
                  <a:pt x="28258" y="22545"/>
                </a:lnTo>
                <a:lnTo>
                  <a:pt x="31755" y="7670"/>
                </a:lnTo>
                <a:lnTo>
                  <a:pt x="32118" y="6121"/>
                </a:lnTo>
                <a:lnTo>
                  <a:pt x="32829" y="3238"/>
                </a:lnTo>
                <a:lnTo>
                  <a:pt x="32829" y="3022"/>
                </a:lnTo>
                <a:lnTo>
                  <a:pt x="3282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2310811" y="1654276"/>
            <a:ext cx="33045" cy="123621"/>
          </a:xfrm>
          <a:custGeom>
            <a:avLst/>
            <a:gdLst/>
            <a:ahLst/>
            <a:cxnLst/>
            <a:rect l="l" t="t" r="r" b="b"/>
            <a:pathLst>
              <a:path w="33045" h="123621">
                <a:moveTo>
                  <a:pt x="33045" y="0"/>
                </a:moveTo>
                <a:lnTo>
                  <a:pt x="32105" y="2882"/>
                </a:lnTo>
                <a:lnTo>
                  <a:pt x="31318" y="5905"/>
                </a:lnTo>
                <a:lnTo>
                  <a:pt x="27561" y="21086"/>
                </a:lnTo>
                <a:lnTo>
                  <a:pt x="24981" y="31814"/>
                </a:lnTo>
                <a:lnTo>
                  <a:pt x="22743" y="41189"/>
                </a:lnTo>
                <a:lnTo>
                  <a:pt x="20012" y="52307"/>
                </a:lnTo>
                <a:lnTo>
                  <a:pt x="16624" y="65659"/>
                </a:lnTo>
                <a:lnTo>
                  <a:pt x="13276" y="78106"/>
                </a:lnTo>
                <a:lnTo>
                  <a:pt x="9903" y="89551"/>
                </a:lnTo>
                <a:lnTo>
                  <a:pt x="9359" y="91440"/>
                </a:lnTo>
                <a:lnTo>
                  <a:pt x="5595" y="104578"/>
                </a:lnTo>
                <a:lnTo>
                  <a:pt x="2747" y="114327"/>
                </a:lnTo>
                <a:lnTo>
                  <a:pt x="0" y="12362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2305338" y="1804896"/>
            <a:ext cx="34772" cy="10223"/>
          </a:xfrm>
          <a:custGeom>
            <a:avLst/>
            <a:gdLst/>
            <a:ahLst/>
            <a:cxnLst/>
            <a:rect l="l" t="t" r="r" b="b"/>
            <a:pathLst>
              <a:path w="34772" h="10223">
                <a:moveTo>
                  <a:pt x="34772" y="9220"/>
                </a:moveTo>
                <a:lnTo>
                  <a:pt x="33185" y="9791"/>
                </a:lnTo>
                <a:lnTo>
                  <a:pt x="33045" y="9867"/>
                </a:lnTo>
                <a:lnTo>
                  <a:pt x="31394" y="10007"/>
                </a:lnTo>
                <a:lnTo>
                  <a:pt x="29006" y="10223"/>
                </a:lnTo>
                <a:lnTo>
                  <a:pt x="28867" y="10159"/>
                </a:lnTo>
                <a:lnTo>
                  <a:pt x="26492" y="9944"/>
                </a:lnTo>
                <a:lnTo>
                  <a:pt x="23545" y="9651"/>
                </a:lnTo>
                <a:lnTo>
                  <a:pt x="20586" y="9004"/>
                </a:lnTo>
                <a:lnTo>
                  <a:pt x="17424" y="8356"/>
                </a:lnTo>
                <a:lnTo>
                  <a:pt x="14325" y="7353"/>
                </a:lnTo>
                <a:lnTo>
                  <a:pt x="11379" y="6413"/>
                </a:lnTo>
                <a:lnTo>
                  <a:pt x="8420" y="5118"/>
                </a:lnTo>
                <a:lnTo>
                  <a:pt x="5905" y="4038"/>
                </a:lnTo>
                <a:lnTo>
                  <a:pt x="5753" y="4038"/>
                </a:lnTo>
                <a:lnTo>
                  <a:pt x="3454" y="2590"/>
                </a:lnTo>
                <a:lnTo>
                  <a:pt x="1650" y="1447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3072856" y="2098371"/>
            <a:ext cx="78549" cy="78981"/>
          </a:xfrm>
          <a:custGeom>
            <a:avLst/>
            <a:gdLst/>
            <a:ahLst/>
            <a:cxnLst/>
            <a:rect l="l" t="t" r="r" b="b"/>
            <a:pathLst>
              <a:path w="78549" h="78981">
                <a:moveTo>
                  <a:pt x="0" y="0"/>
                </a:moveTo>
                <a:lnTo>
                  <a:pt x="12550" y="4016"/>
                </a:lnTo>
                <a:lnTo>
                  <a:pt x="22571" y="9065"/>
                </a:lnTo>
                <a:lnTo>
                  <a:pt x="27000" y="11658"/>
                </a:lnTo>
                <a:lnTo>
                  <a:pt x="38162" y="18700"/>
                </a:lnTo>
                <a:lnTo>
                  <a:pt x="46592" y="26147"/>
                </a:lnTo>
                <a:lnTo>
                  <a:pt x="50038" y="29591"/>
                </a:lnTo>
                <a:lnTo>
                  <a:pt x="59040" y="39178"/>
                </a:lnTo>
                <a:lnTo>
                  <a:pt x="65321" y="48625"/>
                </a:lnTo>
                <a:lnTo>
                  <a:pt x="67602" y="52565"/>
                </a:lnTo>
                <a:lnTo>
                  <a:pt x="73819" y="64100"/>
                </a:lnTo>
                <a:lnTo>
                  <a:pt x="77464" y="74957"/>
                </a:lnTo>
                <a:lnTo>
                  <a:pt x="78549" y="7898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3083872" y="2060715"/>
            <a:ext cx="85255" cy="63436"/>
          </a:xfrm>
          <a:custGeom>
            <a:avLst/>
            <a:gdLst/>
            <a:ahLst/>
            <a:cxnLst/>
            <a:rect l="l" t="t" r="r" b="b"/>
            <a:pathLst>
              <a:path w="85255" h="63436">
                <a:moveTo>
                  <a:pt x="0" y="0"/>
                </a:moveTo>
                <a:lnTo>
                  <a:pt x="13474" y="4130"/>
                </a:lnTo>
                <a:lnTo>
                  <a:pt x="22912" y="8142"/>
                </a:lnTo>
                <a:lnTo>
                  <a:pt x="34611" y="14758"/>
                </a:lnTo>
                <a:lnTo>
                  <a:pt x="48034" y="22961"/>
                </a:lnTo>
                <a:lnTo>
                  <a:pt x="56113" y="29230"/>
                </a:lnTo>
                <a:lnTo>
                  <a:pt x="65939" y="38604"/>
                </a:lnTo>
                <a:lnTo>
                  <a:pt x="76162" y="49115"/>
                </a:lnTo>
                <a:lnTo>
                  <a:pt x="82379" y="58369"/>
                </a:lnTo>
                <a:lnTo>
                  <a:pt x="85255" y="6343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3175525" y="2244032"/>
            <a:ext cx="9436" cy="495"/>
          </a:xfrm>
          <a:custGeom>
            <a:avLst/>
            <a:gdLst/>
            <a:ahLst/>
            <a:cxnLst/>
            <a:rect l="l" t="t" r="r" b="b"/>
            <a:pathLst>
              <a:path w="9436" h="495">
                <a:moveTo>
                  <a:pt x="9436" y="139"/>
                </a:moveTo>
                <a:lnTo>
                  <a:pt x="8432" y="215"/>
                </a:lnTo>
                <a:lnTo>
                  <a:pt x="7353" y="279"/>
                </a:lnTo>
                <a:lnTo>
                  <a:pt x="6337" y="431"/>
                </a:lnTo>
                <a:lnTo>
                  <a:pt x="5257" y="495"/>
                </a:lnTo>
                <a:lnTo>
                  <a:pt x="2666" y="355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2353354" y="1850979"/>
            <a:ext cx="11023" cy="37655"/>
          </a:xfrm>
          <a:custGeom>
            <a:avLst/>
            <a:gdLst/>
            <a:ahLst/>
            <a:cxnLst/>
            <a:rect l="l" t="t" r="r" b="b"/>
            <a:pathLst>
              <a:path w="11023" h="37655">
                <a:moveTo>
                  <a:pt x="11023" y="0"/>
                </a:moveTo>
                <a:lnTo>
                  <a:pt x="5473" y="20091"/>
                </a:lnTo>
                <a:lnTo>
                  <a:pt x="0" y="376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2301087" y="1777902"/>
            <a:ext cx="10795" cy="67246"/>
          </a:xfrm>
          <a:custGeom>
            <a:avLst/>
            <a:gdLst/>
            <a:ahLst/>
            <a:cxnLst/>
            <a:rect l="l" t="t" r="r" b="b"/>
            <a:pathLst>
              <a:path w="10794" h="67246">
                <a:moveTo>
                  <a:pt x="4394" y="67246"/>
                </a:moveTo>
                <a:lnTo>
                  <a:pt x="0" y="46075"/>
                </a:lnTo>
                <a:lnTo>
                  <a:pt x="2667" y="24625"/>
                </a:lnTo>
                <a:lnTo>
                  <a:pt x="9728" y="0"/>
                </a:lnTo>
                <a:lnTo>
                  <a:pt x="10795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2346592" y="1788989"/>
            <a:ext cx="1943" cy="1295"/>
          </a:xfrm>
          <a:custGeom>
            <a:avLst/>
            <a:gdLst/>
            <a:ahLst/>
            <a:cxnLst/>
            <a:rect l="l" t="t" r="r" b="b"/>
            <a:pathLst>
              <a:path w="1943" h="1295">
                <a:moveTo>
                  <a:pt x="0" y="1295"/>
                </a:moveTo>
                <a:lnTo>
                  <a:pt x="194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2343853" y="1643904"/>
            <a:ext cx="37515" cy="18148"/>
          </a:xfrm>
          <a:custGeom>
            <a:avLst/>
            <a:gdLst/>
            <a:ahLst/>
            <a:cxnLst/>
            <a:rect l="l" t="t" r="r" b="b"/>
            <a:pathLst>
              <a:path w="37515" h="18148">
                <a:moveTo>
                  <a:pt x="37515" y="18148"/>
                </a:moveTo>
                <a:lnTo>
                  <a:pt x="36080" y="12026"/>
                </a:lnTo>
                <a:lnTo>
                  <a:pt x="32689" y="6705"/>
                </a:lnTo>
                <a:lnTo>
                  <a:pt x="27647" y="2666"/>
                </a:lnTo>
                <a:lnTo>
                  <a:pt x="21602" y="292"/>
                </a:lnTo>
                <a:lnTo>
                  <a:pt x="15125" y="0"/>
                </a:lnTo>
                <a:lnTo>
                  <a:pt x="8928" y="1727"/>
                </a:lnTo>
                <a:lnTo>
                  <a:pt x="3746" y="5333"/>
                </a:lnTo>
                <a:lnTo>
                  <a:pt x="0" y="1037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2340108" y="1812528"/>
            <a:ext cx="2235" cy="19443"/>
          </a:xfrm>
          <a:custGeom>
            <a:avLst/>
            <a:gdLst/>
            <a:ahLst/>
            <a:cxnLst/>
            <a:rect l="l" t="t" r="r" b="b"/>
            <a:pathLst>
              <a:path w="2235" h="19443">
                <a:moveTo>
                  <a:pt x="2235" y="19443"/>
                </a:moveTo>
                <a:lnTo>
                  <a:pt x="215" y="9728"/>
                </a:lnTo>
                <a:lnTo>
                  <a:pt x="1447" y="0"/>
                </a:lnTo>
                <a:lnTo>
                  <a:pt x="0" y="158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2303749" y="1802524"/>
            <a:ext cx="1587" cy="2374"/>
          </a:xfrm>
          <a:custGeom>
            <a:avLst/>
            <a:gdLst/>
            <a:ahLst/>
            <a:cxnLst/>
            <a:rect l="l" t="t" r="r" b="b"/>
            <a:pathLst>
              <a:path w="1587" h="2374">
                <a:moveTo>
                  <a:pt x="1587" y="2374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2329383" y="1700865"/>
            <a:ext cx="37947" cy="22669"/>
          </a:xfrm>
          <a:custGeom>
            <a:avLst/>
            <a:gdLst/>
            <a:ahLst/>
            <a:cxnLst/>
            <a:rect l="l" t="t" r="r" b="b"/>
            <a:pathLst>
              <a:path w="37947" h="22669">
                <a:moveTo>
                  <a:pt x="0" y="11658"/>
                </a:moveTo>
                <a:lnTo>
                  <a:pt x="3238" y="6324"/>
                </a:lnTo>
                <a:lnTo>
                  <a:pt x="8140" y="2374"/>
                </a:lnTo>
                <a:lnTo>
                  <a:pt x="9575" y="1866"/>
                </a:lnTo>
                <a:lnTo>
                  <a:pt x="14185" y="139"/>
                </a:lnTo>
                <a:lnTo>
                  <a:pt x="20586" y="0"/>
                </a:lnTo>
                <a:lnTo>
                  <a:pt x="26784" y="1790"/>
                </a:lnTo>
                <a:lnTo>
                  <a:pt x="32181" y="5461"/>
                </a:lnTo>
                <a:lnTo>
                  <a:pt x="36004" y="10502"/>
                </a:lnTo>
                <a:lnTo>
                  <a:pt x="37947" y="16484"/>
                </a:lnTo>
                <a:lnTo>
                  <a:pt x="37731" y="2266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2341552" y="1788986"/>
            <a:ext cx="6985" cy="23545"/>
          </a:xfrm>
          <a:custGeom>
            <a:avLst/>
            <a:gdLst/>
            <a:ahLst/>
            <a:cxnLst/>
            <a:rect l="l" t="t" r="r" b="b"/>
            <a:pathLst>
              <a:path w="6985" h="23545">
                <a:moveTo>
                  <a:pt x="0" y="23545"/>
                </a:moveTo>
                <a:lnTo>
                  <a:pt x="698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2353359" y="1850980"/>
            <a:ext cx="730516" cy="247396"/>
          </a:xfrm>
          <a:custGeom>
            <a:avLst/>
            <a:gdLst/>
            <a:ahLst/>
            <a:cxnLst/>
            <a:rect l="l" t="t" r="r" b="b"/>
            <a:pathLst>
              <a:path w="730516" h="247395">
                <a:moveTo>
                  <a:pt x="0" y="37655"/>
                </a:moveTo>
                <a:lnTo>
                  <a:pt x="719493" y="247396"/>
                </a:lnTo>
                <a:lnTo>
                  <a:pt x="724255" y="231914"/>
                </a:lnTo>
                <a:lnTo>
                  <a:pt x="730516" y="209740"/>
                </a:lnTo>
                <a:lnTo>
                  <a:pt x="317309" y="89420"/>
                </a:lnTo>
                <a:lnTo>
                  <a:pt x="11023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2364378" y="1851196"/>
            <a:ext cx="306285" cy="89204"/>
          </a:xfrm>
          <a:custGeom>
            <a:avLst/>
            <a:gdLst/>
            <a:ahLst/>
            <a:cxnLst/>
            <a:rect l="l" t="t" r="r" b="b"/>
            <a:pathLst>
              <a:path w="306285" h="89204">
                <a:moveTo>
                  <a:pt x="0" y="0"/>
                </a:moveTo>
                <a:lnTo>
                  <a:pt x="306285" y="8920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2678656" y="1942708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0" y="0"/>
                </a:moveTo>
                <a:lnTo>
                  <a:pt x="7988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2702633" y="1949693"/>
            <a:ext cx="15913" cy="4673"/>
          </a:xfrm>
          <a:custGeom>
            <a:avLst/>
            <a:gdLst/>
            <a:ahLst/>
            <a:cxnLst/>
            <a:rect l="l" t="t" r="r" b="b"/>
            <a:pathLst>
              <a:path w="15913" h="4673">
                <a:moveTo>
                  <a:pt x="0" y="0"/>
                </a:moveTo>
                <a:lnTo>
                  <a:pt x="15913" y="467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2734532" y="1958985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7988" y="2298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2758436" y="1965970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7988" y="2298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2790400" y="1975252"/>
            <a:ext cx="7924" cy="2298"/>
          </a:xfrm>
          <a:custGeom>
            <a:avLst/>
            <a:gdLst/>
            <a:ahLst/>
            <a:cxnLst/>
            <a:rect l="l" t="t" r="r" b="b"/>
            <a:pathLst>
              <a:path w="7924" h="2298">
                <a:moveTo>
                  <a:pt x="0" y="0"/>
                </a:moveTo>
                <a:lnTo>
                  <a:pt x="7924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2814304" y="1982237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0" y="0"/>
                </a:moveTo>
                <a:lnTo>
                  <a:pt x="7988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2846202" y="1991525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0" y="0"/>
                </a:moveTo>
                <a:lnTo>
                  <a:pt x="7988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2870180" y="1998513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7988" y="2298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2902078" y="2007802"/>
            <a:ext cx="7988" cy="2298"/>
          </a:xfrm>
          <a:custGeom>
            <a:avLst/>
            <a:gdLst/>
            <a:ahLst/>
            <a:cxnLst/>
            <a:rect l="l" t="t" r="r" b="b"/>
            <a:pathLst>
              <a:path w="7988" h="2298">
                <a:moveTo>
                  <a:pt x="7988" y="2298"/>
                </a:move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3067888" y="2639960"/>
            <a:ext cx="2082" cy="6908"/>
          </a:xfrm>
          <a:custGeom>
            <a:avLst/>
            <a:gdLst/>
            <a:ahLst/>
            <a:cxnLst/>
            <a:rect l="l" t="t" r="r" b="b"/>
            <a:pathLst>
              <a:path w="2082" h="6908">
                <a:moveTo>
                  <a:pt x="0" y="6908"/>
                </a:moveTo>
                <a:lnTo>
                  <a:pt x="2082" y="0"/>
                </a:lnTo>
                <a:lnTo>
                  <a:pt x="0" y="690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3067744" y="2479969"/>
            <a:ext cx="49466" cy="166827"/>
          </a:xfrm>
          <a:custGeom>
            <a:avLst/>
            <a:gdLst/>
            <a:ahLst/>
            <a:cxnLst/>
            <a:rect l="l" t="t" r="r" b="b"/>
            <a:pathLst>
              <a:path w="49466" h="166827">
                <a:moveTo>
                  <a:pt x="0" y="166827"/>
                </a:moveTo>
                <a:lnTo>
                  <a:pt x="49466" y="0"/>
                </a:lnTo>
                <a:lnTo>
                  <a:pt x="2235" y="15998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3101581" y="2531525"/>
            <a:ext cx="508" cy="1651"/>
          </a:xfrm>
          <a:custGeom>
            <a:avLst/>
            <a:gdLst/>
            <a:ahLst/>
            <a:cxnLst/>
            <a:rect l="l" t="t" r="r" b="b"/>
            <a:pathLst>
              <a:path w="507" h="1650">
                <a:moveTo>
                  <a:pt x="507" y="0"/>
                </a:moveTo>
                <a:lnTo>
                  <a:pt x="0" y="165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3117209" y="2471985"/>
            <a:ext cx="2374" cy="7988"/>
          </a:xfrm>
          <a:custGeom>
            <a:avLst/>
            <a:gdLst/>
            <a:ahLst/>
            <a:cxnLst/>
            <a:rect l="l" t="t" r="r" b="b"/>
            <a:pathLst>
              <a:path w="2374" h="7988">
                <a:moveTo>
                  <a:pt x="0" y="7988"/>
                </a:moveTo>
                <a:lnTo>
                  <a:pt x="2374" y="0"/>
                </a:lnTo>
                <a:lnTo>
                  <a:pt x="0" y="798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3119586" y="2447927"/>
            <a:ext cx="7048" cy="24053"/>
          </a:xfrm>
          <a:custGeom>
            <a:avLst/>
            <a:gdLst/>
            <a:ahLst/>
            <a:cxnLst/>
            <a:rect l="l" t="t" r="r" b="b"/>
            <a:pathLst>
              <a:path w="7048" h="24053">
                <a:moveTo>
                  <a:pt x="0" y="24053"/>
                </a:moveTo>
                <a:lnTo>
                  <a:pt x="7048" y="0"/>
                </a:lnTo>
                <a:lnTo>
                  <a:pt x="4673" y="806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3126640" y="2423956"/>
            <a:ext cx="7124" cy="23977"/>
          </a:xfrm>
          <a:custGeom>
            <a:avLst/>
            <a:gdLst/>
            <a:ahLst/>
            <a:cxnLst/>
            <a:rect l="l" t="t" r="r" b="b"/>
            <a:pathLst>
              <a:path w="7124" h="23977">
                <a:moveTo>
                  <a:pt x="0" y="23977"/>
                </a:moveTo>
                <a:lnTo>
                  <a:pt x="7124" y="0"/>
                </a:lnTo>
                <a:lnTo>
                  <a:pt x="4749" y="798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3133770" y="2391992"/>
            <a:ext cx="9499" cy="31965"/>
          </a:xfrm>
          <a:custGeom>
            <a:avLst/>
            <a:gdLst/>
            <a:ahLst/>
            <a:cxnLst/>
            <a:rect l="l" t="t" r="r" b="b"/>
            <a:pathLst>
              <a:path w="9499" h="31965">
                <a:moveTo>
                  <a:pt x="7124" y="7988"/>
                </a:moveTo>
                <a:lnTo>
                  <a:pt x="9499" y="0"/>
                </a:lnTo>
                <a:lnTo>
                  <a:pt x="0" y="3196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3143271" y="2367935"/>
            <a:ext cx="7124" cy="24053"/>
          </a:xfrm>
          <a:custGeom>
            <a:avLst/>
            <a:gdLst/>
            <a:ahLst/>
            <a:cxnLst/>
            <a:rect l="l" t="t" r="r" b="b"/>
            <a:pathLst>
              <a:path w="7124" h="24053">
                <a:moveTo>
                  <a:pt x="0" y="24053"/>
                </a:moveTo>
                <a:lnTo>
                  <a:pt x="7124" y="0"/>
                </a:lnTo>
                <a:lnTo>
                  <a:pt x="4749" y="800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3150406" y="2240861"/>
            <a:ext cx="37503" cy="127076"/>
          </a:xfrm>
          <a:custGeom>
            <a:avLst/>
            <a:gdLst/>
            <a:ahLst/>
            <a:cxnLst/>
            <a:rect l="l" t="t" r="r" b="b"/>
            <a:pathLst>
              <a:path w="37503" h="127076">
                <a:moveTo>
                  <a:pt x="37363" y="0"/>
                </a:moveTo>
                <a:lnTo>
                  <a:pt x="37503" y="215"/>
                </a:lnTo>
                <a:lnTo>
                  <a:pt x="37007" y="2082"/>
                </a:lnTo>
                <a:lnTo>
                  <a:pt x="0" y="12707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3150833" y="2175990"/>
            <a:ext cx="1155" cy="9004"/>
          </a:xfrm>
          <a:custGeom>
            <a:avLst/>
            <a:gdLst/>
            <a:ahLst/>
            <a:cxnLst/>
            <a:rect l="l" t="t" r="r" b="b"/>
            <a:pathLst>
              <a:path w="1155" h="9004">
                <a:moveTo>
                  <a:pt x="0" y="0"/>
                </a:moveTo>
                <a:lnTo>
                  <a:pt x="1155" y="900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3166960" y="2307817"/>
            <a:ext cx="1219" cy="4178"/>
          </a:xfrm>
          <a:custGeom>
            <a:avLst/>
            <a:gdLst/>
            <a:ahLst/>
            <a:cxnLst/>
            <a:rect l="l" t="t" r="r" b="b"/>
            <a:pathLst>
              <a:path w="1219" h="4178">
                <a:moveTo>
                  <a:pt x="0" y="4178"/>
                </a:moveTo>
                <a:lnTo>
                  <a:pt x="121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3184958" y="2242947"/>
            <a:ext cx="2451" cy="1219"/>
          </a:xfrm>
          <a:custGeom>
            <a:avLst/>
            <a:gdLst/>
            <a:ahLst/>
            <a:cxnLst/>
            <a:rect l="l" t="t" r="r" b="b"/>
            <a:pathLst>
              <a:path w="2451" h="1219">
                <a:moveTo>
                  <a:pt x="2451" y="0"/>
                </a:moveTo>
                <a:lnTo>
                  <a:pt x="0" y="1219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3187553" y="2189163"/>
            <a:ext cx="5981" cy="53136"/>
          </a:xfrm>
          <a:custGeom>
            <a:avLst/>
            <a:gdLst/>
            <a:ahLst/>
            <a:cxnLst/>
            <a:rect l="l" t="t" r="r" b="b"/>
            <a:pathLst>
              <a:path w="5981" h="53136">
                <a:moveTo>
                  <a:pt x="0" y="53136"/>
                </a:moveTo>
                <a:lnTo>
                  <a:pt x="355" y="51917"/>
                </a:lnTo>
                <a:lnTo>
                  <a:pt x="5981" y="14693"/>
                </a:lnTo>
                <a:lnTo>
                  <a:pt x="4178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3187481" y="2242012"/>
            <a:ext cx="215" cy="571"/>
          </a:xfrm>
          <a:custGeom>
            <a:avLst/>
            <a:gdLst/>
            <a:ahLst/>
            <a:cxnLst/>
            <a:rect l="l" t="t" r="r" b="b"/>
            <a:pathLst>
              <a:path w="215" h="571">
                <a:moveTo>
                  <a:pt x="215" y="0"/>
                </a:moveTo>
                <a:lnTo>
                  <a:pt x="0" y="5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2580448" y="1792229"/>
            <a:ext cx="129451" cy="94894"/>
          </a:xfrm>
          <a:custGeom>
            <a:avLst/>
            <a:gdLst/>
            <a:ahLst/>
            <a:cxnLst/>
            <a:rect l="l" t="t" r="r" b="b"/>
            <a:pathLst>
              <a:path w="129451" h="94894">
                <a:moveTo>
                  <a:pt x="0" y="0"/>
                </a:moveTo>
                <a:lnTo>
                  <a:pt x="0" y="3162"/>
                </a:lnTo>
                <a:lnTo>
                  <a:pt x="431" y="6261"/>
                </a:lnTo>
                <a:lnTo>
                  <a:pt x="1219" y="12522"/>
                </a:lnTo>
                <a:lnTo>
                  <a:pt x="2451" y="18719"/>
                </a:lnTo>
                <a:lnTo>
                  <a:pt x="3162" y="21386"/>
                </a:lnTo>
                <a:lnTo>
                  <a:pt x="3314" y="21882"/>
                </a:lnTo>
                <a:lnTo>
                  <a:pt x="4902" y="24117"/>
                </a:lnTo>
                <a:lnTo>
                  <a:pt x="9931" y="31394"/>
                </a:lnTo>
                <a:lnTo>
                  <a:pt x="10363" y="31318"/>
                </a:lnTo>
                <a:lnTo>
                  <a:pt x="16129" y="38087"/>
                </a:lnTo>
                <a:lnTo>
                  <a:pt x="17780" y="40106"/>
                </a:lnTo>
                <a:lnTo>
                  <a:pt x="17856" y="40246"/>
                </a:lnTo>
                <a:lnTo>
                  <a:pt x="19875" y="41910"/>
                </a:lnTo>
                <a:lnTo>
                  <a:pt x="29159" y="49250"/>
                </a:lnTo>
                <a:lnTo>
                  <a:pt x="28943" y="49898"/>
                </a:lnTo>
                <a:lnTo>
                  <a:pt x="38811" y="56235"/>
                </a:lnTo>
                <a:lnTo>
                  <a:pt x="50009" y="63154"/>
                </a:lnTo>
                <a:lnTo>
                  <a:pt x="59839" y="68144"/>
                </a:lnTo>
                <a:lnTo>
                  <a:pt x="64579" y="70421"/>
                </a:lnTo>
                <a:lnTo>
                  <a:pt x="76900" y="76280"/>
                </a:lnTo>
                <a:lnTo>
                  <a:pt x="86310" y="80194"/>
                </a:lnTo>
                <a:lnTo>
                  <a:pt x="95465" y="83667"/>
                </a:lnTo>
                <a:lnTo>
                  <a:pt x="108462" y="88487"/>
                </a:lnTo>
                <a:lnTo>
                  <a:pt x="117990" y="91583"/>
                </a:lnTo>
                <a:lnTo>
                  <a:pt x="129451" y="9489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2638480" y="1814192"/>
            <a:ext cx="82296" cy="35204"/>
          </a:xfrm>
          <a:custGeom>
            <a:avLst/>
            <a:gdLst/>
            <a:ahLst/>
            <a:cxnLst/>
            <a:rect l="l" t="t" r="r" b="b"/>
            <a:pathLst>
              <a:path w="82295" h="35204">
                <a:moveTo>
                  <a:pt x="82295" y="35204"/>
                </a:moveTo>
                <a:lnTo>
                  <a:pt x="69303" y="31329"/>
                </a:lnTo>
                <a:lnTo>
                  <a:pt x="59553" y="27931"/>
                </a:lnTo>
                <a:lnTo>
                  <a:pt x="51485" y="24904"/>
                </a:lnTo>
                <a:lnTo>
                  <a:pt x="39124" y="20180"/>
                </a:lnTo>
                <a:lnTo>
                  <a:pt x="29176" y="15689"/>
                </a:lnTo>
                <a:lnTo>
                  <a:pt x="24256" y="13322"/>
                </a:lnTo>
                <a:lnTo>
                  <a:pt x="12614" y="7531"/>
                </a:lnTo>
                <a:lnTo>
                  <a:pt x="2655" y="1639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3169188" y="2132857"/>
            <a:ext cx="34709" cy="10731"/>
          </a:xfrm>
          <a:custGeom>
            <a:avLst/>
            <a:gdLst/>
            <a:ahLst/>
            <a:cxnLst/>
            <a:rect l="l" t="t" r="r" b="b"/>
            <a:pathLst>
              <a:path w="34709" h="10731">
                <a:moveTo>
                  <a:pt x="34709" y="10083"/>
                </a:moveTo>
                <a:lnTo>
                  <a:pt x="32905" y="10591"/>
                </a:lnTo>
                <a:lnTo>
                  <a:pt x="32766" y="10591"/>
                </a:lnTo>
                <a:lnTo>
                  <a:pt x="30886" y="10655"/>
                </a:lnTo>
                <a:lnTo>
                  <a:pt x="28371" y="10731"/>
                </a:lnTo>
                <a:lnTo>
                  <a:pt x="28232" y="10731"/>
                </a:lnTo>
                <a:lnTo>
                  <a:pt x="25704" y="10375"/>
                </a:lnTo>
                <a:lnTo>
                  <a:pt x="22682" y="10007"/>
                </a:lnTo>
                <a:lnTo>
                  <a:pt x="19659" y="9296"/>
                </a:lnTo>
                <a:lnTo>
                  <a:pt x="18364" y="9004"/>
                </a:lnTo>
                <a:lnTo>
                  <a:pt x="17145" y="8572"/>
                </a:lnTo>
                <a:lnTo>
                  <a:pt x="15265" y="8000"/>
                </a:lnTo>
                <a:lnTo>
                  <a:pt x="15201" y="8140"/>
                </a:lnTo>
                <a:lnTo>
                  <a:pt x="13398" y="7492"/>
                </a:lnTo>
                <a:lnTo>
                  <a:pt x="10515" y="6413"/>
                </a:lnTo>
                <a:lnTo>
                  <a:pt x="7632" y="5118"/>
                </a:lnTo>
                <a:lnTo>
                  <a:pt x="5257" y="4038"/>
                </a:lnTo>
                <a:lnTo>
                  <a:pt x="3022" y="2527"/>
                </a:lnTo>
                <a:lnTo>
                  <a:pt x="1447" y="1447"/>
                </a:lnTo>
                <a:lnTo>
                  <a:pt x="1295" y="1371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3091000" y="1997139"/>
            <a:ext cx="69557" cy="56515"/>
          </a:xfrm>
          <a:custGeom>
            <a:avLst/>
            <a:gdLst/>
            <a:ahLst/>
            <a:cxnLst/>
            <a:rect l="l" t="t" r="r" b="b"/>
            <a:pathLst>
              <a:path w="69557" h="56514">
                <a:moveTo>
                  <a:pt x="0" y="0"/>
                </a:moveTo>
                <a:lnTo>
                  <a:pt x="9144" y="2514"/>
                </a:lnTo>
                <a:lnTo>
                  <a:pt x="18148" y="7277"/>
                </a:lnTo>
                <a:lnTo>
                  <a:pt x="29696" y="13509"/>
                </a:lnTo>
                <a:lnTo>
                  <a:pt x="39061" y="20194"/>
                </a:lnTo>
                <a:lnTo>
                  <a:pt x="41681" y="22326"/>
                </a:lnTo>
                <a:lnTo>
                  <a:pt x="51193" y="30890"/>
                </a:lnTo>
                <a:lnTo>
                  <a:pt x="58837" y="40116"/>
                </a:lnTo>
                <a:lnTo>
                  <a:pt x="60401" y="42049"/>
                </a:lnTo>
                <a:lnTo>
                  <a:pt x="65659" y="48450"/>
                </a:lnTo>
                <a:lnTo>
                  <a:pt x="66027" y="49034"/>
                </a:lnTo>
                <a:lnTo>
                  <a:pt x="69557" y="5651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3101873" y="1959627"/>
            <a:ext cx="110020" cy="159626"/>
          </a:xfrm>
          <a:custGeom>
            <a:avLst/>
            <a:gdLst/>
            <a:ahLst/>
            <a:cxnLst/>
            <a:rect l="l" t="t" r="r" b="b"/>
            <a:pathLst>
              <a:path w="110020" h="159626">
                <a:moveTo>
                  <a:pt x="0" y="0"/>
                </a:moveTo>
                <a:lnTo>
                  <a:pt x="12356" y="3433"/>
                </a:lnTo>
                <a:lnTo>
                  <a:pt x="23541" y="8767"/>
                </a:lnTo>
                <a:lnTo>
                  <a:pt x="36821" y="15793"/>
                </a:lnTo>
                <a:lnTo>
                  <a:pt x="45439" y="21207"/>
                </a:lnTo>
                <a:lnTo>
                  <a:pt x="55651" y="29235"/>
                </a:lnTo>
                <a:lnTo>
                  <a:pt x="66030" y="38251"/>
                </a:lnTo>
                <a:lnTo>
                  <a:pt x="72894" y="45826"/>
                </a:lnTo>
                <a:lnTo>
                  <a:pt x="80708" y="55511"/>
                </a:lnTo>
                <a:lnTo>
                  <a:pt x="87909" y="64439"/>
                </a:lnTo>
                <a:lnTo>
                  <a:pt x="93383" y="75603"/>
                </a:lnTo>
                <a:lnTo>
                  <a:pt x="99357" y="88258"/>
                </a:lnTo>
                <a:lnTo>
                  <a:pt x="102998" y="97806"/>
                </a:lnTo>
                <a:lnTo>
                  <a:pt x="105981" y="109220"/>
                </a:lnTo>
                <a:lnTo>
                  <a:pt x="108730" y="122579"/>
                </a:lnTo>
                <a:lnTo>
                  <a:pt x="109518" y="132732"/>
                </a:lnTo>
                <a:lnTo>
                  <a:pt x="109804" y="145084"/>
                </a:lnTo>
                <a:lnTo>
                  <a:pt x="110020" y="151853"/>
                </a:lnTo>
                <a:lnTo>
                  <a:pt x="109804" y="153212"/>
                </a:lnTo>
                <a:lnTo>
                  <a:pt x="107429" y="159626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3160125" y="2052946"/>
            <a:ext cx="12090" cy="77609"/>
          </a:xfrm>
          <a:custGeom>
            <a:avLst/>
            <a:gdLst/>
            <a:ahLst/>
            <a:cxnLst/>
            <a:rect l="l" t="t" r="r" b="b"/>
            <a:pathLst>
              <a:path w="12090" h="77609">
                <a:moveTo>
                  <a:pt x="7988" y="77609"/>
                </a:moveTo>
                <a:lnTo>
                  <a:pt x="11202" y="65121"/>
                </a:lnTo>
                <a:lnTo>
                  <a:pt x="12051" y="52982"/>
                </a:lnTo>
                <a:lnTo>
                  <a:pt x="12090" y="51333"/>
                </a:lnTo>
                <a:lnTo>
                  <a:pt x="11981" y="38462"/>
                </a:lnTo>
                <a:lnTo>
                  <a:pt x="9723" y="26629"/>
                </a:lnTo>
                <a:lnTo>
                  <a:pt x="9283" y="24764"/>
                </a:lnTo>
                <a:lnTo>
                  <a:pt x="5941" y="12335"/>
                </a:lnTo>
                <a:lnTo>
                  <a:pt x="683" y="1288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2580455" y="1775809"/>
            <a:ext cx="39738" cy="21386"/>
          </a:xfrm>
          <a:custGeom>
            <a:avLst/>
            <a:gdLst/>
            <a:ahLst/>
            <a:cxnLst/>
            <a:rect l="l" t="t" r="r" b="b"/>
            <a:pathLst>
              <a:path w="39738" h="21386">
                <a:moveTo>
                  <a:pt x="39738" y="21386"/>
                </a:moveTo>
                <a:lnTo>
                  <a:pt x="39230" y="18008"/>
                </a:lnTo>
                <a:lnTo>
                  <a:pt x="37718" y="11950"/>
                </a:lnTo>
                <a:lnTo>
                  <a:pt x="34264" y="6553"/>
                </a:lnTo>
                <a:lnTo>
                  <a:pt x="29298" y="2590"/>
                </a:lnTo>
                <a:lnTo>
                  <a:pt x="23253" y="292"/>
                </a:lnTo>
                <a:lnTo>
                  <a:pt x="16700" y="0"/>
                </a:lnTo>
                <a:lnTo>
                  <a:pt x="10579" y="1803"/>
                </a:lnTo>
                <a:lnTo>
                  <a:pt x="5397" y="5410"/>
                </a:lnTo>
                <a:lnTo>
                  <a:pt x="1727" y="10439"/>
                </a:lnTo>
                <a:lnTo>
                  <a:pt x="0" y="1642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2709904" y="1849393"/>
            <a:ext cx="10871" cy="37731"/>
          </a:xfrm>
          <a:custGeom>
            <a:avLst/>
            <a:gdLst/>
            <a:ahLst/>
            <a:cxnLst/>
            <a:rect l="l" t="t" r="r" b="b"/>
            <a:pathLst>
              <a:path w="10871" h="37731">
                <a:moveTo>
                  <a:pt x="0" y="37731"/>
                </a:moveTo>
                <a:lnTo>
                  <a:pt x="10871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2580520" y="1717493"/>
            <a:ext cx="53213" cy="78333"/>
          </a:xfrm>
          <a:custGeom>
            <a:avLst/>
            <a:gdLst/>
            <a:ahLst/>
            <a:cxnLst/>
            <a:rect l="l" t="t" r="r" b="b"/>
            <a:pathLst>
              <a:path w="53212" h="78333">
                <a:moveTo>
                  <a:pt x="0" y="74447"/>
                </a:moveTo>
                <a:lnTo>
                  <a:pt x="15341" y="11734"/>
                </a:lnTo>
                <a:lnTo>
                  <a:pt x="18503" y="6400"/>
                </a:lnTo>
                <a:lnTo>
                  <a:pt x="23406" y="2451"/>
                </a:lnTo>
                <a:lnTo>
                  <a:pt x="29451" y="215"/>
                </a:lnTo>
                <a:lnTo>
                  <a:pt x="35928" y="0"/>
                </a:lnTo>
                <a:lnTo>
                  <a:pt x="42125" y="1866"/>
                </a:lnTo>
                <a:lnTo>
                  <a:pt x="47447" y="5473"/>
                </a:lnTo>
                <a:lnTo>
                  <a:pt x="51269" y="10579"/>
                </a:lnTo>
                <a:lnTo>
                  <a:pt x="53213" y="16560"/>
                </a:lnTo>
                <a:lnTo>
                  <a:pt x="53060" y="22745"/>
                </a:lnTo>
                <a:lnTo>
                  <a:pt x="39458" y="7833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616446" y="1792513"/>
            <a:ext cx="24193" cy="22898"/>
          </a:xfrm>
          <a:custGeom>
            <a:avLst/>
            <a:gdLst/>
            <a:ahLst/>
            <a:cxnLst/>
            <a:rect l="l" t="t" r="r" b="b"/>
            <a:pathLst>
              <a:path w="24193" h="22898">
                <a:moveTo>
                  <a:pt x="24193" y="22898"/>
                </a:moveTo>
                <a:lnTo>
                  <a:pt x="9359" y="11671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2619905" y="1783949"/>
            <a:ext cx="2882" cy="11518"/>
          </a:xfrm>
          <a:custGeom>
            <a:avLst/>
            <a:gdLst/>
            <a:ahLst/>
            <a:cxnLst/>
            <a:rect l="l" t="t" r="r" b="b"/>
            <a:pathLst>
              <a:path w="2882" h="11518">
                <a:moveTo>
                  <a:pt x="0" y="11518"/>
                </a:moveTo>
                <a:lnTo>
                  <a:pt x="2882" y="0"/>
                </a:lnTo>
                <a:lnTo>
                  <a:pt x="863" y="798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2619611" y="1793812"/>
            <a:ext cx="76" cy="355"/>
          </a:xfrm>
          <a:custGeom>
            <a:avLst/>
            <a:gdLst/>
            <a:ahLst/>
            <a:cxnLst/>
            <a:rect l="l" t="t" r="r" b="b"/>
            <a:pathLst>
              <a:path w="76" h="355">
                <a:moveTo>
                  <a:pt x="76" y="0"/>
                </a:moveTo>
                <a:lnTo>
                  <a:pt x="0" y="355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2622786" y="1775960"/>
            <a:ext cx="2082" cy="7988"/>
          </a:xfrm>
          <a:custGeom>
            <a:avLst/>
            <a:gdLst/>
            <a:ahLst/>
            <a:cxnLst/>
            <a:rect l="l" t="t" r="r" b="b"/>
            <a:pathLst>
              <a:path w="2082" h="7988">
                <a:moveTo>
                  <a:pt x="0" y="7988"/>
                </a:moveTo>
                <a:lnTo>
                  <a:pt x="2082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2622786" y="1767958"/>
            <a:ext cx="4025" cy="15773"/>
          </a:xfrm>
          <a:custGeom>
            <a:avLst/>
            <a:gdLst/>
            <a:ahLst/>
            <a:cxnLst/>
            <a:rect l="l" t="t" r="r" b="b"/>
            <a:pathLst>
              <a:path w="4025" h="15773">
                <a:moveTo>
                  <a:pt x="0" y="15773"/>
                </a:moveTo>
                <a:lnTo>
                  <a:pt x="4025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630705" y="1751472"/>
            <a:ext cx="76" cy="508"/>
          </a:xfrm>
          <a:custGeom>
            <a:avLst/>
            <a:gdLst/>
            <a:ahLst/>
            <a:cxnLst/>
            <a:rect l="l" t="t" r="r" b="b"/>
            <a:pathLst>
              <a:path w="76" h="507">
                <a:moveTo>
                  <a:pt x="0" y="507"/>
                </a:moveTo>
                <a:lnTo>
                  <a:pt x="7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2632647" y="1743632"/>
            <a:ext cx="76" cy="355"/>
          </a:xfrm>
          <a:custGeom>
            <a:avLst/>
            <a:gdLst/>
            <a:ahLst/>
            <a:cxnLst/>
            <a:rect l="l" t="t" r="r" b="b"/>
            <a:pathLst>
              <a:path w="76" h="355">
                <a:moveTo>
                  <a:pt x="0" y="355"/>
                </a:moveTo>
                <a:lnTo>
                  <a:pt x="76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2709904" y="1887124"/>
            <a:ext cx="279933" cy="80860"/>
          </a:xfrm>
          <a:custGeom>
            <a:avLst/>
            <a:gdLst/>
            <a:ahLst/>
            <a:cxnLst/>
            <a:rect l="l" t="t" r="r" b="b"/>
            <a:pathLst>
              <a:path w="279933" h="80860">
                <a:moveTo>
                  <a:pt x="0" y="0"/>
                </a:moveTo>
                <a:lnTo>
                  <a:pt x="279933" y="80860"/>
                </a:lnTo>
                <a:lnTo>
                  <a:pt x="276910" y="79997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2720776" y="1849396"/>
            <a:ext cx="229171" cy="66243"/>
          </a:xfrm>
          <a:custGeom>
            <a:avLst/>
            <a:gdLst/>
            <a:ahLst/>
            <a:cxnLst/>
            <a:rect l="l" t="t" r="r" b="b"/>
            <a:pathLst>
              <a:path w="229171" h="66243">
                <a:moveTo>
                  <a:pt x="0" y="0"/>
                </a:moveTo>
                <a:lnTo>
                  <a:pt x="229171" y="66243"/>
                </a:lnTo>
                <a:lnTo>
                  <a:pt x="222618" y="64363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2949952" y="1915637"/>
            <a:ext cx="15989" cy="4673"/>
          </a:xfrm>
          <a:custGeom>
            <a:avLst/>
            <a:gdLst/>
            <a:ahLst/>
            <a:cxnLst/>
            <a:rect l="l" t="t" r="r" b="b"/>
            <a:pathLst>
              <a:path w="15989" h="4673">
                <a:moveTo>
                  <a:pt x="0" y="0"/>
                </a:moveTo>
                <a:lnTo>
                  <a:pt x="15989" y="4673"/>
                </a:lnTo>
                <a:lnTo>
                  <a:pt x="7988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965936" y="1920316"/>
            <a:ext cx="31902" cy="9220"/>
          </a:xfrm>
          <a:custGeom>
            <a:avLst/>
            <a:gdLst/>
            <a:ahLst/>
            <a:cxnLst/>
            <a:rect l="l" t="t" r="r" b="b"/>
            <a:pathLst>
              <a:path w="31902" h="9220">
                <a:moveTo>
                  <a:pt x="0" y="0"/>
                </a:moveTo>
                <a:lnTo>
                  <a:pt x="31902" y="9220"/>
                </a:lnTo>
                <a:lnTo>
                  <a:pt x="23901" y="690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2989840" y="1967980"/>
            <a:ext cx="15989" cy="4610"/>
          </a:xfrm>
          <a:custGeom>
            <a:avLst/>
            <a:gdLst/>
            <a:ahLst/>
            <a:cxnLst/>
            <a:rect l="l" t="t" r="r" b="b"/>
            <a:pathLst>
              <a:path w="15989" h="4610">
                <a:moveTo>
                  <a:pt x="0" y="0"/>
                </a:moveTo>
                <a:lnTo>
                  <a:pt x="15989" y="4610"/>
                </a:lnTo>
                <a:lnTo>
                  <a:pt x="12103" y="3454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2997836" y="1929535"/>
            <a:ext cx="104038" cy="67602"/>
          </a:xfrm>
          <a:custGeom>
            <a:avLst/>
            <a:gdLst/>
            <a:ahLst/>
            <a:cxnLst/>
            <a:rect l="l" t="t" r="r" b="b"/>
            <a:pathLst>
              <a:path w="104038" h="67602">
                <a:moveTo>
                  <a:pt x="7988" y="43052"/>
                </a:moveTo>
                <a:lnTo>
                  <a:pt x="93167" y="67602"/>
                </a:lnTo>
                <a:lnTo>
                  <a:pt x="104038" y="30086"/>
                </a:lnTo>
                <a:lnTo>
                  <a:pt x="0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3013816" y="1934140"/>
            <a:ext cx="7924" cy="2298"/>
          </a:xfrm>
          <a:custGeom>
            <a:avLst/>
            <a:gdLst/>
            <a:ahLst/>
            <a:cxnLst/>
            <a:rect l="l" t="t" r="r" b="b"/>
            <a:pathLst>
              <a:path w="7924" h="2298">
                <a:moveTo>
                  <a:pt x="0" y="0"/>
                </a:moveTo>
                <a:lnTo>
                  <a:pt x="7924" y="229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3057881" y="2141567"/>
            <a:ext cx="147955" cy="499973"/>
          </a:xfrm>
          <a:custGeom>
            <a:avLst/>
            <a:gdLst/>
            <a:ahLst/>
            <a:cxnLst/>
            <a:rect l="l" t="t" r="r" b="b"/>
            <a:pathLst>
              <a:path w="147955" h="499973">
                <a:moveTo>
                  <a:pt x="0" y="499973"/>
                </a:moveTo>
                <a:lnTo>
                  <a:pt x="147955" y="0"/>
                </a:lnTo>
                <a:lnTo>
                  <a:pt x="146011" y="1371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3022457" y="2130562"/>
            <a:ext cx="146735" cy="492188"/>
          </a:xfrm>
          <a:custGeom>
            <a:avLst/>
            <a:gdLst/>
            <a:ahLst/>
            <a:cxnLst/>
            <a:rect l="l" t="t" r="r" b="b"/>
            <a:pathLst>
              <a:path w="146735" h="492188">
                <a:moveTo>
                  <a:pt x="146735" y="2298"/>
                </a:moveTo>
                <a:lnTo>
                  <a:pt x="145656" y="0"/>
                </a:lnTo>
                <a:lnTo>
                  <a:pt x="0" y="492188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3205841" y="2106000"/>
            <a:ext cx="5549" cy="35572"/>
          </a:xfrm>
          <a:custGeom>
            <a:avLst/>
            <a:gdLst/>
            <a:ahLst/>
            <a:cxnLst/>
            <a:rect l="l" t="t" r="r" b="b"/>
            <a:pathLst>
              <a:path w="5549" h="35572">
                <a:moveTo>
                  <a:pt x="0" y="35572"/>
                </a:moveTo>
                <a:lnTo>
                  <a:pt x="5549" y="0"/>
                </a:lnTo>
              </a:path>
            </a:pathLst>
          </a:custGeom>
          <a:ln w="9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779505" y="2641391"/>
            <a:ext cx="2028088" cy="131470"/>
          </a:xfrm>
          <a:custGeom>
            <a:avLst/>
            <a:gdLst/>
            <a:ahLst/>
            <a:cxnLst/>
            <a:rect l="l" t="t" r="r" b="b"/>
            <a:pathLst>
              <a:path w="2028088" h="131470">
                <a:moveTo>
                  <a:pt x="0" y="0"/>
                </a:moveTo>
                <a:lnTo>
                  <a:pt x="2028088" y="13147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776987" y="1539920"/>
            <a:ext cx="1481328" cy="162026"/>
          </a:xfrm>
          <a:custGeom>
            <a:avLst/>
            <a:gdLst/>
            <a:ahLst/>
            <a:cxnLst/>
            <a:rect l="l" t="t" r="r" b="b"/>
            <a:pathLst>
              <a:path w="1481327" h="162026">
                <a:moveTo>
                  <a:pt x="0" y="162026"/>
                </a:moveTo>
                <a:lnTo>
                  <a:pt x="14813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7200" y="3162363"/>
            <a:ext cx="3358794" cy="1475295"/>
          </a:xfrm>
          <a:custGeom>
            <a:avLst/>
            <a:gdLst/>
            <a:ahLst/>
            <a:cxnLst/>
            <a:rect l="l" t="t" r="r" b="b"/>
            <a:pathLst>
              <a:path w="3358794" h="1475295">
                <a:moveTo>
                  <a:pt x="0" y="1475295"/>
                </a:moveTo>
                <a:lnTo>
                  <a:pt x="3358794" y="1475295"/>
                </a:lnTo>
                <a:lnTo>
                  <a:pt x="3358794" y="0"/>
                </a:lnTo>
                <a:lnTo>
                  <a:pt x="0" y="0"/>
                </a:lnTo>
                <a:lnTo>
                  <a:pt x="0" y="1475295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00000" y="342635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06350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21775" y="342635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21775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37199" y="342635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3719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7764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00000" y="3638904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06350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21775" y="3638904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21775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37199" y="3638904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3719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7764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00000" y="3842209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06350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21775" y="3842209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21775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37199" y="3842209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19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7764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00000" y="404551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06350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21775" y="404551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21775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37199" y="404551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3719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7764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00000" y="4248820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06350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21775" y="4248820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21775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437199" y="4248820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3719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7764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800000" y="445212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21775" y="445212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37199" y="445212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48000" y="3536349"/>
            <a:ext cx="927481" cy="875068"/>
          </a:xfrm>
          <a:custGeom>
            <a:avLst/>
            <a:gdLst/>
            <a:ahLst/>
            <a:cxnLst/>
            <a:rect l="l" t="t" r="r" b="b"/>
            <a:pathLst>
              <a:path w="927481" h="875068">
                <a:moveTo>
                  <a:pt x="927481" y="0"/>
                </a:moveTo>
                <a:lnTo>
                  <a:pt x="0" y="374624"/>
                </a:lnTo>
                <a:lnTo>
                  <a:pt x="0" y="875030"/>
                </a:lnTo>
                <a:lnTo>
                  <a:pt x="366610" y="875068"/>
                </a:lnTo>
                <a:lnTo>
                  <a:pt x="366864" y="612711"/>
                </a:lnTo>
                <a:lnTo>
                  <a:pt x="552323" y="537540"/>
                </a:lnTo>
                <a:lnTo>
                  <a:pt x="554837" y="537502"/>
                </a:lnTo>
                <a:lnTo>
                  <a:pt x="680199" y="596950"/>
                </a:lnTo>
                <a:lnTo>
                  <a:pt x="685076" y="599706"/>
                </a:lnTo>
                <a:lnTo>
                  <a:pt x="685520" y="599833"/>
                </a:lnTo>
                <a:lnTo>
                  <a:pt x="852169" y="737298"/>
                </a:lnTo>
                <a:lnTo>
                  <a:pt x="852398" y="875068"/>
                </a:lnTo>
                <a:lnTo>
                  <a:pt x="927481" y="875068"/>
                </a:lnTo>
                <a:lnTo>
                  <a:pt x="927481" y="0"/>
                </a:lnTo>
                <a:close/>
              </a:path>
            </a:pathLst>
          </a:custGeom>
          <a:solidFill>
            <a:srgbClr val="4C8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14605" y="4073808"/>
            <a:ext cx="186969" cy="337654"/>
          </a:xfrm>
          <a:custGeom>
            <a:avLst/>
            <a:gdLst/>
            <a:ahLst/>
            <a:cxnLst/>
            <a:rect l="l" t="t" r="r" b="b"/>
            <a:pathLst>
              <a:path w="186969" h="337654">
                <a:moveTo>
                  <a:pt x="185724" y="88"/>
                </a:moveTo>
                <a:lnTo>
                  <a:pt x="266" y="75247"/>
                </a:lnTo>
                <a:lnTo>
                  <a:pt x="0" y="337604"/>
                </a:lnTo>
                <a:lnTo>
                  <a:pt x="20269" y="337604"/>
                </a:lnTo>
                <a:lnTo>
                  <a:pt x="25234" y="314921"/>
                </a:lnTo>
                <a:lnTo>
                  <a:pt x="38404" y="288963"/>
                </a:lnTo>
                <a:lnTo>
                  <a:pt x="40525" y="286588"/>
                </a:lnTo>
                <a:lnTo>
                  <a:pt x="45275" y="280924"/>
                </a:lnTo>
                <a:lnTo>
                  <a:pt x="53530" y="271170"/>
                </a:lnTo>
                <a:lnTo>
                  <a:pt x="59486" y="264337"/>
                </a:lnTo>
                <a:lnTo>
                  <a:pt x="82080" y="247878"/>
                </a:lnTo>
                <a:lnTo>
                  <a:pt x="83337" y="247484"/>
                </a:lnTo>
                <a:lnTo>
                  <a:pt x="106108" y="238163"/>
                </a:lnTo>
                <a:lnTo>
                  <a:pt x="120141" y="237299"/>
                </a:lnTo>
                <a:lnTo>
                  <a:pt x="128955" y="236689"/>
                </a:lnTo>
                <a:lnTo>
                  <a:pt x="147662" y="243433"/>
                </a:lnTo>
                <a:lnTo>
                  <a:pt x="160540" y="256819"/>
                </a:lnTo>
                <a:lnTo>
                  <a:pt x="162217" y="260235"/>
                </a:lnTo>
                <a:lnTo>
                  <a:pt x="162775" y="261962"/>
                </a:lnTo>
                <a:lnTo>
                  <a:pt x="165163" y="270167"/>
                </a:lnTo>
                <a:lnTo>
                  <a:pt x="167919" y="279463"/>
                </a:lnTo>
                <a:lnTo>
                  <a:pt x="167919" y="284949"/>
                </a:lnTo>
                <a:lnTo>
                  <a:pt x="166535" y="297992"/>
                </a:lnTo>
                <a:lnTo>
                  <a:pt x="166408" y="303733"/>
                </a:lnTo>
                <a:lnTo>
                  <a:pt x="165671" y="306717"/>
                </a:lnTo>
                <a:lnTo>
                  <a:pt x="157429" y="329272"/>
                </a:lnTo>
                <a:lnTo>
                  <a:pt x="152412" y="337654"/>
                </a:lnTo>
                <a:lnTo>
                  <a:pt x="186969" y="337604"/>
                </a:lnTo>
                <a:lnTo>
                  <a:pt x="186969" y="0"/>
                </a:lnTo>
                <a:lnTo>
                  <a:pt x="185724" y="8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34613" y="4176579"/>
            <a:ext cx="34683" cy="105143"/>
          </a:xfrm>
          <a:custGeom>
            <a:avLst/>
            <a:gdLst/>
            <a:ahLst/>
            <a:cxnLst/>
            <a:rect l="l" t="t" r="r" b="b"/>
            <a:pathLst>
              <a:path w="34683" h="105143">
                <a:moveTo>
                  <a:pt x="0" y="48513"/>
                </a:moveTo>
                <a:lnTo>
                  <a:pt x="0" y="59575"/>
                </a:lnTo>
                <a:lnTo>
                  <a:pt x="1473" y="75387"/>
                </a:lnTo>
                <a:lnTo>
                  <a:pt x="10490" y="92621"/>
                </a:lnTo>
                <a:lnTo>
                  <a:pt x="27089" y="104546"/>
                </a:lnTo>
                <a:lnTo>
                  <a:pt x="31623" y="105143"/>
                </a:lnTo>
                <a:lnTo>
                  <a:pt x="30149" y="102247"/>
                </a:lnTo>
                <a:lnTo>
                  <a:pt x="27901" y="99796"/>
                </a:lnTo>
                <a:lnTo>
                  <a:pt x="25527" y="97116"/>
                </a:lnTo>
                <a:lnTo>
                  <a:pt x="21767" y="92621"/>
                </a:lnTo>
                <a:lnTo>
                  <a:pt x="16497" y="74612"/>
                </a:lnTo>
                <a:lnTo>
                  <a:pt x="16548" y="68033"/>
                </a:lnTo>
                <a:lnTo>
                  <a:pt x="18008" y="49250"/>
                </a:lnTo>
                <a:lnTo>
                  <a:pt x="27901" y="23113"/>
                </a:lnTo>
                <a:lnTo>
                  <a:pt x="34683" y="12738"/>
                </a:lnTo>
                <a:lnTo>
                  <a:pt x="30886" y="9893"/>
                </a:lnTo>
                <a:lnTo>
                  <a:pt x="18402" y="0"/>
                </a:lnTo>
                <a:lnTo>
                  <a:pt x="6007" y="23761"/>
                </a:lnTo>
                <a:lnTo>
                  <a:pt x="0" y="48513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34874" y="4362776"/>
            <a:ext cx="34378" cy="48641"/>
          </a:xfrm>
          <a:custGeom>
            <a:avLst/>
            <a:gdLst/>
            <a:ahLst/>
            <a:cxnLst/>
            <a:rect l="l" t="t" r="r" b="b"/>
            <a:pathLst>
              <a:path w="34378" h="48640">
                <a:moveTo>
                  <a:pt x="34378" y="12776"/>
                </a:moveTo>
                <a:lnTo>
                  <a:pt x="32092" y="11442"/>
                </a:lnTo>
                <a:lnTo>
                  <a:pt x="18135" y="0"/>
                </a:lnTo>
                <a:lnTo>
                  <a:pt x="4965" y="25958"/>
                </a:lnTo>
                <a:lnTo>
                  <a:pt x="0" y="48641"/>
                </a:lnTo>
                <a:lnTo>
                  <a:pt x="18008" y="48641"/>
                </a:lnTo>
                <a:lnTo>
                  <a:pt x="27647" y="23101"/>
                </a:lnTo>
                <a:lnTo>
                  <a:pt x="34378" y="127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62642" y="4218047"/>
            <a:ext cx="42087" cy="66268"/>
          </a:xfrm>
          <a:custGeom>
            <a:avLst/>
            <a:gdLst/>
            <a:ahLst/>
            <a:cxnLst/>
            <a:rect l="l" t="t" r="r" b="b"/>
            <a:pathLst>
              <a:path w="42087" h="66268">
                <a:moveTo>
                  <a:pt x="37287" y="2336"/>
                </a:moveTo>
                <a:lnTo>
                  <a:pt x="36296" y="0"/>
                </a:lnTo>
                <a:lnTo>
                  <a:pt x="21297" y="8343"/>
                </a:lnTo>
                <a:lnTo>
                  <a:pt x="9169" y="15557"/>
                </a:lnTo>
                <a:lnTo>
                  <a:pt x="0" y="23241"/>
                </a:lnTo>
                <a:lnTo>
                  <a:pt x="1257" y="37630"/>
                </a:lnTo>
                <a:lnTo>
                  <a:pt x="520" y="55867"/>
                </a:lnTo>
                <a:lnTo>
                  <a:pt x="2120" y="60782"/>
                </a:lnTo>
                <a:lnTo>
                  <a:pt x="3594" y="63677"/>
                </a:lnTo>
                <a:lnTo>
                  <a:pt x="8775" y="64630"/>
                </a:lnTo>
                <a:lnTo>
                  <a:pt x="21996" y="66268"/>
                </a:lnTo>
                <a:lnTo>
                  <a:pt x="23291" y="65709"/>
                </a:lnTo>
                <a:lnTo>
                  <a:pt x="24549" y="61912"/>
                </a:lnTo>
                <a:lnTo>
                  <a:pt x="31711" y="47256"/>
                </a:lnTo>
                <a:lnTo>
                  <a:pt x="42087" y="37934"/>
                </a:lnTo>
                <a:lnTo>
                  <a:pt x="37287" y="23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51118" y="4151951"/>
            <a:ext cx="74815" cy="124421"/>
          </a:xfrm>
          <a:custGeom>
            <a:avLst/>
            <a:gdLst/>
            <a:ahLst/>
            <a:cxnLst/>
            <a:rect l="l" t="t" r="r" b="b"/>
            <a:pathLst>
              <a:path w="74815" h="124421">
                <a:moveTo>
                  <a:pt x="72656" y="0"/>
                </a:moveTo>
                <a:lnTo>
                  <a:pt x="62852" y="3848"/>
                </a:lnTo>
                <a:lnTo>
                  <a:pt x="60172" y="4673"/>
                </a:lnTo>
                <a:lnTo>
                  <a:pt x="57581" y="6261"/>
                </a:lnTo>
                <a:lnTo>
                  <a:pt x="53784" y="6095"/>
                </a:lnTo>
                <a:lnTo>
                  <a:pt x="49542" y="10159"/>
                </a:lnTo>
                <a:lnTo>
                  <a:pt x="49542" y="8686"/>
                </a:lnTo>
                <a:lnTo>
                  <a:pt x="51701" y="5359"/>
                </a:lnTo>
                <a:lnTo>
                  <a:pt x="54381" y="1562"/>
                </a:lnTo>
                <a:lnTo>
                  <a:pt x="47078" y="5359"/>
                </a:lnTo>
                <a:lnTo>
                  <a:pt x="27901" y="23672"/>
                </a:lnTo>
                <a:lnTo>
                  <a:pt x="18186" y="37376"/>
                </a:lnTo>
                <a:lnTo>
                  <a:pt x="11404" y="47739"/>
                </a:lnTo>
                <a:lnTo>
                  <a:pt x="1511" y="73875"/>
                </a:lnTo>
                <a:lnTo>
                  <a:pt x="38" y="92671"/>
                </a:lnTo>
                <a:lnTo>
                  <a:pt x="0" y="99237"/>
                </a:lnTo>
                <a:lnTo>
                  <a:pt x="5270" y="117246"/>
                </a:lnTo>
                <a:lnTo>
                  <a:pt x="9029" y="121742"/>
                </a:lnTo>
                <a:lnTo>
                  <a:pt x="11404" y="124421"/>
                </a:lnTo>
                <a:lnTo>
                  <a:pt x="12052" y="121958"/>
                </a:lnTo>
                <a:lnTo>
                  <a:pt x="12788" y="103720"/>
                </a:lnTo>
                <a:lnTo>
                  <a:pt x="11531" y="89344"/>
                </a:lnTo>
                <a:lnTo>
                  <a:pt x="9804" y="90500"/>
                </a:lnTo>
                <a:lnTo>
                  <a:pt x="9804" y="72834"/>
                </a:lnTo>
                <a:lnTo>
                  <a:pt x="20688" y="81648"/>
                </a:lnTo>
                <a:lnTo>
                  <a:pt x="32829" y="74434"/>
                </a:lnTo>
                <a:lnTo>
                  <a:pt x="47815" y="66103"/>
                </a:lnTo>
                <a:lnTo>
                  <a:pt x="48806" y="66103"/>
                </a:lnTo>
                <a:lnTo>
                  <a:pt x="58877" y="74345"/>
                </a:lnTo>
                <a:lnTo>
                  <a:pt x="68084" y="70675"/>
                </a:lnTo>
                <a:lnTo>
                  <a:pt x="68338" y="66916"/>
                </a:lnTo>
                <a:lnTo>
                  <a:pt x="67729" y="62864"/>
                </a:lnTo>
                <a:lnTo>
                  <a:pt x="48336" y="47002"/>
                </a:lnTo>
                <a:lnTo>
                  <a:pt x="27558" y="58673"/>
                </a:lnTo>
                <a:lnTo>
                  <a:pt x="22237" y="62471"/>
                </a:lnTo>
                <a:lnTo>
                  <a:pt x="20942" y="61175"/>
                </a:lnTo>
                <a:lnTo>
                  <a:pt x="30111" y="46177"/>
                </a:lnTo>
                <a:lnTo>
                  <a:pt x="37325" y="36804"/>
                </a:lnTo>
                <a:lnTo>
                  <a:pt x="38747" y="34569"/>
                </a:lnTo>
                <a:lnTo>
                  <a:pt x="47040" y="24066"/>
                </a:lnTo>
                <a:lnTo>
                  <a:pt x="53517" y="16548"/>
                </a:lnTo>
                <a:lnTo>
                  <a:pt x="52273" y="15811"/>
                </a:lnTo>
                <a:lnTo>
                  <a:pt x="54863" y="12357"/>
                </a:lnTo>
                <a:lnTo>
                  <a:pt x="56159" y="7569"/>
                </a:lnTo>
                <a:lnTo>
                  <a:pt x="57061" y="7480"/>
                </a:lnTo>
                <a:lnTo>
                  <a:pt x="66916" y="15773"/>
                </a:lnTo>
                <a:lnTo>
                  <a:pt x="70713" y="18580"/>
                </a:lnTo>
                <a:lnTo>
                  <a:pt x="71704" y="14820"/>
                </a:lnTo>
                <a:lnTo>
                  <a:pt x="74815" y="609"/>
                </a:lnTo>
                <a:lnTo>
                  <a:pt x="72656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52884" y="4338147"/>
            <a:ext cx="73050" cy="73266"/>
          </a:xfrm>
          <a:custGeom>
            <a:avLst/>
            <a:gdLst/>
            <a:ahLst/>
            <a:cxnLst/>
            <a:rect l="l" t="t" r="r" b="b"/>
            <a:pathLst>
              <a:path w="73050" h="73266">
                <a:moveTo>
                  <a:pt x="70891" y="0"/>
                </a:moveTo>
                <a:lnTo>
                  <a:pt x="64325" y="2590"/>
                </a:lnTo>
                <a:lnTo>
                  <a:pt x="58407" y="4660"/>
                </a:lnTo>
                <a:lnTo>
                  <a:pt x="55816" y="6261"/>
                </a:lnTo>
                <a:lnTo>
                  <a:pt x="54559" y="5486"/>
                </a:lnTo>
                <a:lnTo>
                  <a:pt x="51282" y="6870"/>
                </a:lnTo>
                <a:lnTo>
                  <a:pt x="47040" y="10883"/>
                </a:lnTo>
                <a:lnTo>
                  <a:pt x="47040" y="9461"/>
                </a:lnTo>
                <a:lnTo>
                  <a:pt x="49987" y="6388"/>
                </a:lnTo>
                <a:lnTo>
                  <a:pt x="49936" y="5359"/>
                </a:lnTo>
                <a:lnTo>
                  <a:pt x="52616" y="1549"/>
                </a:lnTo>
                <a:lnTo>
                  <a:pt x="45313" y="5359"/>
                </a:lnTo>
                <a:lnTo>
                  <a:pt x="26136" y="23672"/>
                </a:lnTo>
                <a:lnTo>
                  <a:pt x="16370" y="37414"/>
                </a:lnTo>
                <a:lnTo>
                  <a:pt x="9639" y="47739"/>
                </a:lnTo>
                <a:lnTo>
                  <a:pt x="0" y="73266"/>
                </a:lnTo>
                <a:lnTo>
                  <a:pt x="33820" y="73266"/>
                </a:lnTo>
                <a:lnTo>
                  <a:pt x="36283" y="71412"/>
                </a:lnTo>
                <a:lnTo>
                  <a:pt x="46570" y="66141"/>
                </a:lnTo>
                <a:lnTo>
                  <a:pt x="47040" y="66090"/>
                </a:lnTo>
                <a:lnTo>
                  <a:pt x="55600" y="73266"/>
                </a:lnTo>
                <a:lnTo>
                  <a:pt x="60820" y="73266"/>
                </a:lnTo>
                <a:lnTo>
                  <a:pt x="66662" y="70243"/>
                </a:lnTo>
                <a:lnTo>
                  <a:pt x="65963" y="62852"/>
                </a:lnTo>
                <a:lnTo>
                  <a:pt x="61391" y="59359"/>
                </a:lnTo>
                <a:lnTo>
                  <a:pt x="46570" y="47002"/>
                </a:lnTo>
                <a:lnTo>
                  <a:pt x="23545" y="60172"/>
                </a:lnTo>
                <a:lnTo>
                  <a:pt x="20472" y="62471"/>
                </a:lnTo>
                <a:lnTo>
                  <a:pt x="19176" y="61175"/>
                </a:lnTo>
                <a:lnTo>
                  <a:pt x="28346" y="46228"/>
                </a:lnTo>
                <a:lnTo>
                  <a:pt x="33781" y="39484"/>
                </a:lnTo>
                <a:lnTo>
                  <a:pt x="35166" y="37414"/>
                </a:lnTo>
                <a:lnTo>
                  <a:pt x="36982" y="34556"/>
                </a:lnTo>
                <a:lnTo>
                  <a:pt x="45275" y="24066"/>
                </a:lnTo>
                <a:lnTo>
                  <a:pt x="51752" y="16548"/>
                </a:lnTo>
                <a:lnTo>
                  <a:pt x="50545" y="15811"/>
                </a:lnTo>
                <a:lnTo>
                  <a:pt x="53009" y="12052"/>
                </a:lnTo>
                <a:lnTo>
                  <a:pt x="54394" y="7556"/>
                </a:lnTo>
                <a:lnTo>
                  <a:pt x="55295" y="7467"/>
                </a:lnTo>
                <a:lnTo>
                  <a:pt x="65189" y="15773"/>
                </a:lnTo>
                <a:lnTo>
                  <a:pt x="68948" y="18580"/>
                </a:lnTo>
                <a:lnTo>
                  <a:pt x="69938" y="14820"/>
                </a:lnTo>
                <a:lnTo>
                  <a:pt x="73050" y="609"/>
                </a:lnTo>
                <a:lnTo>
                  <a:pt x="70891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99925" y="4218045"/>
            <a:ext cx="25234" cy="52184"/>
          </a:xfrm>
          <a:custGeom>
            <a:avLst/>
            <a:gdLst/>
            <a:ahLst/>
            <a:cxnLst/>
            <a:rect l="l" t="t" r="r" b="b"/>
            <a:pathLst>
              <a:path w="25234" h="52184">
                <a:moveTo>
                  <a:pt x="10071" y="8254"/>
                </a:moveTo>
                <a:lnTo>
                  <a:pt x="0" y="0"/>
                </a:lnTo>
                <a:lnTo>
                  <a:pt x="0" y="2336"/>
                </a:lnTo>
                <a:lnTo>
                  <a:pt x="4800" y="37934"/>
                </a:lnTo>
                <a:lnTo>
                  <a:pt x="7302" y="52184"/>
                </a:lnTo>
                <a:lnTo>
                  <a:pt x="9804" y="51371"/>
                </a:lnTo>
                <a:lnTo>
                  <a:pt x="24803" y="45402"/>
                </a:lnTo>
                <a:lnTo>
                  <a:pt x="25196" y="44894"/>
                </a:lnTo>
                <a:lnTo>
                  <a:pt x="25234" y="41821"/>
                </a:lnTo>
                <a:lnTo>
                  <a:pt x="23545" y="26263"/>
                </a:lnTo>
                <a:lnTo>
                  <a:pt x="21818" y="18059"/>
                </a:lnTo>
                <a:lnTo>
                  <a:pt x="10071" y="8254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53011" y="4135501"/>
            <a:ext cx="60871" cy="53822"/>
          </a:xfrm>
          <a:custGeom>
            <a:avLst/>
            <a:gdLst/>
            <a:ahLst/>
            <a:cxnLst/>
            <a:rect l="l" t="t" r="r" b="b"/>
            <a:pathLst>
              <a:path w="60871" h="53822">
                <a:moveTo>
                  <a:pt x="16294" y="53822"/>
                </a:moveTo>
                <a:lnTo>
                  <a:pt x="26009" y="40132"/>
                </a:lnTo>
                <a:lnTo>
                  <a:pt x="16941" y="51104"/>
                </a:lnTo>
                <a:lnTo>
                  <a:pt x="15506" y="51104"/>
                </a:lnTo>
                <a:lnTo>
                  <a:pt x="12661" y="47815"/>
                </a:lnTo>
                <a:lnTo>
                  <a:pt x="10934" y="47294"/>
                </a:lnTo>
                <a:lnTo>
                  <a:pt x="8166" y="44056"/>
                </a:lnTo>
                <a:lnTo>
                  <a:pt x="4406" y="41071"/>
                </a:lnTo>
                <a:lnTo>
                  <a:pt x="1816" y="39738"/>
                </a:lnTo>
                <a:lnTo>
                  <a:pt x="0" y="41071"/>
                </a:lnTo>
                <a:lnTo>
                  <a:pt x="12484" y="50977"/>
                </a:lnTo>
                <a:lnTo>
                  <a:pt x="16294" y="53822"/>
                </a:lnTo>
                <a:close/>
              </a:path>
              <a:path w="60871" h="53822">
                <a:moveTo>
                  <a:pt x="52489" y="18008"/>
                </a:moveTo>
                <a:lnTo>
                  <a:pt x="53009" y="17830"/>
                </a:lnTo>
                <a:lnTo>
                  <a:pt x="56807" y="15544"/>
                </a:lnTo>
                <a:lnTo>
                  <a:pt x="60871" y="12573"/>
                </a:lnTo>
                <a:lnTo>
                  <a:pt x="57632" y="9715"/>
                </a:lnTo>
                <a:lnTo>
                  <a:pt x="53708" y="8331"/>
                </a:lnTo>
                <a:lnTo>
                  <a:pt x="51536" y="4572"/>
                </a:lnTo>
                <a:lnTo>
                  <a:pt x="48602" y="2197"/>
                </a:lnTo>
                <a:lnTo>
                  <a:pt x="47040" y="812"/>
                </a:lnTo>
                <a:lnTo>
                  <a:pt x="43675" y="0"/>
                </a:lnTo>
                <a:lnTo>
                  <a:pt x="21081" y="16446"/>
                </a:lnTo>
                <a:lnTo>
                  <a:pt x="15125" y="23241"/>
                </a:lnTo>
                <a:lnTo>
                  <a:pt x="6870" y="32994"/>
                </a:lnTo>
                <a:lnTo>
                  <a:pt x="2120" y="38696"/>
                </a:lnTo>
                <a:lnTo>
                  <a:pt x="5664" y="41287"/>
                </a:lnTo>
                <a:lnTo>
                  <a:pt x="8166" y="44056"/>
                </a:lnTo>
                <a:lnTo>
                  <a:pt x="9423" y="44272"/>
                </a:lnTo>
                <a:lnTo>
                  <a:pt x="12661" y="47815"/>
                </a:lnTo>
                <a:lnTo>
                  <a:pt x="13957" y="48031"/>
                </a:lnTo>
                <a:lnTo>
                  <a:pt x="16941" y="51104"/>
                </a:lnTo>
                <a:lnTo>
                  <a:pt x="26009" y="40132"/>
                </a:lnTo>
                <a:lnTo>
                  <a:pt x="45186" y="21805"/>
                </a:lnTo>
                <a:lnTo>
                  <a:pt x="52489" y="18008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53019" y="4321685"/>
            <a:ext cx="61429" cy="53873"/>
          </a:xfrm>
          <a:custGeom>
            <a:avLst/>
            <a:gdLst/>
            <a:ahLst/>
            <a:cxnLst/>
            <a:rect l="l" t="t" r="r" b="b"/>
            <a:pathLst>
              <a:path w="61429" h="53873">
                <a:moveTo>
                  <a:pt x="25996" y="40131"/>
                </a:moveTo>
                <a:lnTo>
                  <a:pt x="16929" y="51104"/>
                </a:lnTo>
                <a:lnTo>
                  <a:pt x="15506" y="51104"/>
                </a:lnTo>
                <a:lnTo>
                  <a:pt x="12649" y="47828"/>
                </a:lnTo>
                <a:lnTo>
                  <a:pt x="10922" y="47345"/>
                </a:lnTo>
                <a:lnTo>
                  <a:pt x="7162" y="44322"/>
                </a:lnTo>
                <a:lnTo>
                  <a:pt x="4406" y="41084"/>
                </a:lnTo>
                <a:lnTo>
                  <a:pt x="1803" y="39750"/>
                </a:lnTo>
                <a:lnTo>
                  <a:pt x="0" y="41084"/>
                </a:lnTo>
                <a:lnTo>
                  <a:pt x="13944" y="52539"/>
                </a:lnTo>
                <a:lnTo>
                  <a:pt x="16243" y="53873"/>
                </a:lnTo>
                <a:lnTo>
                  <a:pt x="25996" y="40131"/>
                </a:lnTo>
                <a:close/>
              </a:path>
              <a:path w="61429" h="53873">
                <a:moveTo>
                  <a:pt x="56807" y="15595"/>
                </a:moveTo>
                <a:lnTo>
                  <a:pt x="61429" y="12572"/>
                </a:lnTo>
                <a:lnTo>
                  <a:pt x="58178" y="12103"/>
                </a:lnTo>
                <a:lnTo>
                  <a:pt x="56019" y="8343"/>
                </a:lnTo>
                <a:lnTo>
                  <a:pt x="53086" y="6007"/>
                </a:lnTo>
                <a:lnTo>
                  <a:pt x="49326" y="2984"/>
                </a:lnTo>
                <a:lnTo>
                  <a:pt x="45440" y="1600"/>
                </a:lnTo>
                <a:lnTo>
                  <a:pt x="43675" y="0"/>
                </a:lnTo>
                <a:lnTo>
                  <a:pt x="21082" y="16459"/>
                </a:lnTo>
                <a:lnTo>
                  <a:pt x="15113" y="23291"/>
                </a:lnTo>
                <a:lnTo>
                  <a:pt x="6858" y="33045"/>
                </a:lnTo>
                <a:lnTo>
                  <a:pt x="2108" y="38709"/>
                </a:lnTo>
                <a:lnTo>
                  <a:pt x="5651" y="41300"/>
                </a:lnTo>
                <a:lnTo>
                  <a:pt x="8890" y="44843"/>
                </a:lnTo>
                <a:lnTo>
                  <a:pt x="10185" y="45059"/>
                </a:lnTo>
                <a:lnTo>
                  <a:pt x="12649" y="47828"/>
                </a:lnTo>
                <a:lnTo>
                  <a:pt x="13944" y="48082"/>
                </a:lnTo>
                <a:lnTo>
                  <a:pt x="16929" y="51104"/>
                </a:lnTo>
                <a:lnTo>
                  <a:pt x="25996" y="40131"/>
                </a:lnTo>
                <a:lnTo>
                  <a:pt x="45186" y="21818"/>
                </a:lnTo>
                <a:lnTo>
                  <a:pt x="52489" y="18021"/>
                </a:lnTo>
                <a:lnTo>
                  <a:pt x="52997" y="17843"/>
                </a:lnTo>
                <a:lnTo>
                  <a:pt x="56807" y="1559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09999" y="4156571"/>
            <a:ext cx="72529" cy="87744"/>
          </a:xfrm>
          <a:custGeom>
            <a:avLst/>
            <a:gdLst/>
            <a:ahLst/>
            <a:cxnLst/>
            <a:rect l="l" t="t" r="r" b="b"/>
            <a:pathLst>
              <a:path w="72529" h="87744">
                <a:moveTo>
                  <a:pt x="8813" y="35001"/>
                </a:moveTo>
                <a:lnTo>
                  <a:pt x="39268" y="26276"/>
                </a:lnTo>
                <a:lnTo>
                  <a:pt x="62026" y="22428"/>
                </a:lnTo>
                <a:lnTo>
                  <a:pt x="62026" y="40741"/>
                </a:lnTo>
                <a:lnTo>
                  <a:pt x="60350" y="41351"/>
                </a:lnTo>
                <a:lnTo>
                  <a:pt x="42290" y="44284"/>
                </a:lnTo>
                <a:lnTo>
                  <a:pt x="28028" y="48082"/>
                </a:lnTo>
                <a:lnTo>
                  <a:pt x="23761" y="48005"/>
                </a:lnTo>
                <a:lnTo>
                  <a:pt x="15506" y="41224"/>
                </a:lnTo>
                <a:lnTo>
                  <a:pt x="15074" y="41046"/>
                </a:lnTo>
                <a:lnTo>
                  <a:pt x="14516" y="51841"/>
                </a:lnTo>
                <a:lnTo>
                  <a:pt x="8458" y="53276"/>
                </a:lnTo>
                <a:lnTo>
                  <a:pt x="8851" y="58242"/>
                </a:lnTo>
                <a:lnTo>
                  <a:pt x="9461" y="62293"/>
                </a:lnTo>
                <a:lnTo>
                  <a:pt x="9194" y="66052"/>
                </a:lnTo>
                <a:lnTo>
                  <a:pt x="0" y="69722"/>
                </a:lnTo>
                <a:lnTo>
                  <a:pt x="11747" y="79540"/>
                </a:lnTo>
                <a:lnTo>
                  <a:pt x="13474" y="87744"/>
                </a:lnTo>
                <a:lnTo>
                  <a:pt x="26517" y="83337"/>
                </a:lnTo>
                <a:lnTo>
                  <a:pt x="36283" y="80263"/>
                </a:lnTo>
                <a:lnTo>
                  <a:pt x="47866" y="82295"/>
                </a:lnTo>
                <a:lnTo>
                  <a:pt x="52400" y="75564"/>
                </a:lnTo>
                <a:lnTo>
                  <a:pt x="51536" y="75044"/>
                </a:lnTo>
                <a:lnTo>
                  <a:pt x="51485" y="72326"/>
                </a:lnTo>
                <a:lnTo>
                  <a:pt x="52958" y="63982"/>
                </a:lnTo>
                <a:lnTo>
                  <a:pt x="55244" y="58496"/>
                </a:lnTo>
                <a:lnTo>
                  <a:pt x="51917" y="50241"/>
                </a:lnTo>
                <a:lnTo>
                  <a:pt x="63626" y="43116"/>
                </a:lnTo>
                <a:lnTo>
                  <a:pt x="67297" y="32537"/>
                </a:lnTo>
                <a:lnTo>
                  <a:pt x="71145" y="28994"/>
                </a:lnTo>
                <a:lnTo>
                  <a:pt x="72529" y="15989"/>
                </a:lnTo>
                <a:lnTo>
                  <a:pt x="72529" y="10502"/>
                </a:lnTo>
                <a:lnTo>
                  <a:pt x="69761" y="1219"/>
                </a:lnTo>
                <a:lnTo>
                  <a:pt x="64795" y="2247"/>
                </a:lnTo>
                <a:lnTo>
                  <a:pt x="59486" y="2247"/>
                </a:lnTo>
                <a:lnTo>
                  <a:pt x="67348" y="736"/>
                </a:lnTo>
                <a:lnTo>
                  <a:pt x="40728" y="1511"/>
                </a:lnTo>
                <a:lnTo>
                  <a:pt x="47815" y="0"/>
                </a:lnTo>
                <a:lnTo>
                  <a:pt x="42290" y="0"/>
                </a:lnTo>
                <a:lnTo>
                  <a:pt x="39217" y="698"/>
                </a:lnTo>
                <a:lnTo>
                  <a:pt x="27304" y="6057"/>
                </a:lnTo>
                <a:lnTo>
                  <a:pt x="24269" y="5143"/>
                </a:lnTo>
                <a:lnTo>
                  <a:pt x="12826" y="10198"/>
                </a:lnTo>
                <a:lnTo>
                  <a:pt x="11836" y="13957"/>
                </a:lnTo>
                <a:lnTo>
                  <a:pt x="8381" y="34696"/>
                </a:lnTo>
                <a:lnTo>
                  <a:pt x="8813" y="3500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72061" y="4177492"/>
            <a:ext cx="31191" cy="36931"/>
          </a:xfrm>
          <a:custGeom>
            <a:avLst/>
            <a:gdLst/>
            <a:ahLst/>
            <a:cxnLst/>
            <a:rect l="l" t="t" r="r" b="b"/>
            <a:pathLst>
              <a:path w="31191" h="36931">
                <a:moveTo>
                  <a:pt x="27393" y="21463"/>
                </a:moveTo>
                <a:lnTo>
                  <a:pt x="31191" y="0"/>
                </a:lnTo>
                <a:lnTo>
                  <a:pt x="28905" y="1333"/>
                </a:lnTo>
                <a:lnTo>
                  <a:pt x="28346" y="812"/>
                </a:lnTo>
                <a:lnTo>
                  <a:pt x="18186" y="12395"/>
                </a:lnTo>
                <a:lnTo>
                  <a:pt x="16370" y="11264"/>
                </a:lnTo>
                <a:lnTo>
                  <a:pt x="9169" y="20650"/>
                </a:lnTo>
                <a:lnTo>
                  <a:pt x="0" y="35636"/>
                </a:lnTo>
                <a:lnTo>
                  <a:pt x="1295" y="36931"/>
                </a:lnTo>
                <a:lnTo>
                  <a:pt x="6616" y="33121"/>
                </a:lnTo>
                <a:lnTo>
                  <a:pt x="27393" y="2146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13707" y="4342763"/>
            <a:ext cx="68821" cy="68694"/>
          </a:xfrm>
          <a:custGeom>
            <a:avLst/>
            <a:gdLst/>
            <a:ahLst/>
            <a:cxnLst/>
            <a:rect l="l" t="t" r="r" b="b"/>
            <a:pathLst>
              <a:path w="68821" h="68694">
                <a:moveTo>
                  <a:pt x="10807" y="51841"/>
                </a:moveTo>
                <a:lnTo>
                  <a:pt x="4749" y="53276"/>
                </a:lnTo>
                <a:lnTo>
                  <a:pt x="5143" y="58242"/>
                </a:lnTo>
                <a:lnTo>
                  <a:pt x="5841" y="65620"/>
                </a:lnTo>
                <a:lnTo>
                  <a:pt x="0" y="68643"/>
                </a:lnTo>
                <a:lnTo>
                  <a:pt x="48132" y="68694"/>
                </a:lnTo>
                <a:lnTo>
                  <a:pt x="49860" y="63080"/>
                </a:lnTo>
                <a:lnTo>
                  <a:pt x="51536" y="58496"/>
                </a:lnTo>
                <a:lnTo>
                  <a:pt x="48209" y="50241"/>
                </a:lnTo>
                <a:lnTo>
                  <a:pt x="59791" y="43726"/>
                </a:lnTo>
                <a:lnTo>
                  <a:pt x="63588" y="32537"/>
                </a:lnTo>
                <a:lnTo>
                  <a:pt x="67436" y="29032"/>
                </a:lnTo>
                <a:lnTo>
                  <a:pt x="68821" y="15989"/>
                </a:lnTo>
                <a:lnTo>
                  <a:pt x="68821" y="10502"/>
                </a:lnTo>
                <a:lnTo>
                  <a:pt x="66052" y="1219"/>
                </a:lnTo>
                <a:lnTo>
                  <a:pt x="61086" y="2247"/>
                </a:lnTo>
                <a:lnTo>
                  <a:pt x="55778" y="2247"/>
                </a:lnTo>
                <a:lnTo>
                  <a:pt x="64414" y="736"/>
                </a:lnTo>
                <a:lnTo>
                  <a:pt x="37020" y="1511"/>
                </a:lnTo>
                <a:lnTo>
                  <a:pt x="44107" y="0"/>
                </a:lnTo>
                <a:lnTo>
                  <a:pt x="38582" y="0"/>
                </a:lnTo>
                <a:lnTo>
                  <a:pt x="35509" y="736"/>
                </a:lnTo>
                <a:lnTo>
                  <a:pt x="23545" y="6057"/>
                </a:lnTo>
                <a:lnTo>
                  <a:pt x="19049" y="5918"/>
                </a:lnTo>
                <a:lnTo>
                  <a:pt x="9118" y="10198"/>
                </a:lnTo>
                <a:lnTo>
                  <a:pt x="8127" y="13957"/>
                </a:lnTo>
                <a:lnTo>
                  <a:pt x="4673" y="34696"/>
                </a:lnTo>
                <a:lnTo>
                  <a:pt x="5105" y="35001"/>
                </a:lnTo>
                <a:lnTo>
                  <a:pt x="35559" y="26276"/>
                </a:lnTo>
                <a:lnTo>
                  <a:pt x="58407" y="22555"/>
                </a:lnTo>
                <a:lnTo>
                  <a:pt x="58318" y="40792"/>
                </a:lnTo>
                <a:lnTo>
                  <a:pt x="57416" y="41389"/>
                </a:lnTo>
                <a:lnTo>
                  <a:pt x="38582" y="44284"/>
                </a:lnTo>
                <a:lnTo>
                  <a:pt x="24320" y="48082"/>
                </a:lnTo>
                <a:lnTo>
                  <a:pt x="20053" y="48044"/>
                </a:lnTo>
                <a:lnTo>
                  <a:pt x="11798" y="41211"/>
                </a:lnTo>
                <a:lnTo>
                  <a:pt x="11366" y="41084"/>
                </a:lnTo>
                <a:lnTo>
                  <a:pt x="10807" y="5184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72061" y="4364330"/>
            <a:ext cx="31064" cy="36283"/>
          </a:xfrm>
          <a:custGeom>
            <a:avLst/>
            <a:gdLst/>
            <a:ahLst/>
            <a:cxnLst/>
            <a:rect l="l" t="t" r="r" b="b"/>
            <a:pathLst>
              <a:path w="31064" h="36283">
                <a:moveTo>
                  <a:pt x="27393" y="20815"/>
                </a:moveTo>
                <a:lnTo>
                  <a:pt x="31064" y="0"/>
                </a:lnTo>
                <a:lnTo>
                  <a:pt x="28905" y="685"/>
                </a:lnTo>
                <a:lnTo>
                  <a:pt x="28346" y="165"/>
                </a:lnTo>
                <a:lnTo>
                  <a:pt x="18186" y="11747"/>
                </a:lnTo>
                <a:lnTo>
                  <a:pt x="16852" y="10274"/>
                </a:lnTo>
                <a:lnTo>
                  <a:pt x="14604" y="13296"/>
                </a:lnTo>
                <a:lnTo>
                  <a:pt x="9169" y="20040"/>
                </a:lnTo>
                <a:lnTo>
                  <a:pt x="0" y="34988"/>
                </a:lnTo>
                <a:lnTo>
                  <a:pt x="1295" y="36283"/>
                </a:lnTo>
                <a:lnTo>
                  <a:pt x="4368" y="33997"/>
                </a:lnTo>
                <a:lnTo>
                  <a:pt x="27393" y="2081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201580" y="4073805"/>
            <a:ext cx="131495" cy="337604"/>
          </a:xfrm>
          <a:custGeom>
            <a:avLst/>
            <a:gdLst/>
            <a:ahLst/>
            <a:cxnLst/>
            <a:rect l="l" t="t" r="r" b="b"/>
            <a:pathLst>
              <a:path w="131495" h="337604">
                <a:moveTo>
                  <a:pt x="126618" y="59486"/>
                </a:moveTo>
                <a:lnTo>
                  <a:pt x="1257" y="38"/>
                </a:lnTo>
                <a:lnTo>
                  <a:pt x="0" y="0"/>
                </a:lnTo>
                <a:lnTo>
                  <a:pt x="0" y="337604"/>
                </a:lnTo>
                <a:lnTo>
                  <a:pt x="131368" y="337604"/>
                </a:lnTo>
                <a:lnTo>
                  <a:pt x="131495" y="62255"/>
                </a:lnTo>
                <a:lnTo>
                  <a:pt x="126618" y="59486"/>
                </a:lnTo>
                <a:close/>
              </a:path>
            </a:pathLst>
          </a:custGeom>
          <a:solidFill>
            <a:srgbClr val="4346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97941" y="4124914"/>
            <a:ext cx="54051" cy="23152"/>
          </a:xfrm>
          <a:custGeom>
            <a:avLst/>
            <a:gdLst/>
            <a:ahLst/>
            <a:cxnLst/>
            <a:rect l="l" t="t" r="r" b="b"/>
            <a:pathLst>
              <a:path w="54051" h="23152">
                <a:moveTo>
                  <a:pt x="37325" y="774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120" y="11404"/>
                </a:lnTo>
                <a:lnTo>
                  <a:pt x="4229" y="15163"/>
                </a:lnTo>
                <a:lnTo>
                  <a:pt x="8166" y="16548"/>
                </a:lnTo>
                <a:lnTo>
                  <a:pt x="11099" y="18923"/>
                </a:lnTo>
                <a:lnTo>
                  <a:pt x="13093" y="21894"/>
                </a:lnTo>
                <a:lnTo>
                  <a:pt x="15938" y="23152"/>
                </a:lnTo>
                <a:lnTo>
                  <a:pt x="25057" y="18872"/>
                </a:lnTo>
                <a:lnTo>
                  <a:pt x="43802" y="14376"/>
                </a:lnTo>
                <a:lnTo>
                  <a:pt x="54051" y="14770"/>
                </a:lnTo>
                <a:lnTo>
                  <a:pt x="52311" y="12865"/>
                </a:lnTo>
                <a:lnTo>
                  <a:pt x="37325" y="774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97937" y="4311102"/>
            <a:ext cx="54089" cy="23152"/>
          </a:xfrm>
          <a:custGeom>
            <a:avLst/>
            <a:gdLst/>
            <a:ahLst/>
            <a:cxnLst/>
            <a:rect l="l" t="t" r="r" b="b"/>
            <a:pathLst>
              <a:path w="54089" h="23152">
                <a:moveTo>
                  <a:pt x="40309" y="3111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857" y="12141"/>
                </a:lnTo>
                <a:lnTo>
                  <a:pt x="4838" y="15163"/>
                </a:lnTo>
                <a:lnTo>
                  <a:pt x="8166" y="16586"/>
                </a:lnTo>
                <a:lnTo>
                  <a:pt x="11112" y="18923"/>
                </a:lnTo>
                <a:lnTo>
                  <a:pt x="13271" y="22682"/>
                </a:lnTo>
                <a:lnTo>
                  <a:pt x="16510" y="23152"/>
                </a:lnTo>
                <a:lnTo>
                  <a:pt x="25057" y="18884"/>
                </a:lnTo>
                <a:lnTo>
                  <a:pt x="43815" y="14389"/>
                </a:lnTo>
                <a:lnTo>
                  <a:pt x="54089" y="14732"/>
                </a:lnTo>
                <a:lnTo>
                  <a:pt x="40309" y="311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32956" y="4136057"/>
            <a:ext cx="167436" cy="275399"/>
          </a:xfrm>
          <a:custGeom>
            <a:avLst/>
            <a:gdLst/>
            <a:ahLst/>
            <a:cxnLst/>
            <a:rect l="l" t="t" r="r" b="b"/>
            <a:pathLst>
              <a:path w="167436" h="275399">
                <a:moveTo>
                  <a:pt x="127" y="0"/>
                </a:moveTo>
                <a:lnTo>
                  <a:pt x="0" y="275361"/>
                </a:lnTo>
                <a:lnTo>
                  <a:pt x="18783" y="275361"/>
                </a:lnTo>
                <a:lnTo>
                  <a:pt x="19265" y="216382"/>
                </a:lnTo>
                <a:lnTo>
                  <a:pt x="87604" y="272757"/>
                </a:lnTo>
                <a:lnTo>
                  <a:pt x="90068" y="275399"/>
                </a:lnTo>
                <a:lnTo>
                  <a:pt x="126136" y="275399"/>
                </a:lnTo>
                <a:lnTo>
                  <a:pt x="122859" y="272033"/>
                </a:lnTo>
                <a:lnTo>
                  <a:pt x="100482" y="253707"/>
                </a:lnTo>
                <a:lnTo>
                  <a:pt x="82423" y="238683"/>
                </a:lnTo>
                <a:lnTo>
                  <a:pt x="77889" y="235178"/>
                </a:lnTo>
                <a:lnTo>
                  <a:pt x="60566" y="220929"/>
                </a:lnTo>
                <a:lnTo>
                  <a:pt x="60083" y="220014"/>
                </a:lnTo>
                <a:lnTo>
                  <a:pt x="56108" y="217119"/>
                </a:lnTo>
                <a:lnTo>
                  <a:pt x="50317" y="211899"/>
                </a:lnTo>
                <a:lnTo>
                  <a:pt x="47853" y="210388"/>
                </a:lnTo>
                <a:lnTo>
                  <a:pt x="35293" y="199796"/>
                </a:lnTo>
                <a:lnTo>
                  <a:pt x="19481" y="186791"/>
                </a:lnTo>
                <a:lnTo>
                  <a:pt x="18999" y="186575"/>
                </a:lnTo>
                <a:lnTo>
                  <a:pt x="18872" y="173367"/>
                </a:lnTo>
                <a:lnTo>
                  <a:pt x="18872" y="90119"/>
                </a:lnTo>
                <a:lnTo>
                  <a:pt x="19265" y="30149"/>
                </a:lnTo>
                <a:lnTo>
                  <a:pt x="135724" y="126276"/>
                </a:lnTo>
                <a:lnTo>
                  <a:pt x="147739" y="136029"/>
                </a:lnTo>
                <a:lnTo>
                  <a:pt x="149212" y="138112"/>
                </a:lnTo>
                <a:lnTo>
                  <a:pt x="149428" y="275361"/>
                </a:lnTo>
                <a:lnTo>
                  <a:pt x="167436" y="275361"/>
                </a:lnTo>
                <a:lnTo>
                  <a:pt x="167220" y="137591"/>
                </a:lnTo>
                <a:lnTo>
                  <a:pt x="558" y="126"/>
                </a:lnTo>
                <a:lnTo>
                  <a:pt x="127" y="0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278992" y="3848299"/>
            <a:ext cx="258813" cy="134835"/>
          </a:xfrm>
          <a:custGeom>
            <a:avLst/>
            <a:gdLst/>
            <a:ahLst/>
            <a:cxnLst/>
            <a:rect l="l" t="t" r="r" b="b"/>
            <a:pathLst>
              <a:path w="258813" h="134835">
                <a:moveTo>
                  <a:pt x="71755" y="134785"/>
                </a:moveTo>
                <a:lnTo>
                  <a:pt x="75298" y="134835"/>
                </a:lnTo>
                <a:lnTo>
                  <a:pt x="76339" y="134480"/>
                </a:lnTo>
                <a:lnTo>
                  <a:pt x="75641" y="130936"/>
                </a:lnTo>
                <a:lnTo>
                  <a:pt x="74345" y="127139"/>
                </a:lnTo>
                <a:lnTo>
                  <a:pt x="74002" y="123558"/>
                </a:lnTo>
                <a:lnTo>
                  <a:pt x="73748" y="103289"/>
                </a:lnTo>
                <a:lnTo>
                  <a:pt x="111023" y="88214"/>
                </a:lnTo>
                <a:lnTo>
                  <a:pt x="115989" y="92062"/>
                </a:lnTo>
                <a:lnTo>
                  <a:pt x="116725" y="114566"/>
                </a:lnTo>
                <a:lnTo>
                  <a:pt x="117932" y="117335"/>
                </a:lnTo>
                <a:lnTo>
                  <a:pt x="171069" y="96075"/>
                </a:lnTo>
                <a:lnTo>
                  <a:pt x="170383" y="92532"/>
                </a:lnTo>
                <a:lnTo>
                  <a:pt x="169087" y="88518"/>
                </a:lnTo>
                <a:lnTo>
                  <a:pt x="169303" y="64452"/>
                </a:lnTo>
                <a:lnTo>
                  <a:pt x="204635" y="50114"/>
                </a:lnTo>
                <a:lnTo>
                  <a:pt x="206933" y="50634"/>
                </a:lnTo>
                <a:lnTo>
                  <a:pt x="211416" y="54432"/>
                </a:lnTo>
                <a:lnTo>
                  <a:pt x="212064" y="77800"/>
                </a:lnTo>
                <a:lnTo>
                  <a:pt x="213067" y="79146"/>
                </a:lnTo>
                <a:lnTo>
                  <a:pt x="258635" y="60744"/>
                </a:lnTo>
                <a:lnTo>
                  <a:pt x="258813" y="60223"/>
                </a:lnTo>
                <a:lnTo>
                  <a:pt x="186067" y="0"/>
                </a:lnTo>
                <a:lnTo>
                  <a:pt x="0" y="75209"/>
                </a:lnTo>
                <a:lnTo>
                  <a:pt x="1079" y="76288"/>
                </a:lnTo>
                <a:lnTo>
                  <a:pt x="71755" y="13478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00665" y="4139293"/>
            <a:ext cx="60439" cy="22809"/>
          </a:xfrm>
          <a:custGeom>
            <a:avLst/>
            <a:gdLst/>
            <a:ahLst/>
            <a:cxnLst/>
            <a:rect l="l" t="t" r="r" b="b"/>
            <a:pathLst>
              <a:path w="60439" h="22809">
                <a:moveTo>
                  <a:pt x="23113" y="12661"/>
                </a:moveTo>
                <a:lnTo>
                  <a:pt x="25272" y="13271"/>
                </a:lnTo>
                <a:lnTo>
                  <a:pt x="35852" y="8991"/>
                </a:lnTo>
                <a:lnTo>
                  <a:pt x="41122" y="7429"/>
                </a:lnTo>
                <a:lnTo>
                  <a:pt x="42849" y="7518"/>
                </a:lnTo>
                <a:lnTo>
                  <a:pt x="45745" y="6870"/>
                </a:lnTo>
                <a:lnTo>
                  <a:pt x="48894" y="5321"/>
                </a:lnTo>
                <a:lnTo>
                  <a:pt x="60439" y="2120"/>
                </a:lnTo>
                <a:lnTo>
                  <a:pt x="59397" y="1473"/>
                </a:lnTo>
                <a:lnTo>
                  <a:pt x="51320" y="393"/>
                </a:lnTo>
                <a:lnTo>
                  <a:pt x="41084" y="0"/>
                </a:lnTo>
                <a:lnTo>
                  <a:pt x="22326" y="4495"/>
                </a:lnTo>
                <a:lnTo>
                  <a:pt x="13220" y="8775"/>
                </a:lnTo>
                <a:lnTo>
                  <a:pt x="9156" y="11760"/>
                </a:lnTo>
                <a:lnTo>
                  <a:pt x="6870" y="13182"/>
                </a:lnTo>
                <a:lnTo>
                  <a:pt x="4571" y="15989"/>
                </a:lnTo>
                <a:lnTo>
                  <a:pt x="2197" y="19049"/>
                </a:lnTo>
                <a:lnTo>
                  <a:pt x="0" y="22809"/>
                </a:lnTo>
                <a:lnTo>
                  <a:pt x="4229" y="18757"/>
                </a:lnTo>
                <a:lnTo>
                  <a:pt x="5359" y="19786"/>
                </a:lnTo>
                <a:lnTo>
                  <a:pt x="8039" y="18922"/>
                </a:lnTo>
                <a:lnTo>
                  <a:pt x="10629" y="17322"/>
                </a:lnTo>
                <a:lnTo>
                  <a:pt x="13309" y="16509"/>
                </a:lnTo>
                <a:lnTo>
                  <a:pt x="23113" y="1266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99451" y="4159430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354" y="32143"/>
                </a:moveTo>
                <a:lnTo>
                  <a:pt x="18922" y="31838"/>
                </a:lnTo>
                <a:lnTo>
                  <a:pt x="22377" y="11099"/>
                </a:lnTo>
                <a:lnTo>
                  <a:pt x="18580" y="8293"/>
                </a:lnTo>
                <a:lnTo>
                  <a:pt x="8724" y="0"/>
                </a:lnTo>
                <a:lnTo>
                  <a:pt x="7823" y="88"/>
                </a:lnTo>
                <a:lnTo>
                  <a:pt x="6527" y="4876"/>
                </a:lnTo>
                <a:lnTo>
                  <a:pt x="3936" y="8331"/>
                </a:lnTo>
                <a:lnTo>
                  <a:pt x="5753" y="9194"/>
                </a:lnTo>
                <a:lnTo>
                  <a:pt x="3809" y="18059"/>
                </a:lnTo>
                <a:lnTo>
                  <a:pt x="0" y="39522"/>
                </a:lnTo>
                <a:lnTo>
                  <a:pt x="19405" y="55384"/>
                </a:lnTo>
                <a:lnTo>
                  <a:pt x="19011" y="50419"/>
                </a:lnTo>
                <a:lnTo>
                  <a:pt x="25057" y="48983"/>
                </a:lnTo>
                <a:lnTo>
                  <a:pt x="25615" y="38188"/>
                </a:lnTo>
                <a:lnTo>
                  <a:pt x="19354" y="32143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99934" y="4325491"/>
            <a:ext cx="61163" cy="23545"/>
          </a:xfrm>
          <a:custGeom>
            <a:avLst/>
            <a:gdLst/>
            <a:ahLst/>
            <a:cxnLst/>
            <a:rect l="l" t="t" r="r" b="b"/>
            <a:pathLst>
              <a:path w="61163" h="23545">
                <a:moveTo>
                  <a:pt x="0" y="22110"/>
                </a:moveTo>
                <a:lnTo>
                  <a:pt x="0" y="23545"/>
                </a:lnTo>
                <a:lnTo>
                  <a:pt x="4229" y="19519"/>
                </a:lnTo>
                <a:lnTo>
                  <a:pt x="5702" y="20345"/>
                </a:lnTo>
                <a:lnTo>
                  <a:pt x="8763" y="18922"/>
                </a:lnTo>
                <a:lnTo>
                  <a:pt x="11353" y="17322"/>
                </a:lnTo>
                <a:lnTo>
                  <a:pt x="17272" y="15239"/>
                </a:lnTo>
                <a:lnTo>
                  <a:pt x="23837" y="12649"/>
                </a:lnTo>
                <a:lnTo>
                  <a:pt x="25996" y="13258"/>
                </a:lnTo>
                <a:lnTo>
                  <a:pt x="41859" y="7429"/>
                </a:lnTo>
                <a:lnTo>
                  <a:pt x="43586" y="7556"/>
                </a:lnTo>
                <a:lnTo>
                  <a:pt x="46482" y="6908"/>
                </a:lnTo>
                <a:lnTo>
                  <a:pt x="47383" y="6045"/>
                </a:lnTo>
                <a:lnTo>
                  <a:pt x="61163" y="2108"/>
                </a:lnTo>
                <a:lnTo>
                  <a:pt x="60134" y="1460"/>
                </a:lnTo>
                <a:lnTo>
                  <a:pt x="52095" y="342"/>
                </a:lnTo>
                <a:lnTo>
                  <a:pt x="41808" y="0"/>
                </a:lnTo>
                <a:lnTo>
                  <a:pt x="23063" y="4495"/>
                </a:lnTo>
                <a:lnTo>
                  <a:pt x="14516" y="8762"/>
                </a:lnTo>
                <a:lnTo>
                  <a:pt x="9893" y="11785"/>
                </a:lnTo>
                <a:lnTo>
                  <a:pt x="7594" y="13220"/>
                </a:lnTo>
                <a:lnTo>
                  <a:pt x="5308" y="15976"/>
                </a:lnTo>
                <a:lnTo>
                  <a:pt x="2933" y="19049"/>
                </a:lnTo>
                <a:lnTo>
                  <a:pt x="0" y="2211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99456" y="4345621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011" y="50419"/>
                </a:moveTo>
                <a:lnTo>
                  <a:pt x="25057" y="48983"/>
                </a:lnTo>
                <a:lnTo>
                  <a:pt x="25615" y="38227"/>
                </a:lnTo>
                <a:lnTo>
                  <a:pt x="19354" y="32143"/>
                </a:lnTo>
                <a:lnTo>
                  <a:pt x="18922" y="31838"/>
                </a:lnTo>
                <a:lnTo>
                  <a:pt x="22377" y="11099"/>
                </a:lnTo>
                <a:lnTo>
                  <a:pt x="18618" y="8293"/>
                </a:lnTo>
                <a:lnTo>
                  <a:pt x="8724" y="0"/>
                </a:lnTo>
                <a:lnTo>
                  <a:pt x="7823" y="88"/>
                </a:lnTo>
                <a:lnTo>
                  <a:pt x="6438" y="4572"/>
                </a:lnTo>
                <a:lnTo>
                  <a:pt x="3975" y="8331"/>
                </a:lnTo>
                <a:lnTo>
                  <a:pt x="5740" y="9207"/>
                </a:lnTo>
                <a:lnTo>
                  <a:pt x="3670" y="18707"/>
                </a:lnTo>
                <a:lnTo>
                  <a:pt x="0" y="39522"/>
                </a:lnTo>
                <a:lnTo>
                  <a:pt x="14820" y="51879"/>
                </a:lnTo>
                <a:lnTo>
                  <a:pt x="19392" y="55384"/>
                </a:lnTo>
                <a:lnTo>
                  <a:pt x="19011" y="5041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278996" y="3625044"/>
            <a:ext cx="186232" cy="298462"/>
          </a:xfrm>
          <a:custGeom>
            <a:avLst/>
            <a:gdLst/>
            <a:ahLst/>
            <a:cxnLst/>
            <a:rect l="l" t="t" r="r" b="b"/>
            <a:pathLst>
              <a:path w="186232" h="298462">
                <a:moveTo>
                  <a:pt x="186232" y="431"/>
                </a:moveTo>
                <a:lnTo>
                  <a:pt x="185928" y="0"/>
                </a:lnTo>
                <a:lnTo>
                  <a:pt x="165" y="75044"/>
                </a:lnTo>
                <a:lnTo>
                  <a:pt x="0" y="298462"/>
                </a:lnTo>
                <a:lnTo>
                  <a:pt x="186055" y="223253"/>
                </a:lnTo>
                <a:lnTo>
                  <a:pt x="186232" y="43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122832" y="4141419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11442" y="20294"/>
                </a:moveTo>
                <a:lnTo>
                  <a:pt x="14465" y="21209"/>
                </a:lnTo>
                <a:lnTo>
                  <a:pt x="26390" y="15849"/>
                </a:lnTo>
                <a:lnTo>
                  <a:pt x="29451" y="15151"/>
                </a:lnTo>
                <a:lnTo>
                  <a:pt x="34988" y="15151"/>
                </a:lnTo>
                <a:lnTo>
                  <a:pt x="27901" y="16675"/>
                </a:lnTo>
                <a:lnTo>
                  <a:pt x="54508" y="15887"/>
                </a:lnTo>
                <a:lnTo>
                  <a:pt x="46647" y="17399"/>
                </a:lnTo>
                <a:lnTo>
                  <a:pt x="51968" y="17399"/>
                </a:lnTo>
                <a:lnTo>
                  <a:pt x="56934" y="16370"/>
                </a:lnTo>
                <a:lnTo>
                  <a:pt x="54635" y="8077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6733" y="3187"/>
                </a:lnTo>
                <a:lnTo>
                  <a:pt x="23583" y="4749"/>
                </a:lnTo>
                <a:lnTo>
                  <a:pt x="20688" y="5397"/>
                </a:lnTo>
                <a:lnTo>
                  <a:pt x="18961" y="5308"/>
                </a:lnTo>
                <a:lnTo>
                  <a:pt x="13690" y="6858"/>
                </a:lnTo>
                <a:lnTo>
                  <a:pt x="3098" y="11137"/>
                </a:lnTo>
                <a:lnTo>
                  <a:pt x="0" y="25349"/>
                </a:lnTo>
                <a:lnTo>
                  <a:pt x="11442" y="2029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22832" y="4327611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9931" y="21069"/>
                </a:moveTo>
                <a:lnTo>
                  <a:pt x="14427" y="21208"/>
                </a:lnTo>
                <a:lnTo>
                  <a:pt x="26390" y="15887"/>
                </a:lnTo>
                <a:lnTo>
                  <a:pt x="29451" y="15163"/>
                </a:lnTo>
                <a:lnTo>
                  <a:pt x="34988" y="15163"/>
                </a:lnTo>
                <a:lnTo>
                  <a:pt x="27901" y="16675"/>
                </a:lnTo>
                <a:lnTo>
                  <a:pt x="55295" y="15887"/>
                </a:lnTo>
                <a:lnTo>
                  <a:pt x="46647" y="17398"/>
                </a:lnTo>
                <a:lnTo>
                  <a:pt x="51968" y="17398"/>
                </a:lnTo>
                <a:lnTo>
                  <a:pt x="56934" y="16370"/>
                </a:lnTo>
                <a:lnTo>
                  <a:pt x="54559" y="8153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4485" y="3924"/>
                </a:lnTo>
                <a:lnTo>
                  <a:pt x="23583" y="4787"/>
                </a:lnTo>
                <a:lnTo>
                  <a:pt x="20688" y="5435"/>
                </a:lnTo>
                <a:lnTo>
                  <a:pt x="18961" y="5308"/>
                </a:lnTo>
                <a:lnTo>
                  <a:pt x="3098" y="11137"/>
                </a:lnTo>
                <a:lnTo>
                  <a:pt x="0" y="25349"/>
                </a:lnTo>
                <a:lnTo>
                  <a:pt x="9931" y="2106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465052" y="3625472"/>
            <a:ext cx="72758" cy="283044"/>
          </a:xfrm>
          <a:custGeom>
            <a:avLst/>
            <a:gdLst/>
            <a:ahLst/>
            <a:cxnLst/>
            <a:rect l="l" t="t" r="r" b="b"/>
            <a:pathLst>
              <a:path w="72758" h="283044">
                <a:moveTo>
                  <a:pt x="72758" y="283044"/>
                </a:moveTo>
                <a:lnTo>
                  <a:pt x="72669" y="59537"/>
                </a:lnTo>
                <a:lnTo>
                  <a:pt x="46405" y="37757"/>
                </a:lnTo>
                <a:lnTo>
                  <a:pt x="44843" y="35509"/>
                </a:lnTo>
                <a:lnTo>
                  <a:pt x="41300" y="32969"/>
                </a:lnTo>
                <a:lnTo>
                  <a:pt x="39230" y="31534"/>
                </a:lnTo>
                <a:lnTo>
                  <a:pt x="34734" y="27787"/>
                </a:lnTo>
                <a:lnTo>
                  <a:pt x="30670" y="24193"/>
                </a:lnTo>
                <a:lnTo>
                  <a:pt x="21602" y="17500"/>
                </a:lnTo>
                <a:lnTo>
                  <a:pt x="558" y="127"/>
                </a:lnTo>
                <a:lnTo>
                  <a:pt x="177" y="0"/>
                </a:lnTo>
                <a:lnTo>
                  <a:pt x="0" y="222834"/>
                </a:lnTo>
                <a:lnTo>
                  <a:pt x="72758" y="283044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400769" y="3703101"/>
            <a:ext cx="26009" cy="118884"/>
          </a:xfrm>
          <a:custGeom>
            <a:avLst/>
            <a:gdLst/>
            <a:ahLst/>
            <a:cxnLst/>
            <a:rect l="l" t="t" r="r" b="b"/>
            <a:pathLst>
              <a:path w="26009" h="118884">
                <a:moveTo>
                  <a:pt x="1003" y="109601"/>
                </a:moveTo>
                <a:lnTo>
                  <a:pt x="609" y="108521"/>
                </a:lnTo>
                <a:lnTo>
                  <a:pt x="787" y="63817"/>
                </a:lnTo>
                <a:lnTo>
                  <a:pt x="26009" y="53784"/>
                </a:lnTo>
                <a:lnTo>
                  <a:pt x="26009" y="21564"/>
                </a:lnTo>
                <a:lnTo>
                  <a:pt x="1041" y="609"/>
                </a:lnTo>
                <a:lnTo>
                  <a:pt x="0" y="0"/>
                </a:lnTo>
                <a:lnTo>
                  <a:pt x="215" y="118884"/>
                </a:lnTo>
                <a:lnTo>
                  <a:pt x="7785" y="115785"/>
                </a:lnTo>
                <a:lnTo>
                  <a:pt x="8166" y="115354"/>
                </a:lnTo>
                <a:lnTo>
                  <a:pt x="1003" y="109601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06036" y="3741861"/>
            <a:ext cx="26136" cy="63804"/>
          </a:xfrm>
          <a:custGeom>
            <a:avLst/>
            <a:gdLst/>
            <a:ahLst/>
            <a:cxnLst/>
            <a:rect l="l" t="t" r="r" b="b"/>
            <a:pathLst>
              <a:path w="26136" h="63804">
                <a:moveTo>
                  <a:pt x="26136" y="21120"/>
                </a:moveTo>
                <a:lnTo>
                  <a:pt x="38" y="0"/>
                </a:lnTo>
                <a:lnTo>
                  <a:pt x="0" y="63804"/>
                </a:lnTo>
                <a:lnTo>
                  <a:pt x="26136" y="53301"/>
                </a:lnTo>
                <a:lnTo>
                  <a:pt x="26136" y="2112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306121" y="3850718"/>
            <a:ext cx="8077" cy="9550"/>
          </a:xfrm>
          <a:custGeom>
            <a:avLst/>
            <a:gdLst/>
            <a:ahLst/>
            <a:cxnLst/>
            <a:rect l="l" t="t" r="r" b="b"/>
            <a:pathLst>
              <a:path w="8077" h="9550">
                <a:moveTo>
                  <a:pt x="304" y="9550"/>
                </a:moveTo>
                <a:lnTo>
                  <a:pt x="8077" y="6172"/>
                </a:lnTo>
                <a:lnTo>
                  <a:pt x="1003" y="228"/>
                </a:lnTo>
                <a:lnTo>
                  <a:pt x="0" y="0"/>
                </a:lnTo>
                <a:lnTo>
                  <a:pt x="304" y="955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352002" y="3666167"/>
            <a:ext cx="28079" cy="47739"/>
          </a:xfrm>
          <a:custGeom>
            <a:avLst/>
            <a:gdLst/>
            <a:ahLst/>
            <a:cxnLst/>
            <a:rect l="l" t="t" r="r" b="b"/>
            <a:pathLst>
              <a:path w="28079" h="47739">
                <a:moveTo>
                  <a:pt x="20561" y="26314"/>
                </a:moveTo>
                <a:lnTo>
                  <a:pt x="16802" y="21818"/>
                </a:lnTo>
                <a:lnTo>
                  <a:pt x="6350" y="9766"/>
                </a:lnTo>
                <a:lnTo>
                  <a:pt x="3721" y="9029"/>
                </a:lnTo>
                <a:lnTo>
                  <a:pt x="0" y="10629"/>
                </a:lnTo>
                <a:lnTo>
                  <a:pt x="0" y="47739"/>
                </a:lnTo>
                <a:lnTo>
                  <a:pt x="4711" y="46139"/>
                </a:lnTo>
                <a:lnTo>
                  <a:pt x="5486" y="18796"/>
                </a:lnTo>
                <a:lnTo>
                  <a:pt x="22809" y="38404"/>
                </a:lnTo>
                <a:lnTo>
                  <a:pt x="23977" y="38493"/>
                </a:lnTo>
                <a:lnTo>
                  <a:pt x="28079" y="36512"/>
                </a:lnTo>
                <a:lnTo>
                  <a:pt x="27990" y="50"/>
                </a:lnTo>
                <a:lnTo>
                  <a:pt x="26263" y="0"/>
                </a:lnTo>
                <a:lnTo>
                  <a:pt x="23241" y="1600"/>
                </a:lnTo>
                <a:lnTo>
                  <a:pt x="22809" y="28168"/>
                </a:lnTo>
                <a:lnTo>
                  <a:pt x="20561" y="2631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310138" y="3685047"/>
            <a:ext cx="34696" cy="40563"/>
          </a:xfrm>
          <a:custGeom>
            <a:avLst/>
            <a:gdLst/>
            <a:ahLst/>
            <a:cxnLst/>
            <a:rect l="l" t="t" r="r" b="b"/>
            <a:pathLst>
              <a:path w="34696" h="40563">
                <a:moveTo>
                  <a:pt x="28600" y="736"/>
                </a:moveTo>
                <a:lnTo>
                  <a:pt x="24803" y="0"/>
                </a:lnTo>
                <a:lnTo>
                  <a:pt x="19316" y="736"/>
                </a:lnTo>
                <a:lnTo>
                  <a:pt x="10286" y="5232"/>
                </a:lnTo>
                <a:lnTo>
                  <a:pt x="4622" y="11582"/>
                </a:lnTo>
                <a:lnTo>
                  <a:pt x="1295" y="18021"/>
                </a:lnTo>
                <a:lnTo>
                  <a:pt x="50" y="24282"/>
                </a:lnTo>
                <a:lnTo>
                  <a:pt x="0" y="31534"/>
                </a:lnTo>
                <a:lnTo>
                  <a:pt x="736" y="34607"/>
                </a:lnTo>
                <a:lnTo>
                  <a:pt x="3111" y="38239"/>
                </a:lnTo>
                <a:lnTo>
                  <a:pt x="5359" y="39750"/>
                </a:lnTo>
                <a:lnTo>
                  <a:pt x="8293" y="40563"/>
                </a:lnTo>
                <a:lnTo>
                  <a:pt x="13347" y="40563"/>
                </a:lnTo>
                <a:lnTo>
                  <a:pt x="17805" y="39052"/>
                </a:lnTo>
                <a:lnTo>
                  <a:pt x="25272" y="34480"/>
                </a:lnTo>
                <a:lnTo>
                  <a:pt x="30848" y="28041"/>
                </a:lnTo>
                <a:lnTo>
                  <a:pt x="34264" y="19265"/>
                </a:lnTo>
                <a:lnTo>
                  <a:pt x="34696" y="17017"/>
                </a:lnTo>
                <a:lnTo>
                  <a:pt x="34556" y="10502"/>
                </a:lnTo>
                <a:lnTo>
                  <a:pt x="33096" y="5270"/>
                </a:lnTo>
                <a:lnTo>
                  <a:pt x="30810" y="2247"/>
                </a:lnTo>
                <a:lnTo>
                  <a:pt x="28600" y="736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401384" y="3756893"/>
            <a:ext cx="36499" cy="61556"/>
          </a:xfrm>
          <a:custGeom>
            <a:avLst/>
            <a:gdLst/>
            <a:ahLst/>
            <a:cxnLst/>
            <a:rect l="l" t="t" r="r" b="b"/>
            <a:pathLst>
              <a:path w="36499" h="61556">
                <a:moveTo>
                  <a:pt x="36410" y="50025"/>
                </a:moveTo>
                <a:lnTo>
                  <a:pt x="36499" y="8420"/>
                </a:lnTo>
                <a:lnTo>
                  <a:pt x="25920" y="165"/>
                </a:lnTo>
                <a:lnTo>
                  <a:pt x="25399" y="0"/>
                </a:lnTo>
                <a:lnTo>
                  <a:pt x="25133" y="44754"/>
                </a:lnTo>
                <a:lnTo>
                  <a:pt x="0" y="54724"/>
                </a:lnTo>
                <a:lnTo>
                  <a:pt x="380" y="55816"/>
                </a:lnTo>
                <a:lnTo>
                  <a:pt x="7556" y="61556"/>
                </a:lnTo>
                <a:lnTo>
                  <a:pt x="13690" y="59563"/>
                </a:lnTo>
                <a:lnTo>
                  <a:pt x="36410" y="5002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306125" y="3795162"/>
            <a:ext cx="36372" cy="61734"/>
          </a:xfrm>
          <a:custGeom>
            <a:avLst/>
            <a:gdLst/>
            <a:ahLst/>
            <a:cxnLst/>
            <a:rect l="l" t="t" r="r" b="b"/>
            <a:pathLst>
              <a:path w="36372" h="61734">
                <a:moveTo>
                  <a:pt x="990" y="55778"/>
                </a:moveTo>
                <a:lnTo>
                  <a:pt x="8077" y="61734"/>
                </a:lnTo>
                <a:lnTo>
                  <a:pt x="36068" y="50546"/>
                </a:lnTo>
                <a:lnTo>
                  <a:pt x="36372" y="8470"/>
                </a:lnTo>
                <a:lnTo>
                  <a:pt x="26047" y="0"/>
                </a:lnTo>
                <a:lnTo>
                  <a:pt x="25577" y="44538"/>
                </a:lnTo>
                <a:lnTo>
                  <a:pt x="0" y="54825"/>
                </a:lnTo>
                <a:lnTo>
                  <a:pt x="990" y="55778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09801" y="3816414"/>
            <a:ext cx="23596" cy="42379"/>
          </a:xfrm>
          <a:custGeom>
            <a:avLst/>
            <a:gdLst/>
            <a:ahLst/>
            <a:cxnLst/>
            <a:rect l="l" t="t" r="r" b="b"/>
            <a:pathLst>
              <a:path w="23596" h="42379">
                <a:moveTo>
                  <a:pt x="952" y="11493"/>
                </a:moveTo>
                <a:lnTo>
                  <a:pt x="736" y="15341"/>
                </a:lnTo>
                <a:lnTo>
                  <a:pt x="4711" y="14516"/>
                </a:lnTo>
                <a:lnTo>
                  <a:pt x="5448" y="10718"/>
                </a:lnTo>
                <a:lnTo>
                  <a:pt x="9728" y="6007"/>
                </a:lnTo>
                <a:lnTo>
                  <a:pt x="12699" y="4495"/>
                </a:lnTo>
                <a:lnTo>
                  <a:pt x="16027" y="4495"/>
                </a:lnTo>
                <a:lnTo>
                  <a:pt x="18313" y="5968"/>
                </a:lnTo>
                <a:lnTo>
                  <a:pt x="18275" y="10807"/>
                </a:lnTo>
                <a:lnTo>
                  <a:pt x="16763" y="13779"/>
                </a:lnTo>
                <a:lnTo>
                  <a:pt x="4800" y="30378"/>
                </a:lnTo>
                <a:lnTo>
                  <a:pt x="215" y="38493"/>
                </a:lnTo>
                <a:lnTo>
                  <a:pt x="0" y="42379"/>
                </a:lnTo>
                <a:lnTo>
                  <a:pt x="2463" y="41516"/>
                </a:lnTo>
                <a:lnTo>
                  <a:pt x="23240" y="33058"/>
                </a:lnTo>
                <a:lnTo>
                  <a:pt x="23596" y="28562"/>
                </a:lnTo>
                <a:lnTo>
                  <a:pt x="8216" y="34645"/>
                </a:lnTo>
                <a:lnTo>
                  <a:pt x="7391" y="32969"/>
                </a:lnTo>
                <a:lnTo>
                  <a:pt x="18961" y="17500"/>
                </a:lnTo>
                <a:lnTo>
                  <a:pt x="22809" y="10807"/>
                </a:lnTo>
                <a:lnTo>
                  <a:pt x="23456" y="5968"/>
                </a:lnTo>
                <a:lnTo>
                  <a:pt x="22034" y="1473"/>
                </a:lnTo>
                <a:lnTo>
                  <a:pt x="19786" y="0"/>
                </a:lnTo>
                <a:lnTo>
                  <a:pt x="13487" y="0"/>
                </a:lnTo>
                <a:lnTo>
                  <a:pt x="8470" y="2514"/>
                </a:lnTo>
                <a:lnTo>
                  <a:pt x="4025" y="6311"/>
                </a:lnTo>
                <a:lnTo>
                  <a:pt x="952" y="1149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313207" y="3856164"/>
            <a:ext cx="12788" cy="37934"/>
          </a:xfrm>
          <a:custGeom>
            <a:avLst/>
            <a:gdLst/>
            <a:ahLst/>
            <a:cxnLst/>
            <a:rect l="l" t="t" r="r" b="b"/>
            <a:pathLst>
              <a:path w="12788" h="37934">
                <a:moveTo>
                  <a:pt x="11239" y="177"/>
                </a:moveTo>
                <a:lnTo>
                  <a:pt x="5753" y="7607"/>
                </a:lnTo>
                <a:lnTo>
                  <a:pt x="0" y="13830"/>
                </a:lnTo>
                <a:lnTo>
                  <a:pt x="0" y="18402"/>
                </a:lnTo>
                <a:lnTo>
                  <a:pt x="8255" y="9804"/>
                </a:lnTo>
                <a:lnTo>
                  <a:pt x="8775" y="37934"/>
                </a:lnTo>
                <a:lnTo>
                  <a:pt x="12788" y="36423"/>
                </a:lnTo>
                <a:lnTo>
                  <a:pt x="12738" y="0"/>
                </a:lnTo>
                <a:lnTo>
                  <a:pt x="11239" y="1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48508" y="3922049"/>
            <a:ext cx="37414" cy="16497"/>
          </a:xfrm>
          <a:custGeom>
            <a:avLst/>
            <a:gdLst/>
            <a:ahLst/>
            <a:cxnLst/>
            <a:rect l="l" t="t" r="r" b="b"/>
            <a:pathLst>
              <a:path w="37414" h="16497">
                <a:moveTo>
                  <a:pt x="37414" y="1549"/>
                </a:moveTo>
                <a:lnTo>
                  <a:pt x="36804" y="0"/>
                </a:lnTo>
                <a:lnTo>
                  <a:pt x="0" y="15201"/>
                </a:lnTo>
                <a:lnTo>
                  <a:pt x="126" y="16497"/>
                </a:lnTo>
                <a:lnTo>
                  <a:pt x="37414" y="154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453132" y="3934047"/>
            <a:ext cx="38188" cy="16548"/>
          </a:xfrm>
          <a:custGeom>
            <a:avLst/>
            <a:gdLst/>
            <a:ahLst/>
            <a:cxnLst/>
            <a:rect l="l" t="t" r="r" b="b"/>
            <a:pathLst>
              <a:path w="38188" h="16548">
                <a:moveTo>
                  <a:pt x="38188" y="1562"/>
                </a:moveTo>
                <a:lnTo>
                  <a:pt x="36931" y="0"/>
                </a:lnTo>
                <a:lnTo>
                  <a:pt x="0" y="15163"/>
                </a:lnTo>
                <a:lnTo>
                  <a:pt x="825" y="16548"/>
                </a:lnTo>
                <a:lnTo>
                  <a:pt x="38188" y="15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353336" y="3960362"/>
            <a:ext cx="37503" cy="16675"/>
          </a:xfrm>
          <a:custGeom>
            <a:avLst/>
            <a:gdLst/>
            <a:ahLst/>
            <a:cxnLst/>
            <a:rect l="l" t="t" r="r" b="b"/>
            <a:pathLst>
              <a:path w="37503" h="16675">
                <a:moveTo>
                  <a:pt x="37503" y="1295"/>
                </a:moveTo>
                <a:lnTo>
                  <a:pt x="37376" y="0"/>
                </a:lnTo>
                <a:lnTo>
                  <a:pt x="0" y="15074"/>
                </a:lnTo>
                <a:lnTo>
                  <a:pt x="520" y="16675"/>
                </a:lnTo>
                <a:lnTo>
                  <a:pt x="37503" y="129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358442" y="3972894"/>
            <a:ext cx="37795" cy="16192"/>
          </a:xfrm>
          <a:custGeom>
            <a:avLst/>
            <a:gdLst/>
            <a:ahLst/>
            <a:cxnLst/>
            <a:rect l="l" t="t" r="r" b="b"/>
            <a:pathLst>
              <a:path w="37795" h="16192">
                <a:moveTo>
                  <a:pt x="37795" y="990"/>
                </a:moveTo>
                <a:lnTo>
                  <a:pt x="36842" y="0"/>
                </a:lnTo>
                <a:lnTo>
                  <a:pt x="0" y="14681"/>
                </a:lnTo>
                <a:lnTo>
                  <a:pt x="723" y="16192"/>
                </a:lnTo>
                <a:lnTo>
                  <a:pt x="37795" y="990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34742" y="4124177"/>
            <a:ext cx="42087" cy="24066"/>
          </a:xfrm>
          <a:custGeom>
            <a:avLst/>
            <a:gdLst/>
            <a:ahLst/>
            <a:cxnLst/>
            <a:rect l="l" t="t" r="r" b="b"/>
            <a:pathLst>
              <a:path w="42087" h="24066">
                <a:moveTo>
                  <a:pt x="28994" y="7645"/>
                </a:moveTo>
                <a:lnTo>
                  <a:pt x="9512" y="0"/>
                </a:lnTo>
                <a:lnTo>
                  <a:pt x="0" y="736"/>
                </a:lnTo>
                <a:lnTo>
                  <a:pt x="520" y="1511"/>
                </a:lnTo>
                <a:lnTo>
                  <a:pt x="15519" y="13601"/>
                </a:lnTo>
                <a:lnTo>
                  <a:pt x="17246" y="15506"/>
                </a:lnTo>
                <a:lnTo>
                  <a:pt x="25323" y="16586"/>
                </a:lnTo>
                <a:lnTo>
                  <a:pt x="26365" y="17233"/>
                </a:lnTo>
                <a:lnTo>
                  <a:pt x="30556" y="17322"/>
                </a:lnTo>
                <a:lnTo>
                  <a:pt x="40525" y="24066"/>
                </a:lnTo>
                <a:lnTo>
                  <a:pt x="42087" y="23672"/>
                </a:lnTo>
                <a:lnTo>
                  <a:pt x="40398" y="20256"/>
                </a:lnTo>
                <a:lnTo>
                  <a:pt x="28994" y="764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61489" y="4185558"/>
            <a:ext cx="19659" cy="46570"/>
          </a:xfrm>
          <a:custGeom>
            <a:avLst/>
            <a:gdLst/>
            <a:ahLst/>
            <a:cxnLst/>
            <a:rect l="l" t="t" r="r" b="b"/>
            <a:pathLst>
              <a:path w="19659" h="46570">
                <a:moveTo>
                  <a:pt x="38" y="46062"/>
                </a:moveTo>
                <a:lnTo>
                  <a:pt x="9804" y="32791"/>
                </a:lnTo>
                <a:lnTo>
                  <a:pt x="18796" y="8775"/>
                </a:lnTo>
                <a:lnTo>
                  <a:pt x="19519" y="5753"/>
                </a:lnTo>
                <a:lnTo>
                  <a:pt x="19659" y="0"/>
                </a:lnTo>
                <a:lnTo>
                  <a:pt x="15811" y="3543"/>
                </a:lnTo>
                <a:lnTo>
                  <a:pt x="12141" y="14135"/>
                </a:lnTo>
                <a:lnTo>
                  <a:pt x="431" y="21259"/>
                </a:lnTo>
                <a:lnTo>
                  <a:pt x="3759" y="29514"/>
                </a:lnTo>
                <a:lnTo>
                  <a:pt x="1473" y="35001"/>
                </a:lnTo>
                <a:lnTo>
                  <a:pt x="0" y="43332"/>
                </a:lnTo>
                <a:lnTo>
                  <a:pt x="38" y="460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85927" y="4236840"/>
            <a:ext cx="71932" cy="46913"/>
          </a:xfrm>
          <a:custGeom>
            <a:avLst/>
            <a:gdLst/>
            <a:ahLst/>
            <a:cxnLst/>
            <a:rect l="l" t="t" r="r" b="b"/>
            <a:pathLst>
              <a:path w="71932" h="46913">
                <a:moveTo>
                  <a:pt x="8001" y="45313"/>
                </a:moveTo>
                <a:lnTo>
                  <a:pt x="23456" y="41300"/>
                </a:lnTo>
                <a:lnTo>
                  <a:pt x="47129" y="27432"/>
                </a:lnTo>
                <a:lnTo>
                  <a:pt x="68821" y="7048"/>
                </a:lnTo>
                <a:lnTo>
                  <a:pt x="71932" y="2032"/>
                </a:lnTo>
                <a:lnTo>
                  <a:pt x="60350" y="0"/>
                </a:lnTo>
                <a:lnTo>
                  <a:pt x="50596" y="3073"/>
                </a:lnTo>
                <a:lnTo>
                  <a:pt x="37541" y="7480"/>
                </a:lnTo>
                <a:lnTo>
                  <a:pt x="39230" y="23025"/>
                </a:lnTo>
                <a:lnTo>
                  <a:pt x="39535" y="23329"/>
                </a:lnTo>
                <a:lnTo>
                  <a:pt x="39192" y="26098"/>
                </a:lnTo>
                <a:lnTo>
                  <a:pt x="38798" y="26606"/>
                </a:lnTo>
                <a:lnTo>
                  <a:pt x="23812" y="32575"/>
                </a:lnTo>
                <a:lnTo>
                  <a:pt x="21297" y="33388"/>
                </a:lnTo>
                <a:lnTo>
                  <a:pt x="18796" y="19138"/>
                </a:lnTo>
                <a:lnTo>
                  <a:pt x="8432" y="28473"/>
                </a:lnTo>
                <a:lnTo>
                  <a:pt x="1257" y="43116"/>
                </a:lnTo>
                <a:lnTo>
                  <a:pt x="0" y="46913"/>
                </a:lnTo>
                <a:lnTo>
                  <a:pt x="8001" y="4531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351832" y="4291225"/>
            <a:ext cx="46609" cy="22771"/>
          </a:xfrm>
          <a:custGeom>
            <a:avLst/>
            <a:gdLst/>
            <a:ahLst/>
            <a:cxnLst/>
            <a:rect l="l" t="t" r="r" b="b"/>
            <a:pathLst>
              <a:path w="46609" h="22771">
                <a:moveTo>
                  <a:pt x="46609" y="3937"/>
                </a:moveTo>
                <a:lnTo>
                  <a:pt x="44754" y="393"/>
                </a:lnTo>
                <a:lnTo>
                  <a:pt x="44196" y="0"/>
                </a:lnTo>
                <a:lnTo>
                  <a:pt x="0" y="18186"/>
                </a:lnTo>
                <a:lnTo>
                  <a:pt x="88" y="22771"/>
                </a:lnTo>
                <a:lnTo>
                  <a:pt x="6172" y="20739"/>
                </a:lnTo>
                <a:lnTo>
                  <a:pt x="46215" y="4368"/>
                </a:lnTo>
                <a:lnTo>
                  <a:pt x="46609" y="393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134746" y="4310494"/>
            <a:ext cx="42075" cy="23939"/>
          </a:xfrm>
          <a:custGeom>
            <a:avLst/>
            <a:gdLst/>
            <a:ahLst/>
            <a:cxnLst/>
            <a:rect l="l" t="t" r="r" b="b"/>
            <a:pathLst>
              <a:path w="42075" h="23939">
                <a:moveTo>
                  <a:pt x="27520" y="6743"/>
                </a:moveTo>
                <a:lnTo>
                  <a:pt x="8813" y="0"/>
                </a:lnTo>
                <a:lnTo>
                  <a:pt x="0" y="609"/>
                </a:lnTo>
                <a:lnTo>
                  <a:pt x="3505" y="3721"/>
                </a:lnTo>
                <a:lnTo>
                  <a:pt x="17284" y="15341"/>
                </a:lnTo>
                <a:lnTo>
                  <a:pt x="25323" y="16459"/>
                </a:lnTo>
                <a:lnTo>
                  <a:pt x="26352" y="17106"/>
                </a:lnTo>
                <a:lnTo>
                  <a:pt x="30543" y="17195"/>
                </a:lnTo>
                <a:lnTo>
                  <a:pt x="40525" y="23939"/>
                </a:lnTo>
                <a:lnTo>
                  <a:pt x="42075" y="23545"/>
                </a:lnTo>
                <a:lnTo>
                  <a:pt x="40398" y="20129"/>
                </a:lnTo>
                <a:lnTo>
                  <a:pt x="27520" y="674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383276" y="4334991"/>
            <a:ext cx="33655" cy="21082"/>
          </a:xfrm>
          <a:custGeom>
            <a:avLst/>
            <a:gdLst/>
            <a:ahLst/>
            <a:cxnLst/>
            <a:rect l="l" t="t" r="r" b="b"/>
            <a:pathLst>
              <a:path w="33655" h="21082">
                <a:moveTo>
                  <a:pt x="33655" y="11277"/>
                </a:moveTo>
                <a:lnTo>
                  <a:pt x="31407" y="0"/>
                </a:lnTo>
                <a:lnTo>
                  <a:pt x="0" y="12966"/>
                </a:lnTo>
                <a:lnTo>
                  <a:pt x="5791" y="18186"/>
                </a:lnTo>
                <a:lnTo>
                  <a:pt x="9766" y="21081"/>
                </a:lnTo>
                <a:lnTo>
                  <a:pt x="33655" y="112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161832" y="4371802"/>
            <a:ext cx="19316" cy="39649"/>
          </a:xfrm>
          <a:custGeom>
            <a:avLst/>
            <a:gdLst/>
            <a:ahLst/>
            <a:cxnLst/>
            <a:rect l="l" t="t" r="r" b="b"/>
            <a:pathLst>
              <a:path w="19316" h="39649">
                <a:moveTo>
                  <a:pt x="3416" y="29464"/>
                </a:moveTo>
                <a:lnTo>
                  <a:pt x="1727" y="34036"/>
                </a:lnTo>
                <a:lnTo>
                  <a:pt x="0" y="39649"/>
                </a:lnTo>
                <a:lnTo>
                  <a:pt x="5181" y="39649"/>
                </a:lnTo>
                <a:lnTo>
                  <a:pt x="10198" y="31267"/>
                </a:lnTo>
                <a:lnTo>
                  <a:pt x="18453" y="8724"/>
                </a:lnTo>
                <a:lnTo>
                  <a:pt x="19177" y="5740"/>
                </a:lnTo>
                <a:lnTo>
                  <a:pt x="19316" y="0"/>
                </a:lnTo>
                <a:lnTo>
                  <a:pt x="15468" y="3492"/>
                </a:lnTo>
                <a:lnTo>
                  <a:pt x="11671" y="14681"/>
                </a:lnTo>
                <a:lnTo>
                  <a:pt x="88" y="21209"/>
                </a:lnTo>
                <a:lnTo>
                  <a:pt x="3416" y="2946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453960" y="3935609"/>
            <a:ext cx="38138" cy="15900"/>
          </a:xfrm>
          <a:custGeom>
            <a:avLst/>
            <a:gdLst/>
            <a:ahLst/>
            <a:cxnLst/>
            <a:rect l="l" t="t" r="r" b="b"/>
            <a:pathLst>
              <a:path w="38138" h="15900">
                <a:moveTo>
                  <a:pt x="38138" y="1295"/>
                </a:moveTo>
                <a:lnTo>
                  <a:pt x="37363" y="0"/>
                </a:lnTo>
                <a:lnTo>
                  <a:pt x="0" y="14985"/>
                </a:lnTo>
                <a:lnTo>
                  <a:pt x="647" y="15900"/>
                </a:lnTo>
                <a:lnTo>
                  <a:pt x="38138" y="129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448075" y="3898416"/>
            <a:ext cx="37414" cy="38836"/>
          </a:xfrm>
          <a:custGeom>
            <a:avLst/>
            <a:gdLst/>
            <a:ahLst/>
            <a:cxnLst/>
            <a:rect l="l" t="t" r="r" b="b"/>
            <a:pathLst>
              <a:path w="37414" h="38836">
                <a:moveTo>
                  <a:pt x="37414" y="342"/>
                </a:moveTo>
                <a:lnTo>
                  <a:pt x="35559" y="0"/>
                </a:lnTo>
                <a:lnTo>
                  <a:pt x="215" y="14338"/>
                </a:lnTo>
                <a:lnTo>
                  <a:pt x="0" y="38404"/>
                </a:lnTo>
                <a:lnTo>
                  <a:pt x="431" y="38836"/>
                </a:lnTo>
                <a:lnTo>
                  <a:pt x="37236" y="23622"/>
                </a:lnTo>
                <a:lnTo>
                  <a:pt x="37414" y="342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352736" y="3936511"/>
            <a:ext cx="37973" cy="38925"/>
          </a:xfrm>
          <a:custGeom>
            <a:avLst/>
            <a:gdLst/>
            <a:ahLst/>
            <a:cxnLst/>
            <a:rect l="l" t="t" r="r" b="b"/>
            <a:pathLst>
              <a:path w="37972" h="38925">
                <a:moveTo>
                  <a:pt x="37972" y="23850"/>
                </a:moveTo>
                <a:lnTo>
                  <a:pt x="37287" y="0"/>
                </a:lnTo>
                <a:lnTo>
                  <a:pt x="0" y="15087"/>
                </a:lnTo>
                <a:lnTo>
                  <a:pt x="253" y="35344"/>
                </a:lnTo>
                <a:lnTo>
                  <a:pt x="596" y="38925"/>
                </a:lnTo>
                <a:lnTo>
                  <a:pt x="37972" y="2385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359169" y="3973880"/>
            <a:ext cx="37630" cy="16459"/>
          </a:xfrm>
          <a:custGeom>
            <a:avLst/>
            <a:gdLst/>
            <a:ahLst/>
            <a:cxnLst/>
            <a:rect l="l" t="t" r="r" b="b"/>
            <a:pathLst>
              <a:path w="37630" h="16459">
                <a:moveTo>
                  <a:pt x="37630" y="1257"/>
                </a:moveTo>
                <a:lnTo>
                  <a:pt x="37071" y="0"/>
                </a:lnTo>
                <a:lnTo>
                  <a:pt x="0" y="15214"/>
                </a:lnTo>
                <a:lnTo>
                  <a:pt x="647" y="16459"/>
                </a:lnTo>
                <a:lnTo>
                  <a:pt x="37630" y="125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125112" y="4259875"/>
            <a:ext cx="342" cy="3060"/>
          </a:xfrm>
          <a:custGeom>
            <a:avLst/>
            <a:gdLst/>
            <a:ahLst/>
            <a:cxnLst/>
            <a:rect l="l" t="t" r="r" b="b"/>
            <a:pathLst>
              <a:path w="342" h="3060">
                <a:moveTo>
                  <a:pt x="0" y="3060"/>
                </a:moveTo>
                <a:lnTo>
                  <a:pt x="342" y="292"/>
                </a:lnTo>
                <a:lnTo>
                  <a:pt x="50" y="0"/>
                </a:lnTo>
                <a:lnTo>
                  <a:pt x="0" y="306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351823" y="4286742"/>
            <a:ext cx="44196" cy="22682"/>
          </a:xfrm>
          <a:custGeom>
            <a:avLst/>
            <a:gdLst/>
            <a:ahLst/>
            <a:cxnLst/>
            <a:rect l="l" t="t" r="r" b="b"/>
            <a:pathLst>
              <a:path w="44196" h="22682">
                <a:moveTo>
                  <a:pt x="42557" y="1117"/>
                </a:moveTo>
                <a:lnTo>
                  <a:pt x="41173" y="0"/>
                </a:lnTo>
                <a:lnTo>
                  <a:pt x="0" y="16675"/>
                </a:lnTo>
                <a:lnTo>
                  <a:pt x="0" y="22682"/>
                </a:lnTo>
                <a:lnTo>
                  <a:pt x="44195" y="4483"/>
                </a:lnTo>
                <a:lnTo>
                  <a:pt x="42557" y="111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393042" y="4346268"/>
            <a:ext cx="24536" cy="26263"/>
          </a:xfrm>
          <a:custGeom>
            <a:avLst/>
            <a:gdLst/>
            <a:ahLst/>
            <a:cxnLst/>
            <a:rect l="l" t="t" r="r" b="b"/>
            <a:pathLst>
              <a:path w="24536" h="26263">
                <a:moveTo>
                  <a:pt x="24536" y="1727"/>
                </a:moveTo>
                <a:lnTo>
                  <a:pt x="23888" y="0"/>
                </a:lnTo>
                <a:lnTo>
                  <a:pt x="0" y="9804"/>
                </a:lnTo>
                <a:lnTo>
                  <a:pt x="469" y="10718"/>
                </a:lnTo>
                <a:lnTo>
                  <a:pt x="17792" y="24968"/>
                </a:lnTo>
                <a:lnTo>
                  <a:pt x="20091" y="26263"/>
                </a:lnTo>
                <a:lnTo>
                  <a:pt x="23063" y="25488"/>
                </a:lnTo>
                <a:lnTo>
                  <a:pt x="24536" y="21513"/>
                </a:lnTo>
                <a:lnTo>
                  <a:pt x="24536" y="172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86712" y="4404277"/>
            <a:ext cx="13487" cy="7137"/>
          </a:xfrm>
          <a:custGeom>
            <a:avLst/>
            <a:gdLst/>
            <a:ahLst/>
            <a:cxnLst/>
            <a:rect l="l" t="t" r="r" b="b"/>
            <a:pathLst>
              <a:path w="13487" h="7137">
                <a:moveTo>
                  <a:pt x="2463" y="5283"/>
                </a:moveTo>
                <a:lnTo>
                  <a:pt x="0" y="7137"/>
                </a:lnTo>
                <a:lnTo>
                  <a:pt x="13487" y="7137"/>
                </a:lnTo>
                <a:lnTo>
                  <a:pt x="12738" y="0"/>
                </a:lnTo>
                <a:lnTo>
                  <a:pt x="2463" y="528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401376" y="3756889"/>
            <a:ext cx="25400" cy="54736"/>
          </a:xfrm>
          <a:custGeom>
            <a:avLst/>
            <a:gdLst/>
            <a:ahLst/>
            <a:cxnLst/>
            <a:rect l="l" t="t" r="r" b="b"/>
            <a:pathLst>
              <a:path w="25400" h="54737">
                <a:moveTo>
                  <a:pt x="25146" y="44754"/>
                </a:moveTo>
                <a:lnTo>
                  <a:pt x="25400" y="0"/>
                </a:lnTo>
                <a:lnTo>
                  <a:pt x="177" y="10020"/>
                </a:lnTo>
                <a:lnTo>
                  <a:pt x="0" y="54737"/>
                </a:lnTo>
                <a:lnTo>
                  <a:pt x="25146" y="4475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306031" y="3795166"/>
            <a:ext cx="26136" cy="54825"/>
          </a:xfrm>
          <a:custGeom>
            <a:avLst/>
            <a:gdLst/>
            <a:ahLst/>
            <a:cxnLst/>
            <a:rect l="l" t="t" r="r" b="b"/>
            <a:pathLst>
              <a:path w="26136" h="54825">
                <a:moveTo>
                  <a:pt x="25666" y="44538"/>
                </a:moveTo>
                <a:lnTo>
                  <a:pt x="26136" y="0"/>
                </a:lnTo>
                <a:lnTo>
                  <a:pt x="0" y="10502"/>
                </a:lnTo>
                <a:lnTo>
                  <a:pt x="88" y="54825"/>
                </a:lnTo>
                <a:lnTo>
                  <a:pt x="25666" y="44538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448640" y="3923597"/>
            <a:ext cx="37973" cy="17233"/>
          </a:xfrm>
          <a:custGeom>
            <a:avLst/>
            <a:gdLst/>
            <a:ahLst/>
            <a:cxnLst/>
            <a:rect l="l" t="t" r="r" b="b"/>
            <a:pathLst>
              <a:path w="37972" h="17233">
                <a:moveTo>
                  <a:pt x="37972" y="2247"/>
                </a:moveTo>
                <a:lnTo>
                  <a:pt x="37287" y="0"/>
                </a:lnTo>
                <a:lnTo>
                  <a:pt x="0" y="14947"/>
                </a:lnTo>
                <a:lnTo>
                  <a:pt x="736" y="17233"/>
                </a:lnTo>
                <a:lnTo>
                  <a:pt x="37972" y="224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451625" y="3931069"/>
            <a:ext cx="38442" cy="18148"/>
          </a:xfrm>
          <a:custGeom>
            <a:avLst/>
            <a:gdLst/>
            <a:ahLst/>
            <a:cxnLst/>
            <a:rect l="l" t="t" r="r" b="b"/>
            <a:pathLst>
              <a:path w="38442" h="18148">
                <a:moveTo>
                  <a:pt x="38442" y="2984"/>
                </a:moveTo>
                <a:lnTo>
                  <a:pt x="36931" y="0"/>
                </a:lnTo>
                <a:lnTo>
                  <a:pt x="0" y="15214"/>
                </a:lnTo>
                <a:lnTo>
                  <a:pt x="1511" y="18148"/>
                </a:lnTo>
                <a:lnTo>
                  <a:pt x="38442" y="298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356413" y="3969385"/>
            <a:ext cx="38874" cy="18199"/>
          </a:xfrm>
          <a:custGeom>
            <a:avLst/>
            <a:gdLst/>
            <a:ahLst/>
            <a:cxnLst/>
            <a:rect l="l" t="t" r="r" b="b"/>
            <a:pathLst>
              <a:path w="38874" h="18199">
                <a:moveTo>
                  <a:pt x="38874" y="3505"/>
                </a:moveTo>
                <a:lnTo>
                  <a:pt x="37236" y="0"/>
                </a:lnTo>
                <a:lnTo>
                  <a:pt x="0" y="14998"/>
                </a:lnTo>
                <a:lnTo>
                  <a:pt x="2031" y="18199"/>
                </a:lnTo>
                <a:lnTo>
                  <a:pt x="38874" y="350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353856" y="3961660"/>
            <a:ext cx="37630" cy="17576"/>
          </a:xfrm>
          <a:custGeom>
            <a:avLst/>
            <a:gdLst/>
            <a:ahLst/>
            <a:cxnLst/>
            <a:rect l="l" t="t" r="r" b="b"/>
            <a:pathLst>
              <a:path w="37630" h="17576">
                <a:moveTo>
                  <a:pt x="37630" y="2374"/>
                </a:moveTo>
                <a:lnTo>
                  <a:pt x="36982" y="0"/>
                </a:lnTo>
                <a:lnTo>
                  <a:pt x="0" y="15379"/>
                </a:lnTo>
                <a:lnTo>
                  <a:pt x="774" y="17576"/>
                </a:lnTo>
                <a:lnTo>
                  <a:pt x="37630" y="237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75266" y="4147842"/>
            <a:ext cx="2209" cy="1651"/>
          </a:xfrm>
          <a:custGeom>
            <a:avLst/>
            <a:gdLst/>
            <a:ahLst/>
            <a:cxnLst/>
            <a:rect l="l" t="t" r="r" b="b"/>
            <a:pathLst>
              <a:path w="2209" h="1650">
                <a:moveTo>
                  <a:pt x="0" y="393"/>
                </a:moveTo>
                <a:lnTo>
                  <a:pt x="482" y="1219"/>
                </a:lnTo>
                <a:lnTo>
                  <a:pt x="2209" y="1650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351908" y="4295162"/>
            <a:ext cx="50292" cy="27685"/>
          </a:xfrm>
          <a:custGeom>
            <a:avLst/>
            <a:gdLst/>
            <a:ahLst/>
            <a:cxnLst/>
            <a:rect l="l" t="t" r="r" b="b"/>
            <a:pathLst>
              <a:path w="50291" h="27686">
                <a:moveTo>
                  <a:pt x="18846" y="19824"/>
                </a:moveTo>
                <a:lnTo>
                  <a:pt x="41351" y="10794"/>
                </a:lnTo>
                <a:lnTo>
                  <a:pt x="49898" y="7213"/>
                </a:lnTo>
                <a:lnTo>
                  <a:pt x="50291" y="6781"/>
                </a:lnTo>
                <a:lnTo>
                  <a:pt x="46532" y="0"/>
                </a:lnTo>
                <a:lnTo>
                  <a:pt x="46139" y="431"/>
                </a:lnTo>
                <a:lnTo>
                  <a:pt x="6095" y="16802"/>
                </a:lnTo>
                <a:lnTo>
                  <a:pt x="0" y="18834"/>
                </a:lnTo>
                <a:lnTo>
                  <a:pt x="50" y="27470"/>
                </a:lnTo>
                <a:lnTo>
                  <a:pt x="520" y="27685"/>
                </a:lnTo>
                <a:lnTo>
                  <a:pt x="18846" y="1982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368244" y="4318441"/>
            <a:ext cx="46443" cy="29514"/>
          </a:xfrm>
          <a:custGeom>
            <a:avLst/>
            <a:gdLst/>
            <a:ahLst/>
            <a:cxnLst/>
            <a:rect l="l" t="t" r="r" b="b"/>
            <a:pathLst>
              <a:path w="46443" h="29514">
                <a:moveTo>
                  <a:pt x="44754" y="8559"/>
                </a:moveTo>
                <a:lnTo>
                  <a:pt x="41478" y="0"/>
                </a:lnTo>
                <a:lnTo>
                  <a:pt x="41084" y="393"/>
                </a:lnTo>
                <a:lnTo>
                  <a:pt x="0" y="17411"/>
                </a:lnTo>
                <a:lnTo>
                  <a:pt x="12573" y="28003"/>
                </a:lnTo>
                <a:lnTo>
                  <a:pt x="15036" y="29514"/>
                </a:lnTo>
                <a:lnTo>
                  <a:pt x="46443" y="16548"/>
                </a:lnTo>
                <a:lnTo>
                  <a:pt x="44754" y="8559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175266" y="4334037"/>
            <a:ext cx="2120" cy="1727"/>
          </a:xfrm>
          <a:custGeom>
            <a:avLst/>
            <a:gdLst/>
            <a:ahLst/>
            <a:cxnLst/>
            <a:rect l="l" t="t" r="r" b="b"/>
            <a:pathLst>
              <a:path w="2120" h="1727">
                <a:moveTo>
                  <a:pt x="0" y="393"/>
                </a:moveTo>
                <a:lnTo>
                  <a:pt x="520" y="1168"/>
                </a:lnTo>
                <a:lnTo>
                  <a:pt x="2120" y="1727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433433" y="4274163"/>
            <a:ext cx="48945" cy="137287"/>
          </a:xfrm>
          <a:custGeom>
            <a:avLst/>
            <a:gdLst/>
            <a:ahLst/>
            <a:cxnLst/>
            <a:rect l="l" t="t" r="r" b="b"/>
            <a:pathLst>
              <a:path w="48945" h="137287">
                <a:moveTo>
                  <a:pt x="46964" y="215"/>
                </a:moveTo>
                <a:lnTo>
                  <a:pt x="215" y="19532"/>
                </a:lnTo>
                <a:lnTo>
                  <a:pt x="0" y="115608"/>
                </a:lnTo>
                <a:lnTo>
                  <a:pt x="22377" y="133921"/>
                </a:lnTo>
                <a:lnTo>
                  <a:pt x="25666" y="137287"/>
                </a:lnTo>
                <a:lnTo>
                  <a:pt x="48945" y="137248"/>
                </a:lnTo>
                <a:lnTo>
                  <a:pt x="48729" y="0"/>
                </a:lnTo>
                <a:lnTo>
                  <a:pt x="46964" y="21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75471" y="3536313"/>
            <a:ext cx="42037" cy="875093"/>
          </a:xfrm>
          <a:custGeom>
            <a:avLst/>
            <a:gdLst/>
            <a:ahLst/>
            <a:cxnLst/>
            <a:rect l="l" t="t" r="r" b="b"/>
            <a:pathLst>
              <a:path w="42037" h="875093">
                <a:moveTo>
                  <a:pt x="41821" y="34556"/>
                </a:moveTo>
                <a:lnTo>
                  <a:pt x="520" y="0"/>
                </a:lnTo>
                <a:lnTo>
                  <a:pt x="0" y="38"/>
                </a:lnTo>
                <a:lnTo>
                  <a:pt x="0" y="875093"/>
                </a:lnTo>
                <a:lnTo>
                  <a:pt x="42037" y="875093"/>
                </a:lnTo>
                <a:lnTo>
                  <a:pt x="41821" y="34556"/>
                </a:lnTo>
                <a:close/>
              </a:path>
            </a:pathLst>
          </a:custGeom>
          <a:solidFill>
            <a:srgbClr val="416C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454600" y="3936911"/>
            <a:ext cx="56159" cy="31267"/>
          </a:xfrm>
          <a:custGeom>
            <a:avLst/>
            <a:gdLst/>
            <a:ahLst/>
            <a:cxnLst/>
            <a:rect l="l" t="t" r="r" b="b"/>
            <a:pathLst>
              <a:path w="56159" h="31267">
                <a:moveTo>
                  <a:pt x="39573" y="2628"/>
                </a:moveTo>
                <a:lnTo>
                  <a:pt x="37503" y="0"/>
                </a:lnTo>
                <a:lnTo>
                  <a:pt x="0" y="14592"/>
                </a:lnTo>
                <a:lnTo>
                  <a:pt x="4190" y="19215"/>
                </a:lnTo>
                <a:lnTo>
                  <a:pt x="18580" y="31229"/>
                </a:lnTo>
                <a:lnTo>
                  <a:pt x="20523" y="31267"/>
                </a:lnTo>
                <a:lnTo>
                  <a:pt x="56121" y="16535"/>
                </a:lnTo>
                <a:lnTo>
                  <a:pt x="56159" y="15887"/>
                </a:lnTo>
                <a:lnTo>
                  <a:pt x="39573" y="2628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59816" y="3975134"/>
            <a:ext cx="55905" cy="31318"/>
          </a:xfrm>
          <a:custGeom>
            <a:avLst/>
            <a:gdLst/>
            <a:ahLst/>
            <a:cxnLst/>
            <a:rect l="l" t="t" r="r" b="b"/>
            <a:pathLst>
              <a:path w="55905" h="31318">
                <a:moveTo>
                  <a:pt x="40525" y="3416"/>
                </a:moveTo>
                <a:lnTo>
                  <a:pt x="36982" y="0"/>
                </a:lnTo>
                <a:lnTo>
                  <a:pt x="0" y="15214"/>
                </a:lnTo>
                <a:lnTo>
                  <a:pt x="1473" y="16941"/>
                </a:lnTo>
                <a:lnTo>
                  <a:pt x="17970" y="31280"/>
                </a:lnTo>
                <a:lnTo>
                  <a:pt x="20701" y="31318"/>
                </a:lnTo>
                <a:lnTo>
                  <a:pt x="55905" y="16764"/>
                </a:lnTo>
                <a:lnTo>
                  <a:pt x="52451" y="13220"/>
                </a:lnTo>
                <a:lnTo>
                  <a:pt x="40525" y="341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108355" y="4151050"/>
            <a:ext cx="1460" cy="1295"/>
          </a:xfrm>
          <a:custGeom>
            <a:avLst/>
            <a:gdLst/>
            <a:ahLst/>
            <a:cxnLst/>
            <a:rect l="l" t="t" r="r" b="b"/>
            <a:pathLst>
              <a:path w="1460" h="1295">
                <a:moveTo>
                  <a:pt x="0" y="774"/>
                </a:moveTo>
                <a:lnTo>
                  <a:pt x="1333" y="1295"/>
                </a:lnTo>
                <a:lnTo>
                  <a:pt x="146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106023" y="4152470"/>
            <a:ext cx="1600" cy="2197"/>
          </a:xfrm>
          <a:custGeom>
            <a:avLst/>
            <a:gdLst/>
            <a:ahLst/>
            <a:cxnLst/>
            <a:rect l="l" t="t" r="r" b="b"/>
            <a:pathLst>
              <a:path w="1600" h="2197">
                <a:moveTo>
                  <a:pt x="0" y="863"/>
                </a:moveTo>
                <a:lnTo>
                  <a:pt x="774" y="2197"/>
                </a:lnTo>
                <a:lnTo>
                  <a:pt x="1600" y="736"/>
                </a:lnTo>
                <a:lnTo>
                  <a:pt x="151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118807" y="4178995"/>
            <a:ext cx="53225" cy="25666"/>
          </a:xfrm>
          <a:custGeom>
            <a:avLst/>
            <a:gdLst/>
            <a:ahLst/>
            <a:cxnLst/>
            <a:rect l="l" t="t" r="r" b="b"/>
            <a:pathLst>
              <a:path w="53225" h="25666">
                <a:moveTo>
                  <a:pt x="0" y="12573"/>
                </a:moveTo>
                <a:lnTo>
                  <a:pt x="6261" y="18618"/>
                </a:lnTo>
                <a:lnTo>
                  <a:pt x="6692" y="18796"/>
                </a:lnTo>
                <a:lnTo>
                  <a:pt x="14947" y="25577"/>
                </a:lnTo>
                <a:lnTo>
                  <a:pt x="19227" y="25666"/>
                </a:lnTo>
                <a:lnTo>
                  <a:pt x="33477" y="21856"/>
                </a:lnTo>
                <a:lnTo>
                  <a:pt x="51536" y="18923"/>
                </a:lnTo>
                <a:lnTo>
                  <a:pt x="53225" y="18313"/>
                </a:lnTo>
                <a:lnTo>
                  <a:pt x="53225" y="0"/>
                </a:lnTo>
                <a:lnTo>
                  <a:pt x="30454" y="3848"/>
                </a:lnTo>
                <a:lnTo>
                  <a:pt x="0" y="1257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351829" y="4262376"/>
            <a:ext cx="41173" cy="41033"/>
          </a:xfrm>
          <a:custGeom>
            <a:avLst/>
            <a:gdLst/>
            <a:ahLst/>
            <a:cxnLst/>
            <a:rect l="l" t="t" r="r" b="b"/>
            <a:pathLst>
              <a:path w="41173" h="41033">
                <a:moveTo>
                  <a:pt x="18402" y="2286"/>
                </a:moveTo>
                <a:lnTo>
                  <a:pt x="8635" y="38"/>
                </a:lnTo>
                <a:lnTo>
                  <a:pt x="4622" y="0"/>
                </a:lnTo>
                <a:lnTo>
                  <a:pt x="88" y="2070"/>
                </a:lnTo>
                <a:lnTo>
                  <a:pt x="0" y="41033"/>
                </a:lnTo>
                <a:lnTo>
                  <a:pt x="41173" y="24358"/>
                </a:lnTo>
                <a:lnTo>
                  <a:pt x="40309" y="22453"/>
                </a:lnTo>
                <a:lnTo>
                  <a:pt x="28905" y="9804"/>
                </a:lnTo>
                <a:lnTo>
                  <a:pt x="18402" y="228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08355" y="4337270"/>
            <a:ext cx="1460" cy="1257"/>
          </a:xfrm>
          <a:custGeom>
            <a:avLst/>
            <a:gdLst/>
            <a:ahLst/>
            <a:cxnLst/>
            <a:rect l="l" t="t" r="r" b="b"/>
            <a:pathLst>
              <a:path w="1460" h="1257">
                <a:moveTo>
                  <a:pt x="0" y="749"/>
                </a:moveTo>
                <a:lnTo>
                  <a:pt x="1333" y="1257"/>
                </a:lnTo>
                <a:lnTo>
                  <a:pt x="1460" y="0"/>
                </a:lnTo>
                <a:lnTo>
                  <a:pt x="0" y="749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06023" y="4338703"/>
            <a:ext cx="1600" cy="2159"/>
          </a:xfrm>
          <a:custGeom>
            <a:avLst/>
            <a:gdLst/>
            <a:ahLst/>
            <a:cxnLst/>
            <a:rect l="l" t="t" r="r" b="b"/>
            <a:pathLst>
              <a:path w="1600" h="2159">
                <a:moveTo>
                  <a:pt x="0" y="825"/>
                </a:moveTo>
                <a:lnTo>
                  <a:pt x="774" y="2158"/>
                </a:lnTo>
                <a:lnTo>
                  <a:pt x="1600" y="698"/>
                </a:lnTo>
                <a:lnTo>
                  <a:pt x="1511" y="0"/>
                </a:lnTo>
                <a:lnTo>
                  <a:pt x="0" y="825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18807" y="4365315"/>
            <a:ext cx="53301" cy="25539"/>
          </a:xfrm>
          <a:custGeom>
            <a:avLst/>
            <a:gdLst/>
            <a:ahLst/>
            <a:cxnLst/>
            <a:rect l="l" t="t" r="r" b="b"/>
            <a:pathLst>
              <a:path w="53301" h="25539">
                <a:moveTo>
                  <a:pt x="0" y="12446"/>
                </a:moveTo>
                <a:lnTo>
                  <a:pt x="6261" y="18542"/>
                </a:lnTo>
                <a:lnTo>
                  <a:pt x="6692" y="18669"/>
                </a:lnTo>
                <a:lnTo>
                  <a:pt x="14947" y="25488"/>
                </a:lnTo>
                <a:lnTo>
                  <a:pt x="19227" y="25539"/>
                </a:lnTo>
                <a:lnTo>
                  <a:pt x="33477" y="21729"/>
                </a:lnTo>
                <a:lnTo>
                  <a:pt x="52311" y="18834"/>
                </a:lnTo>
                <a:lnTo>
                  <a:pt x="53225" y="18237"/>
                </a:lnTo>
                <a:lnTo>
                  <a:pt x="53301" y="0"/>
                </a:lnTo>
                <a:lnTo>
                  <a:pt x="30454" y="3721"/>
                </a:lnTo>
                <a:lnTo>
                  <a:pt x="0" y="1244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51832" y="4166204"/>
            <a:ext cx="128866" cy="127482"/>
          </a:xfrm>
          <a:custGeom>
            <a:avLst/>
            <a:gdLst/>
            <a:ahLst/>
            <a:cxnLst/>
            <a:rect l="l" t="t" r="r" b="b"/>
            <a:pathLst>
              <a:path w="128866" h="127482">
                <a:moveTo>
                  <a:pt x="116852" y="96126"/>
                </a:moveTo>
                <a:lnTo>
                  <a:pt x="380" y="0"/>
                </a:lnTo>
                <a:lnTo>
                  <a:pt x="0" y="59969"/>
                </a:lnTo>
                <a:lnTo>
                  <a:pt x="1892" y="60921"/>
                </a:lnTo>
                <a:lnTo>
                  <a:pt x="79222" y="124764"/>
                </a:lnTo>
                <a:lnTo>
                  <a:pt x="81813" y="127482"/>
                </a:lnTo>
                <a:lnTo>
                  <a:pt x="128562" y="108178"/>
                </a:lnTo>
                <a:lnTo>
                  <a:pt x="128866" y="105892"/>
                </a:lnTo>
                <a:lnTo>
                  <a:pt x="116852" y="9612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54394" y="4174937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31" y="292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58663" y="4176805"/>
            <a:ext cx="2514" cy="2743"/>
          </a:xfrm>
          <a:custGeom>
            <a:avLst/>
            <a:gdLst/>
            <a:ahLst/>
            <a:cxnLst/>
            <a:rect l="l" t="t" r="r" b="b"/>
            <a:pathLst>
              <a:path w="2514" h="2743">
                <a:moveTo>
                  <a:pt x="749" y="2235"/>
                </a:moveTo>
                <a:lnTo>
                  <a:pt x="2514" y="2743"/>
                </a:lnTo>
                <a:lnTo>
                  <a:pt x="0" y="0"/>
                </a:lnTo>
                <a:lnTo>
                  <a:pt x="749" y="223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61182" y="4179549"/>
            <a:ext cx="4495" cy="3771"/>
          </a:xfrm>
          <a:custGeom>
            <a:avLst/>
            <a:gdLst/>
            <a:ahLst/>
            <a:cxnLst/>
            <a:rect l="l" t="t" r="r" b="b"/>
            <a:pathLst>
              <a:path w="4495" h="3771">
                <a:moveTo>
                  <a:pt x="2755" y="3251"/>
                </a:moveTo>
                <a:lnTo>
                  <a:pt x="4495" y="3771"/>
                </a:lnTo>
                <a:lnTo>
                  <a:pt x="1244" y="215"/>
                </a:lnTo>
                <a:lnTo>
                  <a:pt x="0" y="0"/>
                </a:lnTo>
                <a:lnTo>
                  <a:pt x="2755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065677" y="4183317"/>
            <a:ext cx="4279" cy="3289"/>
          </a:xfrm>
          <a:custGeom>
            <a:avLst/>
            <a:gdLst/>
            <a:ahLst/>
            <a:cxnLst/>
            <a:rect l="l" t="t" r="r" b="b"/>
            <a:pathLst>
              <a:path w="4279" h="3289">
                <a:moveTo>
                  <a:pt x="2844" y="3289"/>
                </a:moveTo>
                <a:lnTo>
                  <a:pt x="4279" y="3289"/>
                </a:lnTo>
                <a:lnTo>
                  <a:pt x="1295" y="215"/>
                </a:lnTo>
                <a:lnTo>
                  <a:pt x="0" y="0"/>
                </a:lnTo>
                <a:lnTo>
                  <a:pt x="2844" y="3289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351738" y="4352446"/>
            <a:ext cx="71285" cy="59004"/>
          </a:xfrm>
          <a:custGeom>
            <a:avLst/>
            <a:gdLst/>
            <a:ahLst/>
            <a:cxnLst/>
            <a:rect l="l" t="t" r="r" b="b"/>
            <a:pathLst>
              <a:path w="71285" h="59004">
                <a:moveTo>
                  <a:pt x="68821" y="56375"/>
                </a:moveTo>
                <a:lnTo>
                  <a:pt x="482" y="0"/>
                </a:lnTo>
                <a:lnTo>
                  <a:pt x="0" y="58966"/>
                </a:lnTo>
                <a:lnTo>
                  <a:pt x="71285" y="59004"/>
                </a:lnTo>
                <a:lnTo>
                  <a:pt x="68821" y="5637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54394" y="4361131"/>
            <a:ext cx="3022" cy="1638"/>
          </a:xfrm>
          <a:custGeom>
            <a:avLst/>
            <a:gdLst/>
            <a:ahLst/>
            <a:cxnLst/>
            <a:rect l="l" t="t" r="r" b="b"/>
            <a:pathLst>
              <a:path w="3022" h="1638">
                <a:moveTo>
                  <a:pt x="0" y="0"/>
                </a:moveTo>
                <a:lnTo>
                  <a:pt x="431" y="292"/>
                </a:lnTo>
                <a:lnTo>
                  <a:pt x="3022" y="1638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57421" y="4362761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51"/>
                </a:moveTo>
                <a:lnTo>
                  <a:pt x="4495" y="3759"/>
                </a:lnTo>
                <a:lnTo>
                  <a:pt x="1244" y="228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063202" y="4366743"/>
            <a:ext cx="2476" cy="2768"/>
          </a:xfrm>
          <a:custGeom>
            <a:avLst/>
            <a:gdLst/>
            <a:ahLst/>
            <a:cxnLst/>
            <a:rect l="l" t="t" r="r" b="b"/>
            <a:pathLst>
              <a:path w="2476" h="2768">
                <a:moveTo>
                  <a:pt x="736" y="2286"/>
                </a:moveTo>
                <a:lnTo>
                  <a:pt x="2476" y="2768"/>
                </a:lnTo>
                <a:lnTo>
                  <a:pt x="0" y="0"/>
                </a:lnTo>
                <a:lnTo>
                  <a:pt x="736" y="228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65677" y="4369513"/>
            <a:ext cx="4279" cy="3276"/>
          </a:xfrm>
          <a:custGeom>
            <a:avLst/>
            <a:gdLst/>
            <a:ahLst/>
            <a:cxnLst/>
            <a:rect l="l" t="t" r="r" b="b"/>
            <a:pathLst>
              <a:path w="4279" h="3276">
                <a:moveTo>
                  <a:pt x="2844" y="3276"/>
                </a:moveTo>
                <a:lnTo>
                  <a:pt x="4279" y="3276"/>
                </a:lnTo>
                <a:lnTo>
                  <a:pt x="1295" y="253"/>
                </a:lnTo>
                <a:lnTo>
                  <a:pt x="0" y="0"/>
                </a:lnTo>
                <a:lnTo>
                  <a:pt x="2844" y="32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01249" y="3688069"/>
            <a:ext cx="36677" cy="36588"/>
          </a:xfrm>
          <a:custGeom>
            <a:avLst/>
            <a:gdLst/>
            <a:ahLst/>
            <a:cxnLst/>
            <a:rect l="l" t="t" r="r" b="b"/>
            <a:pathLst>
              <a:path w="36677" h="36588">
                <a:moveTo>
                  <a:pt x="0" y="14820"/>
                </a:moveTo>
                <a:lnTo>
                  <a:pt x="558" y="15646"/>
                </a:lnTo>
                <a:lnTo>
                  <a:pt x="25526" y="36588"/>
                </a:lnTo>
                <a:lnTo>
                  <a:pt x="36550" y="31750"/>
                </a:lnTo>
                <a:lnTo>
                  <a:pt x="36677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306080" y="3726997"/>
            <a:ext cx="36461" cy="35979"/>
          </a:xfrm>
          <a:custGeom>
            <a:avLst/>
            <a:gdLst/>
            <a:ahLst/>
            <a:cxnLst/>
            <a:rect l="l" t="t" r="r" b="b"/>
            <a:pathLst>
              <a:path w="36461" h="35979">
                <a:moveTo>
                  <a:pt x="0" y="14858"/>
                </a:moveTo>
                <a:lnTo>
                  <a:pt x="26098" y="35979"/>
                </a:lnTo>
                <a:lnTo>
                  <a:pt x="36461" y="31191"/>
                </a:lnTo>
                <a:lnTo>
                  <a:pt x="36372" y="38"/>
                </a:lnTo>
                <a:lnTo>
                  <a:pt x="34645" y="0"/>
                </a:lnTo>
                <a:lnTo>
                  <a:pt x="3111" y="12877"/>
                </a:lnTo>
                <a:lnTo>
                  <a:pt x="0" y="14858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499791" y="3653247"/>
            <a:ext cx="2070" cy="1435"/>
          </a:xfrm>
          <a:custGeom>
            <a:avLst/>
            <a:gdLst/>
            <a:ahLst/>
            <a:cxnLst/>
            <a:rect l="l" t="t" r="r" b="b"/>
            <a:pathLst>
              <a:path w="2070" h="1435">
                <a:moveTo>
                  <a:pt x="304" y="1041"/>
                </a:moveTo>
                <a:lnTo>
                  <a:pt x="2070" y="1435"/>
                </a:lnTo>
                <a:lnTo>
                  <a:pt x="1117" y="215"/>
                </a:lnTo>
                <a:lnTo>
                  <a:pt x="0" y="0"/>
                </a:lnTo>
                <a:lnTo>
                  <a:pt x="304" y="104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504283" y="3657013"/>
            <a:ext cx="2082" cy="1422"/>
          </a:xfrm>
          <a:custGeom>
            <a:avLst/>
            <a:gdLst/>
            <a:ahLst/>
            <a:cxnLst/>
            <a:rect l="l" t="t" r="r" b="b"/>
            <a:pathLst>
              <a:path w="2082" h="1422">
                <a:moveTo>
                  <a:pt x="304" y="990"/>
                </a:moveTo>
                <a:lnTo>
                  <a:pt x="2082" y="1422"/>
                </a:lnTo>
                <a:lnTo>
                  <a:pt x="1130" y="215"/>
                </a:lnTo>
                <a:lnTo>
                  <a:pt x="0" y="0"/>
                </a:lnTo>
                <a:lnTo>
                  <a:pt x="304" y="99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485320" y="3898759"/>
            <a:ext cx="25438" cy="54038"/>
          </a:xfrm>
          <a:custGeom>
            <a:avLst/>
            <a:gdLst/>
            <a:ahLst/>
            <a:cxnLst/>
            <a:rect l="l" t="t" r="r" b="b"/>
            <a:pathLst>
              <a:path w="25438" h="54038">
                <a:moveTo>
                  <a:pt x="1295" y="27089"/>
                </a:moveTo>
                <a:lnTo>
                  <a:pt x="3238" y="32321"/>
                </a:lnTo>
                <a:lnTo>
                  <a:pt x="4749" y="35293"/>
                </a:lnTo>
                <a:lnTo>
                  <a:pt x="6781" y="38150"/>
                </a:lnTo>
                <a:lnTo>
                  <a:pt x="8851" y="40779"/>
                </a:lnTo>
                <a:lnTo>
                  <a:pt x="25438" y="54038"/>
                </a:lnTo>
                <a:lnTo>
                  <a:pt x="25399" y="46748"/>
                </a:lnTo>
                <a:lnTo>
                  <a:pt x="8851" y="33223"/>
                </a:lnTo>
                <a:lnTo>
                  <a:pt x="7340" y="31013"/>
                </a:lnTo>
                <a:lnTo>
                  <a:pt x="5740" y="27343"/>
                </a:lnTo>
                <a:lnTo>
                  <a:pt x="5092" y="3975"/>
                </a:lnTo>
                <a:lnTo>
                  <a:pt x="596" y="177"/>
                </a:lnTo>
                <a:lnTo>
                  <a:pt x="165" y="0"/>
                </a:lnTo>
                <a:lnTo>
                  <a:pt x="0" y="23291"/>
                </a:lnTo>
                <a:lnTo>
                  <a:pt x="1295" y="2708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390020" y="3936512"/>
            <a:ext cx="26085" cy="55384"/>
          </a:xfrm>
          <a:custGeom>
            <a:avLst/>
            <a:gdLst/>
            <a:ahLst/>
            <a:cxnLst/>
            <a:rect l="l" t="t" r="r" b="b"/>
            <a:pathLst>
              <a:path w="26085" h="55384">
                <a:moveTo>
                  <a:pt x="4965" y="3848"/>
                </a:moveTo>
                <a:lnTo>
                  <a:pt x="0" y="0"/>
                </a:lnTo>
                <a:lnTo>
                  <a:pt x="685" y="23850"/>
                </a:lnTo>
                <a:lnTo>
                  <a:pt x="1460" y="27520"/>
                </a:lnTo>
                <a:lnTo>
                  <a:pt x="3632" y="32880"/>
                </a:lnTo>
                <a:lnTo>
                  <a:pt x="5270" y="36372"/>
                </a:lnTo>
                <a:lnTo>
                  <a:pt x="6781" y="38620"/>
                </a:lnTo>
                <a:lnTo>
                  <a:pt x="10325" y="42036"/>
                </a:lnTo>
                <a:lnTo>
                  <a:pt x="22250" y="51841"/>
                </a:lnTo>
                <a:lnTo>
                  <a:pt x="25704" y="55384"/>
                </a:lnTo>
                <a:lnTo>
                  <a:pt x="26085" y="55130"/>
                </a:lnTo>
                <a:lnTo>
                  <a:pt x="26085" y="48044"/>
                </a:lnTo>
                <a:lnTo>
                  <a:pt x="8813" y="33045"/>
                </a:lnTo>
                <a:lnTo>
                  <a:pt x="6908" y="29121"/>
                </a:lnTo>
                <a:lnTo>
                  <a:pt x="5702" y="26352"/>
                </a:lnTo>
                <a:lnTo>
                  <a:pt x="4965" y="384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060921" y="4224788"/>
            <a:ext cx="10883" cy="17665"/>
          </a:xfrm>
          <a:custGeom>
            <a:avLst/>
            <a:gdLst/>
            <a:ahLst/>
            <a:cxnLst/>
            <a:rect l="l" t="t" r="r" b="b"/>
            <a:pathLst>
              <a:path w="10883" h="17665">
                <a:moveTo>
                  <a:pt x="0" y="17665"/>
                </a:moveTo>
                <a:lnTo>
                  <a:pt x="1727" y="16497"/>
                </a:lnTo>
                <a:lnTo>
                  <a:pt x="10883" y="8813"/>
                </a:lnTo>
                <a:lnTo>
                  <a:pt x="0" y="0"/>
                </a:lnTo>
                <a:lnTo>
                  <a:pt x="0" y="17665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351824" y="4226170"/>
            <a:ext cx="81826" cy="163601"/>
          </a:xfrm>
          <a:custGeom>
            <a:avLst/>
            <a:gdLst/>
            <a:ahLst/>
            <a:cxnLst/>
            <a:rect l="l" t="t" r="r" b="b"/>
            <a:pathLst>
              <a:path w="81826" h="163601">
                <a:moveTo>
                  <a:pt x="79235" y="64808"/>
                </a:moveTo>
                <a:lnTo>
                  <a:pt x="1905" y="952"/>
                </a:lnTo>
                <a:lnTo>
                  <a:pt x="0" y="0"/>
                </a:lnTo>
                <a:lnTo>
                  <a:pt x="88" y="38277"/>
                </a:lnTo>
                <a:lnTo>
                  <a:pt x="4622" y="36207"/>
                </a:lnTo>
                <a:lnTo>
                  <a:pt x="8648" y="36245"/>
                </a:lnTo>
                <a:lnTo>
                  <a:pt x="18402" y="38493"/>
                </a:lnTo>
                <a:lnTo>
                  <a:pt x="28905" y="46012"/>
                </a:lnTo>
                <a:lnTo>
                  <a:pt x="40309" y="58661"/>
                </a:lnTo>
                <a:lnTo>
                  <a:pt x="42557" y="61683"/>
                </a:lnTo>
                <a:lnTo>
                  <a:pt x="44196" y="65062"/>
                </a:lnTo>
                <a:lnTo>
                  <a:pt x="44754" y="65455"/>
                </a:lnTo>
                <a:lnTo>
                  <a:pt x="46621" y="68999"/>
                </a:lnTo>
                <a:lnTo>
                  <a:pt x="50380" y="75780"/>
                </a:lnTo>
                <a:lnTo>
                  <a:pt x="50812" y="75984"/>
                </a:lnTo>
                <a:lnTo>
                  <a:pt x="52971" y="79794"/>
                </a:lnTo>
                <a:lnTo>
                  <a:pt x="57886" y="92278"/>
                </a:lnTo>
                <a:lnTo>
                  <a:pt x="61175" y="100825"/>
                </a:lnTo>
                <a:lnTo>
                  <a:pt x="62865" y="108826"/>
                </a:lnTo>
                <a:lnTo>
                  <a:pt x="65112" y="120103"/>
                </a:lnTo>
                <a:lnTo>
                  <a:pt x="65760" y="121831"/>
                </a:lnTo>
                <a:lnTo>
                  <a:pt x="65760" y="141617"/>
                </a:lnTo>
                <a:lnTo>
                  <a:pt x="64287" y="145580"/>
                </a:lnTo>
                <a:lnTo>
                  <a:pt x="63550" y="148564"/>
                </a:lnTo>
                <a:lnTo>
                  <a:pt x="81610" y="163601"/>
                </a:lnTo>
                <a:lnTo>
                  <a:pt x="81826" y="67525"/>
                </a:lnTo>
                <a:lnTo>
                  <a:pt x="79235" y="6480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099451" y="4404241"/>
            <a:ext cx="9029" cy="7175"/>
          </a:xfrm>
          <a:custGeom>
            <a:avLst/>
            <a:gdLst/>
            <a:ahLst/>
            <a:cxnLst/>
            <a:rect l="l" t="t" r="r" b="b"/>
            <a:pathLst>
              <a:path w="9029" h="7175">
                <a:moveTo>
                  <a:pt x="0" y="38"/>
                </a:moveTo>
                <a:lnTo>
                  <a:pt x="749" y="7175"/>
                </a:lnTo>
                <a:lnTo>
                  <a:pt x="9029" y="7175"/>
                </a:lnTo>
                <a:lnTo>
                  <a:pt x="482" y="0"/>
                </a:lnTo>
                <a:lnTo>
                  <a:pt x="0" y="3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315106" y="3690274"/>
            <a:ext cx="24371" cy="30886"/>
          </a:xfrm>
          <a:custGeom>
            <a:avLst/>
            <a:gdLst/>
            <a:ahLst/>
            <a:cxnLst/>
            <a:rect l="l" t="t" r="r" b="b"/>
            <a:pathLst>
              <a:path w="24371" h="30886">
                <a:moveTo>
                  <a:pt x="21386" y="736"/>
                </a:moveTo>
                <a:lnTo>
                  <a:pt x="19875" y="0"/>
                </a:lnTo>
                <a:lnTo>
                  <a:pt x="13563" y="0"/>
                </a:lnTo>
                <a:lnTo>
                  <a:pt x="8559" y="2501"/>
                </a:lnTo>
                <a:lnTo>
                  <a:pt x="4889" y="5575"/>
                </a:lnTo>
                <a:lnTo>
                  <a:pt x="1041" y="13004"/>
                </a:lnTo>
                <a:lnTo>
                  <a:pt x="0" y="20053"/>
                </a:lnTo>
                <a:lnTo>
                  <a:pt x="304" y="24066"/>
                </a:lnTo>
                <a:lnTo>
                  <a:pt x="1041" y="27127"/>
                </a:lnTo>
                <a:lnTo>
                  <a:pt x="2641" y="29248"/>
                </a:lnTo>
                <a:lnTo>
                  <a:pt x="7086" y="30886"/>
                </a:lnTo>
                <a:lnTo>
                  <a:pt x="9080" y="30886"/>
                </a:lnTo>
                <a:lnTo>
                  <a:pt x="14604" y="28816"/>
                </a:lnTo>
                <a:lnTo>
                  <a:pt x="18795" y="25488"/>
                </a:lnTo>
                <a:lnTo>
                  <a:pt x="22123" y="21297"/>
                </a:lnTo>
                <a:lnTo>
                  <a:pt x="24371" y="14516"/>
                </a:lnTo>
                <a:lnTo>
                  <a:pt x="24371" y="6781"/>
                </a:lnTo>
                <a:lnTo>
                  <a:pt x="22948" y="2946"/>
                </a:lnTo>
                <a:lnTo>
                  <a:pt x="21386" y="736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89869" y="4168494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1" y="21386"/>
                </a:lnTo>
                <a:lnTo>
                  <a:pt x="10541" y="9817"/>
                </a:lnTo>
                <a:lnTo>
                  <a:pt x="13385" y="8991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055434" y="4180469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059149" y="4183486"/>
            <a:ext cx="1854" cy="825"/>
          </a:xfrm>
          <a:custGeom>
            <a:avLst/>
            <a:gdLst/>
            <a:ahLst/>
            <a:cxnLst/>
            <a:rect l="l" t="t" r="r" b="b"/>
            <a:pathLst>
              <a:path w="1854" h="825">
                <a:moveTo>
                  <a:pt x="0" y="0"/>
                </a:moveTo>
                <a:lnTo>
                  <a:pt x="215" y="825"/>
                </a:lnTo>
                <a:lnTo>
                  <a:pt x="1854" y="825"/>
                </a:lnTo>
                <a:lnTo>
                  <a:pt x="1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063687" y="4187247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089867" y="4354686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0" y="21386"/>
                </a:lnTo>
                <a:lnTo>
                  <a:pt x="10540" y="9817"/>
                </a:lnTo>
                <a:lnTo>
                  <a:pt x="13258" y="9639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55434" y="4366698"/>
            <a:ext cx="1816" cy="774"/>
          </a:xfrm>
          <a:custGeom>
            <a:avLst/>
            <a:gdLst/>
            <a:ahLst/>
            <a:cxnLst/>
            <a:rect l="l" t="t" r="r" b="b"/>
            <a:pathLst>
              <a:path w="1816" h="774">
                <a:moveTo>
                  <a:pt x="0" y="0"/>
                </a:moveTo>
                <a:lnTo>
                  <a:pt x="177" y="774"/>
                </a:lnTo>
                <a:lnTo>
                  <a:pt x="1816" y="774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413125" y="4371751"/>
            <a:ext cx="2984" cy="2984"/>
          </a:xfrm>
          <a:custGeom>
            <a:avLst/>
            <a:gdLst/>
            <a:ahLst/>
            <a:cxnLst/>
            <a:rect l="l" t="t" r="r" b="b"/>
            <a:pathLst>
              <a:path w="2984" h="2984">
                <a:moveTo>
                  <a:pt x="0" y="787"/>
                </a:moveTo>
                <a:lnTo>
                  <a:pt x="2247" y="2984"/>
                </a:lnTo>
                <a:lnTo>
                  <a:pt x="2984" y="0"/>
                </a:lnTo>
                <a:lnTo>
                  <a:pt x="0" y="78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63687" y="4373441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087575" y="4375550"/>
            <a:ext cx="482" cy="3454"/>
          </a:xfrm>
          <a:custGeom>
            <a:avLst/>
            <a:gdLst/>
            <a:ahLst/>
            <a:cxnLst/>
            <a:rect l="l" t="t" r="r" b="b"/>
            <a:pathLst>
              <a:path w="482" h="3454">
                <a:moveTo>
                  <a:pt x="0" y="177"/>
                </a:moveTo>
                <a:lnTo>
                  <a:pt x="431" y="3454"/>
                </a:lnTo>
                <a:lnTo>
                  <a:pt x="482" y="0"/>
                </a:lnTo>
                <a:lnTo>
                  <a:pt x="0" y="17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449377" y="3925840"/>
            <a:ext cx="39179" cy="20434"/>
          </a:xfrm>
          <a:custGeom>
            <a:avLst/>
            <a:gdLst/>
            <a:ahLst/>
            <a:cxnLst/>
            <a:rect l="l" t="t" r="r" b="b"/>
            <a:pathLst>
              <a:path w="39179" h="20434">
                <a:moveTo>
                  <a:pt x="39179" y="5232"/>
                </a:moveTo>
                <a:lnTo>
                  <a:pt x="37236" y="0"/>
                </a:lnTo>
                <a:lnTo>
                  <a:pt x="0" y="14998"/>
                </a:lnTo>
                <a:lnTo>
                  <a:pt x="685" y="18542"/>
                </a:lnTo>
                <a:lnTo>
                  <a:pt x="2247" y="20434"/>
                </a:lnTo>
                <a:lnTo>
                  <a:pt x="39179" y="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354631" y="3964031"/>
            <a:ext cx="39014" cy="20345"/>
          </a:xfrm>
          <a:custGeom>
            <a:avLst/>
            <a:gdLst/>
            <a:ahLst/>
            <a:cxnLst/>
            <a:rect l="l" t="t" r="r" b="b"/>
            <a:pathLst>
              <a:path w="39014" h="20345">
                <a:moveTo>
                  <a:pt x="39014" y="5359"/>
                </a:moveTo>
                <a:lnTo>
                  <a:pt x="36855" y="0"/>
                </a:lnTo>
                <a:lnTo>
                  <a:pt x="0" y="15214"/>
                </a:lnTo>
                <a:lnTo>
                  <a:pt x="698" y="18745"/>
                </a:lnTo>
                <a:lnTo>
                  <a:pt x="1778" y="20345"/>
                </a:lnTo>
                <a:lnTo>
                  <a:pt x="39014" y="53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352429" y="4302165"/>
            <a:ext cx="57289" cy="33693"/>
          </a:xfrm>
          <a:custGeom>
            <a:avLst/>
            <a:gdLst/>
            <a:ahLst/>
            <a:cxnLst/>
            <a:rect l="l" t="t" r="r" b="b"/>
            <a:pathLst>
              <a:path w="57289" h="33693">
                <a:moveTo>
                  <a:pt x="52362" y="3797"/>
                </a:moveTo>
                <a:lnTo>
                  <a:pt x="50203" y="0"/>
                </a:lnTo>
                <a:lnTo>
                  <a:pt x="49377" y="203"/>
                </a:lnTo>
                <a:lnTo>
                  <a:pt x="40830" y="3797"/>
                </a:lnTo>
                <a:lnTo>
                  <a:pt x="18326" y="12826"/>
                </a:lnTo>
                <a:lnTo>
                  <a:pt x="0" y="20688"/>
                </a:lnTo>
                <a:lnTo>
                  <a:pt x="15811" y="33693"/>
                </a:lnTo>
                <a:lnTo>
                  <a:pt x="56896" y="16675"/>
                </a:lnTo>
                <a:lnTo>
                  <a:pt x="57289" y="16281"/>
                </a:lnTo>
                <a:lnTo>
                  <a:pt x="52362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167149" y="4354652"/>
            <a:ext cx="15905" cy="57150"/>
          </a:xfrm>
          <a:custGeom>
            <a:avLst/>
            <a:gdLst/>
            <a:ahLst/>
            <a:cxnLst/>
            <a:rect l="l" t="t" r="r" b="b"/>
            <a:pathLst>
              <a:path w="15905" h="57150">
                <a:moveTo>
                  <a:pt x="0" y="57150"/>
                </a:moveTo>
                <a:lnTo>
                  <a:pt x="2159" y="54991"/>
                </a:lnTo>
                <a:lnTo>
                  <a:pt x="2501" y="54470"/>
                </a:lnTo>
                <a:lnTo>
                  <a:pt x="3721" y="51663"/>
                </a:lnTo>
                <a:lnTo>
                  <a:pt x="9117" y="39562"/>
                </a:lnTo>
                <a:lnTo>
                  <a:pt x="12702" y="28809"/>
                </a:lnTo>
                <a:lnTo>
                  <a:pt x="13563" y="25222"/>
                </a:lnTo>
                <a:lnTo>
                  <a:pt x="15905" y="12741"/>
                </a:lnTo>
                <a:lnTo>
                  <a:pt x="155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034524" y="4312443"/>
            <a:ext cx="86055" cy="99364"/>
          </a:xfrm>
          <a:custGeom>
            <a:avLst/>
            <a:gdLst/>
            <a:ahLst/>
            <a:cxnLst/>
            <a:rect l="l" t="t" r="r" b="b"/>
            <a:pathLst>
              <a:path w="86055" h="99364">
                <a:moveTo>
                  <a:pt x="81826" y="1727"/>
                </a:moveTo>
                <a:lnTo>
                  <a:pt x="86055" y="0"/>
                </a:lnTo>
              </a:path>
              <a:path w="86055" h="99364">
                <a:moveTo>
                  <a:pt x="77584" y="3416"/>
                </a:moveTo>
                <a:lnTo>
                  <a:pt x="81826" y="1727"/>
                </a:lnTo>
              </a:path>
              <a:path w="86055" h="99364">
                <a:moveTo>
                  <a:pt x="77584" y="3416"/>
                </a:moveTo>
                <a:lnTo>
                  <a:pt x="69557" y="6692"/>
                </a:lnTo>
                <a:lnTo>
                  <a:pt x="68478" y="5702"/>
                </a:lnTo>
                <a:lnTo>
                  <a:pt x="61480" y="9931"/>
                </a:lnTo>
                <a:lnTo>
                  <a:pt x="50295" y="16932"/>
                </a:lnTo>
                <a:lnTo>
                  <a:pt x="41653" y="24072"/>
                </a:lnTo>
                <a:lnTo>
                  <a:pt x="38188" y="27305"/>
                </a:lnTo>
                <a:lnTo>
                  <a:pt x="28761" y="36610"/>
                </a:lnTo>
                <a:lnTo>
                  <a:pt x="22087" y="45366"/>
                </a:lnTo>
                <a:lnTo>
                  <a:pt x="18795" y="50241"/>
                </a:lnTo>
                <a:lnTo>
                  <a:pt x="11694" y="61325"/>
                </a:lnTo>
                <a:lnTo>
                  <a:pt x="7103" y="71563"/>
                </a:lnTo>
                <a:lnTo>
                  <a:pt x="5321" y="76200"/>
                </a:lnTo>
                <a:lnTo>
                  <a:pt x="1295" y="86791"/>
                </a:lnTo>
                <a:lnTo>
                  <a:pt x="990" y="88036"/>
                </a:lnTo>
                <a:lnTo>
                  <a:pt x="0" y="993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084027" y="4168413"/>
            <a:ext cx="98717" cy="116509"/>
          </a:xfrm>
          <a:custGeom>
            <a:avLst/>
            <a:gdLst/>
            <a:ahLst/>
            <a:cxnLst/>
            <a:rect l="l" t="t" r="r" b="b"/>
            <a:pathLst>
              <a:path w="98717" h="116509">
                <a:moveTo>
                  <a:pt x="98717" y="0"/>
                </a:moveTo>
                <a:lnTo>
                  <a:pt x="97853" y="10756"/>
                </a:lnTo>
                <a:lnTo>
                  <a:pt x="96989" y="21513"/>
                </a:lnTo>
                <a:lnTo>
                  <a:pt x="96862" y="23368"/>
                </a:lnTo>
                <a:lnTo>
                  <a:pt x="97243" y="23672"/>
                </a:lnTo>
                <a:lnTo>
                  <a:pt x="96685" y="25273"/>
                </a:lnTo>
                <a:lnTo>
                  <a:pt x="92841" y="37697"/>
                </a:lnTo>
                <a:lnTo>
                  <a:pt x="88803" y="47792"/>
                </a:lnTo>
                <a:lnTo>
                  <a:pt x="86829" y="51714"/>
                </a:lnTo>
                <a:lnTo>
                  <a:pt x="80477" y="63305"/>
                </a:lnTo>
                <a:lnTo>
                  <a:pt x="73838" y="72147"/>
                </a:lnTo>
                <a:lnTo>
                  <a:pt x="70167" y="76504"/>
                </a:lnTo>
                <a:lnTo>
                  <a:pt x="61388" y="86404"/>
                </a:lnTo>
                <a:lnTo>
                  <a:pt x="52945" y="93573"/>
                </a:lnTo>
                <a:lnTo>
                  <a:pt x="48513" y="96901"/>
                </a:lnTo>
                <a:lnTo>
                  <a:pt x="37845" y="104461"/>
                </a:lnTo>
                <a:lnTo>
                  <a:pt x="27342" y="109477"/>
                </a:lnTo>
                <a:lnTo>
                  <a:pt x="24282" y="110718"/>
                </a:lnTo>
                <a:lnTo>
                  <a:pt x="13309" y="115176"/>
                </a:lnTo>
                <a:lnTo>
                  <a:pt x="11760" y="115519"/>
                </a:lnTo>
                <a:lnTo>
                  <a:pt x="0" y="1165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032929" y="4126255"/>
            <a:ext cx="87655" cy="126009"/>
          </a:xfrm>
          <a:custGeom>
            <a:avLst/>
            <a:gdLst/>
            <a:ahLst/>
            <a:cxnLst/>
            <a:rect l="l" t="t" r="r" b="b"/>
            <a:pathLst>
              <a:path w="87655" h="126009">
                <a:moveTo>
                  <a:pt x="2933" y="126009"/>
                </a:moveTo>
                <a:lnTo>
                  <a:pt x="165" y="115252"/>
                </a:lnTo>
                <a:lnTo>
                  <a:pt x="0" y="113398"/>
                </a:lnTo>
                <a:lnTo>
                  <a:pt x="901" y="102374"/>
                </a:lnTo>
                <a:lnTo>
                  <a:pt x="2458" y="89615"/>
                </a:lnTo>
                <a:lnTo>
                  <a:pt x="6196" y="78079"/>
                </a:lnTo>
                <a:lnTo>
                  <a:pt x="11865" y="63993"/>
                </a:lnTo>
                <a:lnTo>
                  <a:pt x="17611" y="54336"/>
                </a:lnTo>
                <a:lnTo>
                  <a:pt x="20383" y="50190"/>
                </a:lnTo>
                <a:lnTo>
                  <a:pt x="28017" y="39346"/>
                </a:lnTo>
                <a:lnTo>
                  <a:pt x="35542" y="31321"/>
                </a:lnTo>
                <a:lnTo>
                  <a:pt x="39789" y="27292"/>
                </a:lnTo>
                <a:lnTo>
                  <a:pt x="49583" y="18467"/>
                </a:lnTo>
                <a:lnTo>
                  <a:pt x="58992" y="12271"/>
                </a:lnTo>
                <a:lnTo>
                  <a:pt x="63068" y="9931"/>
                </a:lnTo>
                <a:lnTo>
                  <a:pt x="74486" y="3932"/>
                </a:lnTo>
                <a:lnTo>
                  <a:pt x="86161" y="380"/>
                </a:lnTo>
                <a:lnTo>
                  <a:pt x="876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052668" y="4325404"/>
            <a:ext cx="91757" cy="86398"/>
          </a:xfrm>
          <a:custGeom>
            <a:avLst/>
            <a:gdLst/>
            <a:ahLst/>
            <a:cxnLst/>
            <a:rect l="l" t="t" r="r" b="b"/>
            <a:pathLst>
              <a:path w="91757" h="86398">
                <a:moveTo>
                  <a:pt x="0" y="86398"/>
                </a:moveTo>
                <a:lnTo>
                  <a:pt x="3395" y="73994"/>
                </a:lnTo>
                <a:lnTo>
                  <a:pt x="8584" y="62935"/>
                </a:lnTo>
                <a:lnTo>
                  <a:pt x="15590" y="50157"/>
                </a:lnTo>
                <a:lnTo>
                  <a:pt x="22572" y="41048"/>
                </a:lnTo>
                <a:lnTo>
                  <a:pt x="25095" y="38061"/>
                </a:lnTo>
                <a:lnTo>
                  <a:pt x="33784" y="28282"/>
                </a:lnTo>
                <a:lnTo>
                  <a:pt x="42613" y="20934"/>
                </a:lnTo>
                <a:lnTo>
                  <a:pt x="45656" y="18656"/>
                </a:lnTo>
                <a:lnTo>
                  <a:pt x="56222" y="11211"/>
                </a:lnTo>
                <a:lnTo>
                  <a:pt x="67240" y="6075"/>
                </a:lnTo>
                <a:lnTo>
                  <a:pt x="79095" y="1295"/>
                </a:lnTo>
                <a:lnTo>
                  <a:pt x="80568" y="952"/>
                </a:lnTo>
                <a:lnTo>
                  <a:pt x="917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049864" y="4139208"/>
            <a:ext cx="94564" cy="110680"/>
          </a:xfrm>
          <a:custGeom>
            <a:avLst/>
            <a:gdLst/>
            <a:ahLst/>
            <a:cxnLst/>
            <a:rect l="l" t="t" r="r" b="b"/>
            <a:pathLst>
              <a:path w="94564" h="110680">
                <a:moveTo>
                  <a:pt x="774" y="110680"/>
                </a:moveTo>
                <a:lnTo>
                  <a:pt x="0" y="99275"/>
                </a:lnTo>
                <a:lnTo>
                  <a:pt x="127" y="97802"/>
                </a:lnTo>
                <a:lnTo>
                  <a:pt x="2679" y="86702"/>
                </a:lnTo>
                <a:lnTo>
                  <a:pt x="6038" y="74277"/>
                </a:lnTo>
                <a:lnTo>
                  <a:pt x="11171" y="63330"/>
                </a:lnTo>
                <a:lnTo>
                  <a:pt x="18392" y="50119"/>
                </a:lnTo>
                <a:lnTo>
                  <a:pt x="25375" y="41010"/>
                </a:lnTo>
                <a:lnTo>
                  <a:pt x="27901" y="38023"/>
                </a:lnTo>
                <a:lnTo>
                  <a:pt x="36581" y="28251"/>
                </a:lnTo>
                <a:lnTo>
                  <a:pt x="45416" y="20905"/>
                </a:lnTo>
                <a:lnTo>
                  <a:pt x="48463" y="18618"/>
                </a:lnTo>
                <a:lnTo>
                  <a:pt x="59038" y="11185"/>
                </a:lnTo>
                <a:lnTo>
                  <a:pt x="70071" y="6061"/>
                </a:lnTo>
                <a:lnTo>
                  <a:pt x="81902" y="1295"/>
                </a:lnTo>
                <a:lnTo>
                  <a:pt x="83375" y="952"/>
                </a:lnTo>
                <a:lnTo>
                  <a:pt x="9456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369237" y="4264662"/>
            <a:ext cx="49288" cy="110680"/>
          </a:xfrm>
          <a:custGeom>
            <a:avLst/>
            <a:gdLst/>
            <a:ahLst/>
            <a:cxnLst/>
            <a:rect l="l" t="t" r="r" b="b"/>
            <a:pathLst>
              <a:path w="49288" h="110680">
                <a:moveTo>
                  <a:pt x="0" y="0"/>
                </a:moveTo>
                <a:lnTo>
                  <a:pt x="6654" y="3416"/>
                </a:lnTo>
                <a:lnTo>
                  <a:pt x="7391" y="3924"/>
                </a:lnTo>
                <a:lnTo>
                  <a:pt x="12877" y="9067"/>
                </a:lnTo>
                <a:lnTo>
                  <a:pt x="19697" y="15506"/>
                </a:lnTo>
                <a:lnTo>
                  <a:pt x="20002" y="16116"/>
                </a:lnTo>
                <a:lnTo>
                  <a:pt x="25400" y="23926"/>
                </a:lnTo>
                <a:lnTo>
                  <a:pt x="31445" y="32740"/>
                </a:lnTo>
                <a:lnTo>
                  <a:pt x="31623" y="33185"/>
                </a:lnTo>
                <a:lnTo>
                  <a:pt x="36207" y="42900"/>
                </a:lnTo>
                <a:lnTo>
                  <a:pt x="40906" y="52959"/>
                </a:lnTo>
                <a:lnTo>
                  <a:pt x="41046" y="53301"/>
                </a:lnTo>
                <a:lnTo>
                  <a:pt x="44157" y="63982"/>
                </a:lnTo>
                <a:lnTo>
                  <a:pt x="47040" y="74002"/>
                </a:lnTo>
                <a:lnTo>
                  <a:pt x="47218" y="74472"/>
                </a:lnTo>
                <a:lnTo>
                  <a:pt x="48336" y="84797"/>
                </a:lnTo>
                <a:lnTo>
                  <a:pt x="49288" y="93700"/>
                </a:lnTo>
                <a:lnTo>
                  <a:pt x="49123" y="94259"/>
                </a:lnTo>
                <a:lnTo>
                  <a:pt x="48336" y="103200"/>
                </a:lnTo>
                <a:lnTo>
                  <a:pt x="48044" y="106743"/>
                </a:lnTo>
                <a:lnTo>
                  <a:pt x="47777" y="107569"/>
                </a:lnTo>
                <a:lnTo>
                  <a:pt x="46101" y="1106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014865" y="4073804"/>
            <a:ext cx="186842" cy="337997"/>
          </a:xfrm>
          <a:custGeom>
            <a:avLst/>
            <a:gdLst/>
            <a:ahLst/>
            <a:cxnLst/>
            <a:rect l="l" t="t" r="r" b="b"/>
            <a:pathLst>
              <a:path w="186842" h="337997">
                <a:moveTo>
                  <a:pt x="186842" y="337997"/>
                </a:moveTo>
                <a:lnTo>
                  <a:pt x="186842" y="0"/>
                </a:lnTo>
                <a:lnTo>
                  <a:pt x="0" y="75514"/>
                </a:lnTo>
                <a:lnTo>
                  <a:pt x="0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120578" y="4311012"/>
            <a:ext cx="62166" cy="43637"/>
          </a:xfrm>
          <a:custGeom>
            <a:avLst/>
            <a:gdLst/>
            <a:ahLst/>
            <a:cxnLst/>
            <a:rect l="l" t="t" r="r" b="b"/>
            <a:pathLst>
              <a:path w="62166" h="43637">
                <a:moveTo>
                  <a:pt x="62166" y="43637"/>
                </a:moveTo>
                <a:lnTo>
                  <a:pt x="56159" y="22301"/>
                </a:lnTo>
                <a:lnTo>
                  <a:pt x="42722" y="7213"/>
                </a:lnTo>
                <a:lnTo>
                  <a:pt x="23291" y="0"/>
                </a:lnTo>
                <a:lnTo>
                  <a:pt x="0" y="14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126929" y="4124777"/>
            <a:ext cx="55816" cy="43637"/>
          </a:xfrm>
          <a:custGeom>
            <a:avLst/>
            <a:gdLst/>
            <a:ahLst/>
            <a:cxnLst/>
            <a:rect l="l" t="t" r="r" b="b"/>
            <a:pathLst>
              <a:path w="55816" h="43637">
                <a:moveTo>
                  <a:pt x="0" y="1041"/>
                </a:moveTo>
                <a:lnTo>
                  <a:pt x="16929" y="0"/>
                </a:lnTo>
                <a:lnTo>
                  <a:pt x="36334" y="7226"/>
                </a:lnTo>
                <a:lnTo>
                  <a:pt x="49809" y="22301"/>
                </a:lnTo>
                <a:lnTo>
                  <a:pt x="55816" y="436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035861" y="4252259"/>
            <a:ext cx="48171" cy="32664"/>
          </a:xfrm>
          <a:custGeom>
            <a:avLst/>
            <a:gdLst/>
            <a:ahLst/>
            <a:cxnLst/>
            <a:rect l="l" t="t" r="r" b="b"/>
            <a:pathLst>
              <a:path w="48171" h="32664">
                <a:moveTo>
                  <a:pt x="48171" y="32664"/>
                </a:moveTo>
                <a:lnTo>
                  <a:pt x="26530" y="29768"/>
                </a:lnTo>
                <a:lnTo>
                  <a:pt x="9855" y="1845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120579" y="4125818"/>
            <a:ext cx="6350" cy="431"/>
          </a:xfrm>
          <a:custGeom>
            <a:avLst/>
            <a:gdLst/>
            <a:ahLst/>
            <a:cxnLst/>
            <a:rect l="l" t="t" r="r" b="b"/>
            <a:pathLst>
              <a:path w="6350" h="431">
                <a:moveTo>
                  <a:pt x="0" y="431"/>
                </a:moveTo>
                <a:lnTo>
                  <a:pt x="6350" y="0"/>
                </a:lnTo>
                <a:lnTo>
                  <a:pt x="1422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144426" y="4325402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806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050637" y="4249891"/>
            <a:ext cx="16891" cy="32829"/>
          </a:xfrm>
          <a:custGeom>
            <a:avLst/>
            <a:gdLst/>
            <a:ahLst/>
            <a:cxnLst/>
            <a:rect l="l" t="t" r="r" b="b"/>
            <a:pathLst>
              <a:path w="16890" h="32829">
                <a:moveTo>
                  <a:pt x="16890" y="32829"/>
                </a:moveTo>
                <a:lnTo>
                  <a:pt x="5702" y="202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44426" y="4139209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768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60396" y="4410976"/>
            <a:ext cx="1041" cy="825"/>
          </a:xfrm>
          <a:custGeom>
            <a:avLst/>
            <a:gdLst/>
            <a:ahLst/>
            <a:cxnLst/>
            <a:rect l="l" t="t" r="r" b="b"/>
            <a:pathLst>
              <a:path w="1041" h="825">
                <a:moveTo>
                  <a:pt x="1041" y="825"/>
                </a:moveTo>
                <a:lnTo>
                  <a:pt x="0" y="0"/>
                </a:ln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060401" y="4385708"/>
            <a:ext cx="58369" cy="25273"/>
          </a:xfrm>
          <a:custGeom>
            <a:avLst/>
            <a:gdLst/>
            <a:ahLst/>
            <a:cxnLst/>
            <a:rect l="l" t="t" r="r" b="b"/>
            <a:pathLst>
              <a:path w="58369" h="25273">
                <a:moveTo>
                  <a:pt x="0" y="25273"/>
                </a:moveTo>
                <a:lnTo>
                  <a:pt x="14427" y="13830"/>
                </a:lnTo>
                <a:lnTo>
                  <a:pt x="38963" y="0"/>
                </a:lnTo>
                <a:lnTo>
                  <a:pt x="58369" y="159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060396" y="4199481"/>
            <a:ext cx="65405" cy="71577"/>
          </a:xfrm>
          <a:custGeom>
            <a:avLst/>
            <a:gdLst/>
            <a:ahLst/>
            <a:cxnLst/>
            <a:rect l="l" t="t" r="r" b="b"/>
            <a:pathLst>
              <a:path w="65405" h="71577">
                <a:moveTo>
                  <a:pt x="64719" y="64274"/>
                </a:moveTo>
                <a:lnTo>
                  <a:pt x="64719" y="59474"/>
                </a:lnTo>
                <a:lnTo>
                  <a:pt x="65405" y="64020"/>
                </a:lnTo>
                <a:lnTo>
                  <a:pt x="55816" y="67602"/>
                </a:lnTo>
                <a:lnTo>
                  <a:pt x="46710" y="71577"/>
                </a:lnTo>
                <a:lnTo>
                  <a:pt x="38976" y="18618"/>
                </a:lnTo>
                <a:lnTo>
                  <a:pt x="14439" y="32435"/>
                </a:lnTo>
                <a:lnTo>
                  <a:pt x="0" y="43891"/>
                </a:lnTo>
                <a:lnTo>
                  <a:pt x="0" y="25260"/>
                </a:lnTo>
                <a:lnTo>
                  <a:pt x="14439" y="13855"/>
                </a:lnTo>
                <a:lnTo>
                  <a:pt x="38976" y="0"/>
                </a:lnTo>
                <a:lnTo>
                  <a:pt x="58369" y="160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060401" y="4224746"/>
            <a:ext cx="11531" cy="9499"/>
          </a:xfrm>
          <a:custGeom>
            <a:avLst/>
            <a:gdLst/>
            <a:ahLst/>
            <a:cxnLst/>
            <a:rect l="l" t="t" r="r" b="b"/>
            <a:pathLst>
              <a:path w="11531" h="9499">
                <a:moveTo>
                  <a:pt x="0" y="0"/>
                </a:moveTo>
                <a:lnTo>
                  <a:pt x="11531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065630" y="4280521"/>
            <a:ext cx="1079" cy="2070"/>
          </a:xfrm>
          <a:custGeom>
            <a:avLst/>
            <a:gdLst/>
            <a:ahLst/>
            <a:cxnLst/>
            <a:rect l="l" t="t" r="r" b="b"/>
            <a:pathLst>
              <a:path w="1079" h="2070">
                <a:moveTo>
                  <a:pt x="1079" y="207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086106" y="4404334"/>
            <a:ext cx="14338" cy="7467"/>
          </a:xfrm>
          <a:custGeom>
            <a:avLst/>
            <a:gdLst/>
            <a:ahLst/>
            <a:cxnLst/>
            <a:rect l="l" t="t" r="r" b="b"/>
            <a:pathLst>
              <a:path w="14338" h="7467">
                <a:moveTo>
                  <a:pt x="0" y="7467"/>
                </a:moveTo>
                <a:lnTo>
                  <a:pt x="13258" y="0"/>
                </a:lnTo>
                <a:lnTo>
                  <a:pt x="14338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099367" y="4404329"/>
            <a:ext cx="9067" cy="7467"/>
          </a:xfrm>
          <a:custGeom>
            <a:avLst/>
            <a:gdLst/>
            <a:ahLst/>
            <a:cxnLst/>
            <a:rect l="l" t="t" r="r" b="b"/>
            <a:pathLst>
              <a:path w="9067" h="7467">
                <a:moveTo>
                  <a:pt x="0" y="0"/>
                </a:moveTo>
                <a:lnTo>
                  <a:pt x="9067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099367" y="4345539"/>
            <a:ext cx="22593" cy="40170"/>
          </a:xfrm>
          <a:custGeom>
            <a:avLst/>
            <a:gdLst/>
            <a:ahLst/>
            <a:cxnLst/>
            <a:rect l="l" t="t" r="r" b="b"/>
            <a:pathLst>
              <a:path w="22593" h="40170">
                <a:moveTo>
                  <a:pt x="0" y="40170"/>
                </a:moveTo>
                <a:lnTo>
                  <a:pt x="7734" y="0"/>
                </a:lnTo>
                <a:lnTo>
                  <a:pt x="22593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099367" y="4218092"/>
            <a:ext cx="22504" cy="18580"/>
          </a:xfrm>
          <a:custGeom>
            <a:avLst/>
            <a:gdLst/>
            <a:ahLst/>
            <a:cxnLst/>
            <a:rect l="l" t="t" r="r" b="b"/>
            <a:pathLst>
              <a:path w="22504" h="18580">
                <a:moveTo>
                  <a:pt x="0" y="0"/>
                </a:moveTo>
                <a:lnTo>
                  <a:pt x="22504" y="185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099367" y="4151786"/>
            <a:ext cx="73139" cy="107175"/>
          </a:xfrm>
          <a:custGeom>
            <a:avLst/>
            <a:gdLst/>
            <a:ahLst/>
            <a:cxnLst/>
            <a:rect l="l" t="t" r="r" b="b"/>
            <a:pathLst>
              <a:path w="73139" h="107175">
                <a:moveTo>
                  <a:pt x="0" y="47688"/>
                </a:moveTo>
                <a:lnTo>
                  <a:pt x="7734" y="7518"/>
                </a:lnTo>
                <a:lnTo>
                  <a:pt x="16852" y="3581"/>
                </a:lnTo>
                <a:lnTo>
                  <a:pt x="26441" y="0"/>
                </a:lnTo>
                <a:lnTo>
                  <a:pt x="18707" y="40170"/>
                </a:lnTo>
                <a:lnTo>
                  <a:pt x="49593" y="31572"/>
                </a:lnTo>
                <a:lnTo>
                  <a:pt x="73139" y="27647"/>
                </a:lnTo>
                <a:lnTo>
                  <a:pt x="73139" y="46266"/>
                </a:lnTo>
                <a:lnTo>
                  <a:pt x="49593" y="50190"/>
                </a:lnTo>
                <a:lnTo>
                  <a:pt x="18707" y="58750"/>
                </a:lnTo>
                <a:lnTo>
                  <a:pt x="25742" y="107175"/>
                </a:lnTo>
                <a:lnTo>
                  <a:pt x="25742" y="106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107100" y="4337977"/>
            <a:ext cx="27863" cy="73825"/>
          </a:xfrm>
          <a:custGeom>
            <a:avLst/>
            <a:gdLst/>
            <a:ahLst/>
            <a:cxnLst/>
            <a:rect l="l" t="t" r="r" b="b"/>
            <a:pathLst>
              <a:path w="27863" h="73825">
                <a:moveTo>
                  <a:pt x="0" y="7556"/>
                </a:moveTo>
                <a:lnTo>
                  <a:pt x="9118" y="3581"/>
                </a:lnTo>
                <a:lnTo>
                  <a:pt x="18707" y="0"/>
                </a:lnTo>
                <a:lnTo>
                  <a:pt x="10972" y="40170"/>
                </a:lnTo>
                <a:lnTo>
                  <a:pt x="27863" y="54076"/>
                </a:lnTo>
                <a:lnTo>
                  <a:pt x="10972" y="58788"/>
                </a:lnTo>
                <a:lnTo>
                  <a:pt x="13131" y="73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107100" y="4159298"/>
            <a:ext cx="14859" cy="12268"/>
          </a:xfrm>
          <a:custGeom>
            <a:avLst/>
            <a:gdLst/>
            <a:ahLst/>
            <a:cxnLst/>
            <a:rect l="l" t="t" r="r" b="b"/>
            <a:pathLst>
              <a:path w="14859" h="12268">
                <a:moveTo>
                  <a:pt x="0" y="0"/>
                </a:moveTo>
                <a:lnTo>
                  <a:pt x="14859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109952" y="4222845"/>
            <a:ext cx="9893" cy="3975"/>
          </a:xfrm>
          <a:custGeom>
            <a:avLst/>
            <a:gdLst/>
            <a:ahLst/>
            <a:cxnLst/>
            <a:rect l="l" t="t" r="r" b="b"/>
            <a:pathLst>
              <a:path w="9893" h="3975">
                <a:moveTo>
                  <a:pt x="9893" y="0"/>
                </a:moveTo>
                <a:lnTo>
                  <a:pt x="0" y="39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113063" y="4409033"/>
            <a:ext cx="6781" cy="2768"/>
          </a:xfrm>
          <a:custGeom>
            <a:avLst/>
            <a:gdLst/>
            <a:ahLst/>
            <a:cxnLst/>
            <a:rect l="l" t="t" r="r" b="b"/>
            <a:pathLst>
              <a:path w="6781" h="2768">
                <a:moveTo>
                  <a:pt x="0" y="2768"/>
                </a:moveTo>
                <a:lnTo>
                  <a:pt x="67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118074" y="4365665"/>
            <a:ext cx="54432" cy="26390"/>
          </a:xfrm>
          <a:custGeom>
            <a:avLst/>
            <a:gdLst/>
            <a:ahLst/>
            <a:cxnLst/>
            <a:rect l="l" t="t" r="r" b="b"/>
            <a:pathLst>
              <a:path w="54432" h="26390">
                <a:moveTo>
                  <a:pt x="0" y="12484"/>
                </a:moveTo>
                <a:lnTo>
                  <a:pt x="30886" y="3886"/>
                </a:lnTo>
                <a:lnTo>
                  <a:pt x="54432" y="0"/>
                </a:lnTo>
                <a:lnTo>
                  <a:pt x="54432" y="18618"/>
                </a:lnTo>
                <a:lnTo>
                  <a:pt x="30886" y="22555"/>
                </a:lnTo>
                <a:lnTo>
                  <a:pt x="16891" y="263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118074" y="4191957"/>
            <a:ext cx="16891" cy="13906"/>
          </a:xfrm>
          <a:custGeom>
            <a:avLst/>
            <a:gdLst/>
            <a:ahLst/>
            <a:cxnLst/>
            <a:rect l="l" t="t" r="r" b="b"/>
            <a:pathLst>
              <a:path w="16890" h="13906">
                <a:moveTo>
                  <a:pt x="0" y="0"/>
                </a:moveTo>
                <a:lnTo>
                  <a:pt x="16891" y="139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25115" y="4383981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125115" y="4197747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173111" y="4333740"/>
            <a:ext cx="4191" cy="1511"/>
          </a:xfrm>
          <a:custGeom>
            <a:avLst/>
            <a:gdLst/>
            <a:ahLst/>
            <a:cxnLst/>
            <a:rect l="l" t="t" r="r" b="b"/>
            <a:pathLst>
              <a:path w="4190" h="1511">
                <a:moveTo>
                  <a:pt x="0" y="0"/>
                </a:moveTo>
                <a:lnTo>
                  <a:pt x="4191" y="1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73111" y="4147503"/>
            <a:ext cx="4152" cy="1562"/>
          </a:xfrm>
          <a:custGeom>
            <a:avLst/>
            <a:gdLst/>
            <a:ahLst/>
            <a:cxnLst/>
            <a:rect l="l" t="t" r="r" b="b"/>
            <a:pathLst>
              <a:path w="4152" h="1562">
                <a:moveTo>
                  <a:pt x="0" y="0"/>
                </a:moveTo>
                <a:lnTo>
                  <a:pt x="4152" y="156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201708" y="4073805"/>
            <a:ext cx="131546" cy="337997"/>
          </a:xfrm>
          <a:custGeom>
            <a:avLst/>
            <a:gdLst/>
            <a:ahLst/>
            <a:cxnLst/>
            <a:rect l="l" t="t" r="r" b="b"/>
            <a:pathLst>
              <a:path w="131546" h="337997">
                <a:moveTo>
                  <a:pt x="0" y="0"/>
                </a:moveTo>
                <a:lnTo>
                  <a:pt x="131546" y="62547"/>
                </a:lnTo>
                <a:lnTo>
                  <a:pt x="131546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333253" y="4136358"/>
            <a:ext cx="167449" cy="275437"/>
          </a:xfrm>
          <a:custGeom>
            <a:avLst/>
            <a:gdLst/>
            <a:ahLst/>
            <a:cxnLst/>
            <a:rect l="l" t="t" r="r" b="b"/>
            <a:pathLst>
              <a:path w="167449" h="275437">
                <a:moveTo>
                  <a:pt x="0" y="0"/>
                </a:moveTo>
                <a:lnTo>
                  <a:pt x="167449" y="138074"/>
                </a:lnTo>
                <a:lnTo>
                  <a:pt x="167449" y="2754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351569" y="4352569"/>
            <a:ext cx="71843" cy="59232"/>
          </a:xfrm>
          <a:custGeom>
            <a:avLst/>
            <a:gdLst/>
            <a:ahLst/>
            <a:cxnLst/>
            <a:rect l="l" t="t" r="r" b="b"/>
            <a:pathLst>
              <a:path w="71843" h="59232">
                <a:moveTo>
                  <a:pt x="0" y="59232"/>
                </a:moveTo>
                <a:lnTo>
                  <a:pt x="0" y="0"/>
                </a:lnTo>
                <a:lnTo>
                  <a:pt x="71843" y="592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351563" y="4166336"/>
            <a:ext cx="130809" cy="245465"/>
          </a:xfrm>
          <a:custGeom>
            <a:avLst/>
            <a:gdLst/>
            <a:ahLst/>
            <a:cxnLst/>
            <a:rect l="l" t="t" r="r" b="b"/>
            <a:pathLst>
              <a:path w="130809" h="245465">
                <a:moveTo>
                  <a:pt x="107962" y="245465"/>
                </a:moveTo>
                <a:lnTo>
                  <a:pt x="0" y="156425"/>
                </a:lnTo>
                <a:lnTo>
                  <a:pt x="0" y="0"/>
                </a:lnTo>
                <a:lnTo>
                  <a:pt x="130810" y="107873"/>
                </a:lnTo>
                <a:lnTo>
                  <a:pt x="82219" y="127533"/>
                </a:lnTo>
                <a:lnTo>
                  <a:pt x="82219" y="2242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351569" y="4262292"/>
            <a:ext cx="17665" cy="2844"/>
          </a:xfrm>
          <a:custGeom>
            <a:avLst/>
            <a:gdLst/>
            <a:ahLst/>
            <a:cxnLst/>
            <a:rect l="l" t="t" r="r" b="b"/>
            <a:pathLst>
              <a:path w="17665" h="2844">
                <a:moveTo>
                  <a:pt x="0" y="2844"/>
                </a:moveTo>
                <a:lnTo>
                  <a:pt x="5829" y="0"/>
                </a:lnTo>
                <a:lnTo>
                  <a:pt x="17665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351569" y="4226043"/>
            <a:ext cx="82207" cy="67818"/>
          </a:xfrm>
          <a:custGeom>
            <a:avLst/>
            <a:gdLst/>
            <a:ahLst/>
            <a:cxnLst/>
            <a:rect l="l" t="t" r="r" b="b"/>
            <a:pathLst>
              <a:path w="82207" h="67817">
                <a:moveTo>
                  <a:pt x="0" y="0"/>
                </a:moveTo>
                <a:lnTo>
                  <a:pt x="82207" y="678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482378" y="4274210"/>
            <a:ext cx="0" cy="137591"/>
          </a:xfrm>
          <a:custGeom>
            <a:avLst/>
            <a:gdLst/>
            <a:ahLst/>
            <a:cxnLst/>
            <a:rect l="l" t="t" r="r" b="b"/>
            <a:pathLst>
              <a:path h="137591">
                <a:moveTo>
                  <a:pt x="0" y="0"/>
                </a:moveTo>
                <a:lnTo>
                  <a:pt x="0" y="1375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312948" y="3857247"/>
            <a:ext cx="10325" cy="13474"/>
          </a:xfrm>
          <a:custGeom>
            <a:avLst/>
            <a:gdLst/>
            <a:ahLst/>
            <a:cxnLst/>
            <a:rect l="l" t="t" r="r" b="b"/>
            <a:pathLst>
              <a:path w="10325" h="13474">
                <a:moveTo>
                  <a:pt x="0" y="13474"/>
                </a:moveTo>
                <a:lnTo>
                  <a:pt x="3149" y="10668"/>
                </a:lnTo>
                <a:lnTo>
                  <a:pt x="3276" y="10541"/>
                </a:lnTo>
                <a:lnTo>
                  <a:pt x="5880" y="7251"/>
                </a:lnTo>
                <a:lnTo>
                  <a:pt x="8115" y="4445"/>
                </a:lnTo>
                <a:lnTo>
                  <a:pt x="7950" y="4229"/>
                </a:lnTo>
                <a:lnTo>
                  <a:pt x="9855" y="1117"/>
                </a:lnTo>
                <a:lnTo>
                  <a:pt x="10147" y="596"/>
                </a:lnTo>
                <a:lnTo>
                  <a:pt x="103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309582" y="3685438"/>
            <a:ext cx="23761" cy="33566"/>
          </a:xfrm>
          <a:custGeom>
            <a:avLst/>
            <a:gdLst/>
            <a:ahLst/>
            <a:cxnLst/>
            <a:rect l="l" t="t" r="r" b="b"/>
            <a:pathLst>
              <a:path w="23761" h="33566">
                <a:moveTo>
                  <a:pt x="774" y="33566"/>
                </a:moveTo>
                <a:lnTo>
                  <a:pt x="38" y="31102"/>
                </a:lnTo>
                <a:lnTo>
                  <a:pt x="0" y="30759"/>
                </a:lnTo>
                <a:lnTo>
                  <a:pt x="0" y="28257"/>
                </a:lnTo>
                <a:lnTo>
                  <a:pt x="38" y="24625"/>
                </a:lnTo>
                <a:lnTo>
                  <a:pt x="901" y="20828"/>
                </a:lnTo>
                <a:lnTo>
                  <a:pt x="1638" y="17792"/>
                </a:lnTo>
                <a:lnTo>
                  <a:pt x="3187" y="14770"/>
                </a:lnTo>
                <a:lnTo>
                  <a:pt x="4699" y="11925"/>
                </a:lnTo>
                <a:lnTo>
                  <a:pt x="6908" y="9283"/>
                </a:lnTo>
                <a:lnTo>
                  <a:pt x="8763" y="7086"/>
                </a:lnTo>
                <a:lnTo>
                  <a:pt x="11277" y="5181"/>
                </a:lnTo>
                <a:lnTo>
                  <a:pt x="13512" y="3416"/>
                </a:lnTo>
                <a:lnTo>
                  <a:pt x="13779" y="3543"/>
                </a:lnTo>
                <a:lnTo>
                  <a:pt x="16319" y="2120"/>
                </a:lnTo>
                <a:lnTo>
                  <a:pt x="16979" y="1727"/>
                </a:lnTo>
                <a:lnTo>
                  <a:pt x="17754" y="1473"/>
                </a:lnTo>
                <a:lnTo>
                  <a:pt x="20739" y="647"/>
                </a:lnTo>
                <a:lnTo>
                  <a:pt x="237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327589" y="3699131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17716" y="0"/>
                </a:moveTo>
                <a:lnTo>
                  <a:pt x="17678" y="3505"/>
                </a:lnTo>
                <a:lnTo>
                  <a:pt x="17627" y="3797"/>
                </a:lnTo>
                <a:lnTo>
                  <a:pt x="16725" y="7213"/>
                </a:lnTo>
                <a:lnTo>
                  <a:pt x="15951" y="10325"/>
                </a:lnTo>
                <a:lnTo>
                  <a:pt x="15773" y="10541"/>
                </a:lnTo>
                <a:lnTo>
                  <a:pt x="14300" y="13347"/>
                </a:lnTo>
                <a:lnTo>
                  <a:pt x="12877" y="15989"/>
                </a:lnTo>
                <a:lnTo>
                  <a:pt x="12750" y="16154"/>
                </a:lnTo>
                <a:lnTo>
                  <a:pt x="10807" y="18402"/>
                </a:lnTo>
                <a:lnTo>
                  <a:pt x="8864" y="20650"/>
                </a:lnTo>
                <a:lnTo>
                  <a:pt x="8686" y="20866"/>
                </a:lnTo>
                <a:lnTo>
                  <a:pt x="6273" y="22593"/>
                </a:lnTo>
                <a:lnTo>
                  <a:pt x="3416" y="24663"/>
                </a:lnTo>
                <a:lnTo>
                  <a:pt x="3200" y="24803"/>
                </a:lnTo>
                <a:lnTo>
                  <a:pt x="0" y="261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323014" y="3695679"/>
            <a:ext cx="16764" cy="26174"/>
          </a:xfrm>
          <a:custGeom>
            <a:avLst/>
            <a:gdLst/>
            <a:ahLst/>
            <a:cxnLst/>
            <a:rect l="l" t="t" r="r" b="b"/>
            <a:pathLst>
              <a:path w="16763" h="26174">
                <a:moveTo>
                  <a:pt x="0" y="26174"/>
                </a:moveTo>
                <a:lnTo>
                  <a:pt x="2070" y="25996"/>
                </a:lnTo>
                <a:lnTo>
                  <a:pt x="2336" y="25920"/>
                </a:lnTo>
                <a:lnTo>
                  <a:pt x="4279" y="25133"/>
                </a:lnTo>
                <a:lnTo>
                  <a:pt x="6477" y="24269"/>
                </a:lnTo>
                <a:lnTo>
                  <a:pt x="6654" y="24104"/>
                </a:lnTo>
                <a:lnTo>
                  <a:pt x="8547" y="22720"/>
                </a:lnTo>
                <a:lnTo>
                  <a:pt x="10236" y="21513"/>
                </a:lnTo>
                <a:lnTo>
                  <a:pt x="10325" y="21374"/>
                </a:lnTo>
                <a:lnTo>
                  <a:pt x="11658" y="19786"/>
                </a:lnTo>
                <a:lnTo>
                  <a:pt x="13182" y="17919"/>
                </a:lnTo>
                <a:lnTo>
                  <a:pt x="13309" y="17792"/>
                </a:lnTo>
                <a:lnTo>
                  <a:pt x="14389" y="15722"/>
                </a:lnTo>
                <a:lnTo>
                  <a:pt x="15417" y="13728"/>
                </a:lnTo>
                <a:lnTo>
                  <a:pt x="15544" y="13512"/>
                </a:lnTo>
                <a:lnTo>
                  <a:pt x="16065" y="11353"/>
                </a:lnTo>
                <a:lnTo>
                  <a:pt x="16713" y="8458"/>
                </a:lnTo>
                <a:lnTo>
                  <a:pt x="16764" y="8242"/>
                </a:lnTo>
                <a:lnTo>
                  <a:pt x="16764" y="5308"/>
                </a:lnTo>
                <a:lnTo>
                  <a:pt x="16764" y="2755"/>
                </a:lnTo>
                <a:lnTo>
                  <a:pt x="16713" y="2501"/>
                </a:lnTo>
                <a:lnTo>
                  <a:pt x="160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315111" y="3690405"/>
            <a:ext cx="17018" cy="26314"/>
          </a:xfrm>
          <a:custGeom>
            <a:avLst/>
            <a:gdLst/>
            <a:ahLst/>
            <a:cxnLst/>
            <a:rect l="l" t="t" r="r" b="b"/>
            <a:pathLst>
              <a:path w="17018" h="26314">
                <a:moveTo>
                  <a:pt x="17018" y="0"/>
                </a:moveTo>
                <a:lnTo>
                  <a:pt x="15036" y="342"/>
                </a:lnTo>
                <a:lnTo>
                  <a:pt x="13093" y="774"/>
                </a:lnTo>
                <a:lnTo>
                  <a:pt x="12788" y="863"/>
                </a:lnTo>
                <a:lnTo>
                  <a:pt x="12522" y="990"/>
                </a:lnTo>
                <a:lnTo>
                  <a:pt x="10363" y="2209"/>
                </a:lnTo>
                <a:lnTo>
                  <a:pt x="10147" y="2032"/>
                </a:lnTo>
                <a:lnTo>
                  <a:pt x="8204" y="3454"/>
                </a:lnTo>
                <a:lnTo>
                  <a:pt x="6388" y="4800"/>
                </a:lnTo>
                <a:lnTo>
                  <a:pt x="6311" y="4965"/>
                </a:lnTo>
                <a:lnTo>
                  <a:pt x="4838" y="6654"/>
                </a:lnTo>
                <a:lnTo>
                  <a:pt x="3454" y="8255"/>
                </a:lnTo>
                <a:lnTo>
                  <a:pt x="3327" y="8382"/>
                </a:lnTo>
                <a:lnTo>
                  <a:pt x="2374" y="10236"/>
                </a:lnTo>
                <a:lnTo>
                  <a:pt x="1333" y="12268"/>
                </a:lnTo>
                <a:lnTo>
                  <a:pt x="1206" y="12484"/>
                </a:lnTo>
                <a:lnTo>
                  <a:pt x="736" y="14693"/>
                </a:lnTo>
                <a:lnTo>
                  <a:pt x="38" y="17932"/>
                </a:lnTo>
                <a:lnTo>
                  <a:pt x="38" y="18148"/>
                </a:lnTo>
                <a:lnTo>
                  <a:pt x="0" y="21424"/>
                </a:lnTo>
                <a:lnTo>
                  <a:pt x="0" y="23761"/>
                </a:lnTo>
                <a:lnTo>
                  <a:pt x="38" y="24066"/>
                </a:lnTo>
                <a:lnTo>
                  <a:pt x="685" y="2631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314850" y="3690192"/>
            <a:ext cx="17018" cy="21424"/>
          </a:xfrm>
          <a:custGeom>
            <a:avLst/>
            <a:gdLst/>
            <a:ahLst/>
            <a:cxnLst/>
            <a:rect l="l" t="t" r="r" b="b"/>
            <a:pathLst>
              <a:path w="17018" h="21424">
                <a:moveTo>
                  <a:pt x="0" y="21424"/>
                </a:moveTo>
                <a:lnTo>
                  <a:pt x="38" y="18135"/>
                </a:lnTo>
                <a:lnTo>
                  <a:pt x="38" y="17919"/>
                </a:lnTo>
                <a:lnTo>
                  <a:pt x="736" y="14681"/>
                </a:lnTo>
                <a:lnTo>
                  <a:pt x="1206" y="12484"/>
                </a:lnTo>
                <a:lnTo>
                  <a:pt x="1333" y="12268"/>
                </a:lnTo>
                <a:lnTo>
                  <a:pt x="2374" y="10236"/>
                </a:lnTo>
                <a:lnTo>
                  <a:pt x="3327" y="8382"/>
                </a:lnTo>
                <a:lnTo>
                  <a:pt x="3454" y="8293"/>
                </a:lnTo>
                <a:lnTo>
                  <a:pt x="4838" y="6692"/>
                </a:lnTo>
                <a:lnTo>
                  <a:pt x="6311" y="4965"/>
                </a:lnTo>
                <a:lnTo>
                  <a:pt x="6388" y="4787"/>
                </a:lnTo>
                <a:lnTo>
                  <a:pt x="8204" y="3454"/>
                </a:lnTo>
                <a:lnTo>
                  <a:pt x="10147" y="2032"/>
                </a:lnTo>
                <a:lnTo>
                  <a:pt x="10363" y="2197"/>
                </a:lnTo>
                <a:lnTo>
                  <a:pt x="12522" y="990"/>
                </a:lnTo>
                <a:lnTo>
                  <a:pt x="12788" y="863"/>
                </a:lnTo>
                <a:lnTo>
                  <a:pt x="13093" y="774"/>
                </a:lnTo>
                <a:lnTo>
                  <a:pt x="15036" y="342"/>
                </a:lnTo>
                <a:lnTo>
                  <a:pt x="170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327334" y="3698920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0" y="26174"/>
                </a:moveTo>
                <a:lnTo>
                  <a:pt x="3200" y="24790"/>
                </a:lnTo>
                <a:lnTo>
                  <a:pt x="3416" y="24663"/>
                </a:lnTo>
                <a:lnTo>
                  <a:pt x="6261" y="22593"/>
                </a:lnTo>
                <a:lnTo>
                  <a:pt x="8686" y="20866"/>
                </a:lnTo>
                <a:lnTo>
                  <a:pt x="8813" y="20650"/>
                </a:lnTo>
                <a:lnTo>
                  <a:pt x="10795" y="18402"/>
                </a:lnTo>
                <a:lnTo>
                  <a:pt x="12738" y="16154"/>
                </a:lnTo>
                <a:lnTo>
                  <a:pt x="12877" y="15976"/>
                </a:lnTo>
                <a:lnTo>
                  <a:pt x="14300" y="13347"/>
                </a:lnTo>
                <a:lnTo>
                  <a:pt x="15773" y="10541"/>
                </a:lnTo>
                <a:lnTo>
                  <a:pt x="15938" y="10325"/>
                </a:lnTo>
                <a:lnTo>
                  <a:pt x="16725" y="7251"/>
                </a:lnTo>
                <a:lnTo>
                  <a:pt x="17627" y="3835"/>
                </a:lnTo>
                <a:lnTo>
                  <a:pt x="17665" y="3543"/>
                </a:lnTo>
                <a:lnTo>
                  <a:pt x="177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352519" y="3952027"/>
            <a:ext cx="26352" cy="55422"/>
          </a:xfrm>
          <a:custGeom>
            <a:avLst/>
            <a:gdLst/>
            <a:ahLst/>
            <a:cxnLst/>
            <a:rect l="l" t="t" r="r" b="b"/>
            <a:pathLst>
              <a:path w="26352" h="55422">
                <a:moveTo>
                  <a:pt x="26352" y="55422"/>
                </a:moveTo>
                <a:lnTo>
                  <a:pt x="18402" y="49161"/>
                </a:lnTo>
                <a:lnTo>
                  <a:pt x="10668" y="42506"/>
                </a:lnTo>
                <a:lnTo>
                  <a:pt x="8940" y="40995"/>
                </a:lnTo>
                <a:lnTo>
                  <a:pt x="8813" y="40906"/>
                </a:lnTo>
                <a:lnTo>
                  <a:pt x="7429" y="39090"/>
                </a:lnTo>
                <a:lnTo>
                  <a:pt x="5791" y="37020"/>
                </a:lnTo>
                <a:lnTo>
                  <a:pt x="4495" y="34594"/>
                </a:lnTo>
                <a:lnTo>
                  <a:pt x="3200" y="32092"/>
                </a:lnTo>
                <a:lnTo>
                  <a:pt x="2197" y="29375"/>
                </a:lnTo>
                <a:lnTo>
                  <a:pt x="1257" y="26784"/>
                </a:lnTo>
                <a:lnTo>
                  <a:pt x="685" y="24015"/>
                </a:lnTo>
                <a:lnTo>
                  <a:pt x="254" y="21551"/>
                </a:lnTo>
                <a:lnTo>
                  <a:pt x="215" y="18961"/>
                </a:lnTo>
                <a:lnTo>
                  <a:pt x="0" y="9499"/>
                </a:lnTo>
                <a:lnTo>
                  <a:pt x="0" y="10490"/>
                </a:lnTo>
                <a:lnTo>
                  <a:pt x="2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390055" y="395591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75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3035" y="13131"/>
                </a:lnTo>
                <a:lnTo>
                  <a:pt x="2031" y="10363"/>
                </a:lnTo>
                <a:lnTo>
                  <a:pt x="1079" y="7810"/>
                </a:lnTo>
                <a:lnTo>
                  <a:pt x="1041" y="7683"/>
                </a:lnTo>
                <a:lnTo>
                  <a:pt x="520" y="5003"/>
                </a:lnTo>
                <a:lnTo>
                  <a:pt x="88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395195" y="3941225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21043" y="43675"/>
                </a:moveTo>
                <a:lnTo>
                  <a:pt x="13131" y="37325"/>
                </a:lnTo>
                <a:lnTo>
                  <a:pt x="5359" y="30759"/>
                </a:lnTo>
                <a:lnTo>
                  <a:pt x="4457" y="30022"/>
                </a:lnTo>
                <a:lnTo>
                  <a:pt x="3721" y="29032"/>
                </a:lnTo>
                <a:lnTo>
                  <a:pt x="2946" y="27990"/>
                </a:lnTo>
                <a:lnTo>
                  <a:pt x="2298" y="26784"/>
                </a:lnTo>
                <a:lnTo>
                  <a:pt x="1600" y="25577"/>
                </a:lnTo>
                <a:lnTo>
                  <a:pt x="1130" y="24193"/>
                </a:lnTo>
                <a:lnTo>
                  <a:pt x="660" y="22898"/>
                </a:lnTo>
                <a:lnTo>
                  <a:pt x="393" y="21513"/>
                </a:lnTo>
                <a:lnTo>
                  <a:pt x="139" y="20307"/>
                </a:lnTo>
                <a:lnTo>
                  <a:pt x="139" y="19011"/>
                </a:lnTo>
                <a:lnTo>
                  <a:pt x="0" y="9499"/>
                </a:lnTo>
                <a:lnTo>
                  <a:pt x="0" y="10972"/>
                </a:lnTo>
                <a:lnTo>
                  <a:pt x="1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422806" y="382311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0" y="19443"/>
                </a:moveTo>
                <a:lnTo>
                  <a:pt x="914" y="18453"/>
                </a:lnTo>
                <a:lnTo>
                  <a:pt x="1689" y="17373"/>
                </a:lnTo>
                <a:lnTo>
                  <a:pt x="4622" y="13271"/>
                </a:lnTo>
                <a:lnTo>
                  <a:pt x="4876" y="13347"/>
                </a:lnTo>
                <a:lnTo>
                  <a:pt x="7467" y="9118"/>
                </a:lnTo>
                <a:lnTo>
                  <a:pt x="8775" y="6997"/>
                </a:lnTo>
                <a:lnTo>
                  <a:pt x="8902" y="6781"/>
                </a:lnTo>
                <a:lnTo>
                  <a:pt x="9639" y="4406"/>
                </a:lnTo>
                <a:lnTo>
                  <a:pt x="10287" y="2374"/>
                </a:lnTo>
                <a:lnTo>
                  <a:pt x="10325" y="2120"/>
                </a:lnTo>
                <a:lnTo>
                  <a:pt x="10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409721" y="3816333"/>
            <a:ext cx="16065" cy="16497"/>
          </a:xfrm>
          <a:custGeom>
            <a:avLst/>
            <a:gdLst/>
            <a:ahLst/>
            <a:cxnLst/>
            <a:rect l="l" t="t" r="r" b="b"/>
            <a:pathLst>
              <a:path w="16065" h="16497">
                <a:moveTo>
                  <a:pt x="16065" y="0"/>
                </a:moveTo>
                <a:lnTo>
                  <a:pt x="14033" y="304"/>
                </a:lnTo>
                <a:lnTo>
                  <a:pt x="11963" y="1117"/>
                </a:lnTo>
                <a:lnTo>
                  <a:pt x="9626" y="2120"/>
                </a:lnTo>
                <a:lnTo>
                  <a:pt x="9499" y="2209"/>
                </a:lnTo>
                <a:lnTo>
                  <a:pt x="7340" y="3632"/>
                </a:lnTo>
                <a:lnTo>
                  <a:pt x="5867" y="4622"/>
                </a:lnTo>
                <a:lnTo>
                  <a:pt x="5829" y="4749"/>
                </a:lnTo>
                <a:lnTo>
                  <a:pt x="4572" y="6045"/>
                </a:lnTo>
                <a:lnTo>
                  <a:pt x="3403" y="7302"/>
                </a:lnTo>
                <a:lnTo>
                  <a:pt x="2413" y="8902"/>
                </a:lnTo>
                <a:lnTo>
                  <a:pt x="1511" y="10414"/>
                </a:lnTo>
                <a:lnTo>
                  <a:pt x="1422" y="10541"/>
                </a:lnTo>
                <a:lnTo>
                  <a:pt x="863" y="12230"/>
                </a:lnTo>
                <a:lnTo>
                  <a:pt x="215" y="14211"/>
                </a:lnTo>
                <a:lnTo>
                  <a:pt x="215" y="14389"/>
                </a:lnTo>
                <a:lnTo>
                  <a:pt x="0" y="164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414473" y="3821080"/>
            <a:ext cx="11099" cy="10287"/>
          </a:xfrm>
          <a:custGeom>
            <a:avLst/>
            <a:gdLst/>
            <a:ahLst/>
            <a:cxnLst/>
            <a:rect l="l" t="t" r="r" b="b"/>
            <a:pathLst>
              <a:path w="11099" h="10287">
                <a:moveTo>
                  <a:pt x="38" y="10286"/>
                </a:moveTo>
                <a:lnTo>
                  <a:pt x="0" y="9893"/>
                </a:lnTo>
                <a:lnTo>
                  <a:pt x="76" y="9550"/>
                </a:lnTo>
                <a:lnTo>
                  <a:pt x="215" y="8470"/>
                </a:lnTo>
                <a:lnTo>
                  <a:pt x="469" y="7480"/>
                </a:lnTo>
                <a:lnTo>
                  <a:pt x="812" y="6400"/>
                </a:lnTo>
                <a:lnTo>
                  <a:pt x="1422" y="5359"/>
                </a:lnTo>
                <a:lnTo>
                  <a:pt x="1943" y="4495"/>
                </a:lnTo>
                <a:lnTo>
                  <a:pt x="2667" y="3721"/>
                </a:lnTo>
                <a:lnTo>
                  <a:pt x="3492" y="2857"/>
                </a:lnTo>
                <a:lnTo>
                  <a:pt x="4533" y="2120"/>
                </a:lnTo>
                <a:lnTo>
                  <a:pt x="5702" y="1295"/>
                </a:lnTo>
                <a:lnTo>
                  <a:pt x="7124" y="736"/>
                </a:lnTo>
                <a:lnTo>
                  <a:pt x="8115" y="304"/>
                </a:lnTo>
                <a:lnTo>
                  <a:pt x="9283" y="139"/>
                </a:lnTo>
                <a:lnTo>
                  <a:pt x="10109" y="0"/>
                </a:lnTo>
                <a:lnTo>
                  <a:pt x="10236" y="0"/>
                </a:lnTo>
                <a:lnTo>
                  <a:pt x="11099" y="1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409199" y="3823159"/>
            <a:ext cx="19227" cy="36588"/>
          </a:xfrm>
          <a:custGeom>
            <a:avLst/>
            <a:gdLst/>
            <a:ahLst/>
            <a:cxnLst/>
            <a:rect l="l" t="t" r="r" b="b"/>
            <a:pathLst>
              <a:path w="19227" h="36588">
                <a:moveTo>
                  <a:pt x="18834" y="0"/>
                </a:moveTo>
                <a:lnTo>
                  <a:pt x="19138" y="863"/>
                </a:lnTo>
                <a:lnTo>
                  <a:pt x="19177" y="1943"/>
                </a:lnTo>
                <a:lnTo>
                  <a:pt x="19227" y="2768"/>
                </a:lnTo>
                <a:lnTo>
                  <a:pt x="18961" y="3670"/>
                </a:lnTo>
                <a:lnTo>
                  <a:pt x="18580" y="5143"/>
                </a:lnTo>
                <a:lnTo>
                  <a:pt x="17919" y="6565"/>
                </a:lnTo>
                <a:lnTo>
                  <a:pt x="16840" y="8724"/>
                </a:lnTo>
                <a:lnTo>
                  <a:pt x="15379" y="10756"/>
                </a:lnTo>
                <a:lnTo>
                  <a:pt x="12446" y="14947"/>
                </a:lnTo>
                <a:lnTo>
                  <a:pt x="12268" y="14897"/>
                </a:lnTo>
                <a:lnTo>
                  <a:pt x="9156" y="18961"/>
                </a:lnTo>
                <a:lnTo>
                  <a:pt x="8813" y="19392"/>
                </a:lnTo>
                <a:lnTo>
                  <a:pt x="8420" y="19824"/>
                </a:lnTo>
                <a:lnTo>
                  <a:pt x="5918" y="23202"/>
                </a:lnTo>
                <a:lnTo>
                  <a:pt x="5575" y="23113"/>
                </a:lnTo>
                <a:lnTo>
                  <a:pt x="3454" y="26657"/>
                </a:lnTo>
                <a:lnTo>
                  <a:pt x="1727" y="29591"/>
                </a:lnTo>
                <a:lnTo>
                  <a:pt x="1854" y="29806"/>
                </a:lnTo>
                <a:lnTo>
                  <a:pt x="520" y="33096"/>
                </a:lnTo>
                <a:lnTo>
                  <a:pt x="215" y="33870"/>
                </a:lnTo>
                <a:lnTo>
                  <a:pt x="127" y="34861"/>
                </a:lnTo>
                <a:lnTo>
                  <a:pt x="0" y="35725"/>
                </a:lnTo>
                <a:lnTo>
                  <a:pt x="38" y="365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415376" y="3842560"/>
            <a:ext cx="7429" cy="9931"/>
          </a:xfrm>
          <a:custGeom>
            <a:avLst/>
            <a:gdLst/>
            <a:ahLst/>
            <a:cxnLst/>
            <a:rect l="l" t="t" r="r" b="b"/>
            <a:pathLst>
              <a:path w="7429" h="9931">
                <a:moveTo>
                  <a:pt x="0" y="9931"/>
                </a:moveTo>
                <a:lnTo>
                  <a:pt x="825" y="8547"/>
                </a:lnTo>
                <a:lnTo>
                  <a:pt x="1727" y="7213"/>
                </a:lnTo>
                <a:lnTo>
                  <a:pt x="2552" y="5994"/>
                </a:lnTo>
                <a:lnTo>
                  <a:pt x="3543" y="4838"/>
                </a:lnTo>
                <a:lnTo>
                  <a:pt x="5448" y="2413"/>
                </a:lnTo>
                <a:lnTo>
                  <a:pt x="74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415942" y="3842772"/>
            <a:ext cx="7124" cy="9499"/>
          </a:xfrm>
          <a:custGeom>
            <a:avLst/>
            <a:gdLst/>
            <a:ahLst/>
            <a:cxnLst/>
            <a:rect l="l" t="t" r="r" b="b"/>
            <a:pathLst>
              <a:path w="7124" h="9499">
                <a:moveTo>
                  <a:pt x="7124" y="0"/>
                </a:moveTo>
                <a:lnTo>
                  <a:pt x="5181" y="2413"/>
                </a:lnTo>
                <a:lnTo>
                  <a:pt x="3238" y="4838"/>
                </a:lnTo>
                <a:lnTo>
                  <a:pt x="2286" y="6007"/>
                </a:lnTo>
                <a:lnTo>
                  <a:pt x="1422" y="7213"/>
                </a:lnTo>
                <a:lnTo>
                  <a:pt x="647" y="8331"/>
                </a:lnTo>
                <a:lnTo>
                  <a:pt x="0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414733" y="3822031"/>
            <a:ext cx="7124" cy="9550"/>
          </a:xfrm>
          <a:custGeom>
            <a:avLst/>
            <a:gdLst/>
            <a:ahLst/>
            <a:cxnLst/>
            <a:rect l="l" t="t" r="r" b="b"/>
            <a:pathLst>
              <a:path w="7124" h="9550">
                <a:moveTo>
                  <a:pt x="38" y="9550"/>
                </a:moveTo>
                <a:lnTo>
                  <a:pt x="0" y="9156"/>
                </a:lnTo>
                <a:lnTo>
                  <a:pt x="76" y="8775"/>
                </a:lnTo>
                <a:lnTo>
                  <a:pt x="215" y="7734"/>
                </a:lnTo>
                <a:lnTo>
                  <a:pt x="469" y="6743"/>
                </a:lnTo>
                <a:lnTo>
                  <a:pt x="812" y="5664"/>
                </a:lnTo>
                <a:lnTo>
                  <a:pt x="1422" y="4622"/>
                </a:lnTo>
                <a:lnTo>
                  <a:pt x="1943" y="3759"/>
                </a:lnTo>
                <a:lnTo>
                  <a:pt x="2667" y="2984"/>
                </a:lnTo>
                <a:lnTo>
                  <a:pt x="3543" y="2120"/>
                </a:lnTo>
                <a:lnTo>
                  <a:pt x="4533" y="1384"/>
                </a:lnTo>
                <a:lnTo>
                  <a:pt x="5740" y="558"/>
                </a:lnTo>
                <a:lnTo>
                  <a:pt x="712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423070" y="382333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10363" y="0"/>
                </a:moveTo>
                <a:lnTo>
                  <a:pt x="10325" y="2120"/>
                </a:lnTo>
                <a:lnTo>
                  <a:pt x="10274" y="2374"/>
                </a:lnTo>
                <a:lnTo>
                  <a:pt x="9626" y="4406"/>
                </a:lnTo>
                <a:lnTo>
                  <a:pt x="8890" y="6781"/>
                </a:lnTo>
                <a:lnTo>
                  <a:pt x="8763" y="6959"/>
                </a:lnTo>
                <a:lnTo>
                  <a:pt x="7467" y="9118"/>
                </a:lnTo>
                <a:lnTo>
                  <a:pt x="4876" y="13347"/>
                </a:lnTo>
                <a:lnTo>
                  <a:pt x="4610" y="13258"/>
                </a:lnTo>
                <a:lnTo>
                  <a:pt x="1676" y="17360"/>
                </a:lnTo>
                <a:lnTo>
                  <a:pt x="901" y="18440"/>
                </a:lnTo>
                <a:lnTo>
                  <a:pt x="0" y="194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490110" y="3902863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88" y="0"/>
                </a:moveTo>
                <a:lnTo>
                  <a:pt x="0" y="9461"/>
                </a:lnTo>
                <a:lnTo>
                  <a:pt x="88" y="18961"/>
                </a:lnTo>
                <a:lnTo>
                  <a:pt x="127" y="20218"/>
                </a:lnTo>
                <a:lnTo>
                  <a:pt x="342" y="21513"/>
                </a:lnTo>
                <a:lnTo>
                  <a:pt x="609" y="22847"/>
                </a:lnTo>
                <a:lnTo>
                  <a:pt x="1130" y="24193"/>
                </a:lnTo>
                <a:lnTo>
                  <a:pt x="1600" y="25488"/>
                </a:lnTo>
                <a:lnTo>
                  <a:pt x="2247" y="26784"/>
                </a:lnTo>
                <a:lnTo>
                  <a:pt x="2895" y="27952"/>
                </a:lnTo>
                <a:lnTo>
                  <a:pt x="3721" y="29032"/>
                </a:lnTo>
                <a:lnTo>
                  <a:pt x="4406" y="29933"/>
                </a:lnTo>
                <a:lnTo>
                  <a:pt x="5359" y="30759"/>
                </a:lnTo>
                <a:lnTo>
                  <a:pt x="13093" y="37325"/>
                </a:lnTo>
                <a:lnTo>
                  <a:pt x="21043" y="436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484965" y="391755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37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2984" y="13131"/>
                </a:lnTo>
                <a:lnTo>
                  <a:pt x="2031" y="10363"/>
                </a:lnTo>
                <a:lnTo>
                  <a:pt x="1092" y="7772"/>
                </a:lnTo>
                <a:lnTo>
                  <a:pt x="520" y="5003"/>
                </a:lnTo>
                <a:lnTo>
                  <a:pt x="50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447603" y="3932627"/>
            <a:ext cx="10502" cy="23545"/>
          </a:xfrm>
          <a:custGeom>
            <a:avLst/>
            <a:gdLst/>
            <a:ahLst/>
            <a:cxnLst/>
            <a:rect l="l" t="t" r="r" b="b"/>
            <a:pathLst>
              <a:path w="10502" h="23545">
                <a:moveTo>
                  <a:pt x="0" y="0"/>
                </a:moveTo>
                <a:lnTo>
                  <a:pt x="38" y="2501"/>
                </a:lnTo>
                <a:lnTo>
                  <a:pt x="520" y="5054"/>
                </a:lnTo>
                <a:lnTo>
                  <a:pt x="1041" y="7734"/>
                </a:lnTo>
                <a:lnTo>
                  <a:pt x="2032" y="10414"/>
                </a:lnTo>
                <a:lnTo>
                  <a:pt x="2984" y="13042"/>
                </a:lnTo>
                <a:lnTo>
                  <a:pt x="4318" y="15633"/>
                </a:lnTo>
                <a:lnTo>
                  <a:pt x="5575" y="17970"/>
                </a:lnTo>
                <a:lnTo>
                  <a:pt x="7251" y="20129"/>
                </a:lnTo>
                <a:lnTo>
                  <a:pt x="8636" y="21945"/>
                </a:lnTo>
                <a:lnTo>
                  <a:pt x="10502" y="235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492228" y="3647897"/>
            <a:ext cx="18923" cy="14859"/>
          </a:xfrm>
          <a:custGeom>
            <a:avLst/>
            <a:gdLst/>
            <a:ahLst/>
            <a:cxnLst/>
            <a:rect l="l" t="t" r="r" b="b"/>
            <a:pathLst>
              <a:path w="18922" h="14859">
                <a:moveTo>
                  <a:pt x="0" y="0"/>
                </a:moveTo>
                <a:lnTo>
                  <a:pt x="1638" y="863"/>
                </a:lnTo>
                <a:lnTo>
                  <a:pt x="3238" y="1905"/>
                </a:lnTo>
                <a:lnTo>
                  <a:pt x="4064" y="2501"/>
                </a:lnTo>
                <a:lnTo>
                  <a:pt x="4800" y="3238"/>
                </a:lnTo>
                <a:lnTo>
                  <a:pt x="11887" y="9029"/>
                </a:lnTo>
                <a:lnTo>
                  <a:pt x="18923" y="148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278727" y="3625387"/>
            <a:ext cx="186067" cy="298691"/>
          </a:xfrm>
          <a:custGeom>
            <a:avLst/>
            <a:gdLst/>
            <a:ahLst/>
            <a:cxnLst/>
            <a:rect l="l" t="t" r="r" b="b"/>
            <a:pathLst>
              <a:path w="186067" h="298691">
                <a:moveTo>
                  <a:pt x="914" y="298297"/>
                </a:moveTo>
                <a:lnTo>
                  <a:pt x="0" y="298691"/>
                </a:lnTo>
                <a:lnTo>
                  <a:pt x="0" y="75209"/>
                </a:lnTo>
                <a:lnTo>
                  <a:pt x="186067" y="0"/>
                </a:lnTo>
                <a:lnTo>
                  <a:pt x="186067" y="223431"/>
                </a:lnTo>
                <a:lnTo>
                  <a:pt x="914" y="298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278737" y="3924076"/>
            <a:ext cx="76720" cy="60388"/>
          </a:xfrm>
          <a:custGeom>
            <a:avLst/>
            <a:gdLst/>
            <a:ahLst/>
            <a:cxnLst/>
            <a:rect l="l" t="t" r="r" b="b"/>
            <a:pathLst>
              <a:path w="76720" h="60388">
                <a:moveTo>
                  <a:pt x="76720" y="58966"/>
                </a:moveTo>
                <a:lnTo>
                  <a:pt x="73215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305605" y="3726780"/>
            <a:ext cx="37363" cy="134264"/>
          </a:xfrm>
          <a:custGeom>
            <a:avLst/>
            <a:gdLst/>
            <a:ahLst/>
            <a:cxnLst/>
            <a:rect l="l" t="t" r="r" b="b"/>
            <a:pathLst>
              <a:path w="37363" h="134264">
                <a:moveTo>
                  <a:pt x="0" y="134264"/>
                </a:moveTo>
                <a:lnTo>
                  <a:pt x="37363" y="119151"/>
                </a:lnTo>
                <a:lnTo>
                  <a:pt x="37363" y="0"/>
                </a:lnTo>
                <a:lnTo>
                  <a:pt x="0" y="15074"/>
                </a:lnTo>
                <a:lnTo>
                  <a:pt x="0" y="1342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305605" y="3741856"/>
            <a:ext cx="26174" cy="53746"/>
          </a:xfrm>
          <a:custGeom>
            <a:avLst/>
            <a:gdLst/>
            <a:ahLst/>
            <a:cxnLst/>
            <a:rect l="l" t="t" r="r" b="b"/>
            <a:pathLst>
              <a:path w="26174" h="53746">
                <a:moveTo>
                  <a:pt x="0" y="0"/>
                </a:moveTo>
                <a:lnTo>
                  <a:pt x="26174" y="21602"/>
                </a:lnTo>
                <a:lnTo>
                  <a:pt x="26174" y="537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312953" y="3866184"/>
            <a:ext cx="13690" cy="29209"/>
          </a:xfrm>
          <a:custGeom>
            <a:avLst/>
            <a:gdLst/>
            <a:ahLst/>
            <a:cxnLst/>
            <a:rect l="l" t="t" r="r" b="b"/>
            <a:pathLst>
              <a:path w="13690" h="29210">
                <a:moveTo>
                  <a:pt x="8636" y="520"/>
                </a:moveTo>
                <a:lnTo>
                  <a:pt x="4838" y="4965"/>
                </a:lnTo>
                <a:lnTo>
                  <a:pt x="254" y="9156"/>
                </a:lnTo>
                <a:lnTo>
                  <a:pt x="0" y="8940"/>
                </a:lnTo>
                <a:lnTo>
                  <a:pt x="4572" y="4749"/>
                </a:lnTo>
                <a:lnTo>
                  <a:pt x="8636" y="0"/>
                </a:lnTo>
                <a:lnTo>
                  <a:pt x="8636" y="28994"/>
                </a:lnTo>
                <a:lnTo>
                  <a:pt x="13436" y="27089"/>
                </a:lnTo>
                <a:lnTo>
                  <a:pt x="13690" y="27305"/>
                </a:lnTo>
                <a:lnTo>
                  <a:pt x="8890" y="29210"/>
                </a:lnTo>
                <a:lnTo>
                  <a:pt x="8636" y="2899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312948" y="3870722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440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323273" y="3855986"/>
            <a:ext cx="3111" cy="37287"/>
          </a:xfrm>
          <a:custGeom>
            <a:avLst/>
            <a:gdLst/>
            <a:ahLst/>
            <a:cxnLst/>
            <a:rect l="l" t="t" r="r" b="b"/>
            <a:pathLst>
              <a:path w="3111" h="37287">
                <a:moveTo>
                  <a:pt x="0" y="1257"/>
                </a:moveTo>
                <a:lnTo>
                  <a:pt x="3111" y="0"/>
                </a:lnTo>
                <a:lnTo>
                  <a:pt x="3111" y="372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312992" y="3723716"/>
            <a:ext cx="14604" cy="3111"/>
          </a:xfrm>
          <a:custGeom>
            <a:avLst/>
            <a:gdLst/>
            <a:ahLst/>
            <a:cxnLst/>
            <a:rect l="l" t="t" r="r" b="b"/>
            <a:pathLst>
              <a:path w="14605" h="3111">
                <a:moveTo>
                  <a:pt x="215" y="126"/>
                </a:moveTo>
                <a:lnTo>
                  <a:pt x="0" y="0"/>
                </a:lnTo>
                <a:lnTo>
                  <a:pt x="3632" y="2285"/>
                </a:lnTo>
                <a:lnTo>
                  <a:pt x="8343" y="2895"/>
                </a:lnTo>
                <a:lnTo>
                  <a:pt x="14338" y="1384"/>
                </a:lnTo>
                <a:lnTo>
                  <a:pt x="14604" y="1600"/>
                </a:lnTo>
                <a:lnTo>
                  <a:pt x="8597" y="3111"/>
                </a:lnTo>
                <a:lnTo>
                  <a:pt x="3886" y="2501"/>
                </a:lnTo>
                <a:lnTo>
                  <a:pt x="253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310363" y="3719000"/>
            <a:ext cx="2628" cy="4711"/>
          </a:xfrm>
          <a:custGeom>
            <a:avLst/>
            <a:gdLst/>
            <a:ahLst/>
            <a:cxnLst/>
            <a:rect l="l" t="t" r="r" b="b"/>
            <a:pathLst>
              <a:path w="2628" h="4711">
                <a:moveTo>
                  <a:pt x="2628" y="47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333339" y="3685437"/>
            <a:ext cx="11963" cy="13690"/>
          </a:xfrm>
          <a:custGeom>
            <a:avLst/>
            <a:gdLst/>
            <a:ahLst/>
            <a:cxnLst/>
            <a:rect l="l" t="t" r="r" b="b"/>
            <a:pathLst>
              <a:path w="11963" h="13690">
                <a:moveTo>
                  <a:pt x="0" y="0"/>
                </a:moveTo>
                <a:lnTo>
                  <a:pt x="4660" y="520"/>
                </a:lnTo>
                <a:lnTo>
                  <a:pt x="8204" y="2717"/>
                </a:lnTo>
                <a:lnTo>
                  <a:pt x="10579" y="6527"/>
                </a:lnTo>
                <a:lnTo>
                  <a:pt x="11709" y="13474"/>
                </a:lnTo>
                <a:lnTo>
                  <a:pt x="11963" y="136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314855" y="3711616"/>
            <a:ext cx="8166" cy="10236"/>
          </a:xfrm>
          <a:custGeom>
            <a:avLst/>
            <a:gdLst/>
            <a:ahLst/>
            <a:cxnLst/>
            <a:rect l="l" t="t" r="r" b="b"/>
            <a:pathLst>
              <a:path w="8166" h="10236">
                <a:moveTo>
                  <a:pt x="253" y="215"/>
                </a:moveTo>
                <a:lnTo>
                  <a:pt x="0" y="0"/>
                </a:lnTo>
                <a:lnTo>
                  <a:pt x="685" y="4876"/>
                </a:lnTo>
                <a:lnTo>
                  <a:pt x="2324" y="7899"/>
                </a:lnTo>
                <a:lnTo>
                  <a:pt x="5054" y="9766"/>
                </a:lnTo>
                <a:lnTo>
                  <a:pt x="8166" y="102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332125" y="3690406"/>
            <a:ext cx="6959" cy="5270"/>
          </a:xfrm>
          <a:custGeom>
            <a:avLst/>
            <a:gdLst/>
            <a:ahLst/>
            <a:cxnLst/>
            <a:rect l="l" t="t" r="r" b="b"/>
            <a:pathLst>
              <a:path w="6959" h="5270">
                <a:moveTo>
                  <a:pt x="6959" y="5270"/>
                </a:moveTo>
                <a:lnTo>
                  <a:pt x="5181" y="2031"/>
                </a:lnTo>
                <a:lnTo>
                  <a:pt x="3289" y="64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315800" y="3716714"/>
            <a:ext cx="1600" cy="2984"/>
          </a:xfrm>
          <a:custGeom>
            <a:avLst/>
            <a:gdLst/>
            <a:ahLst/>
            <a:cxnLst/>
            <a:rect l="l" t="t" r="r" b="b"/>
            <a:pathLst>
              <a:path w="1600" h="2984">
                <a:moveTo>
                  <a:pt x="0" y="0"/>
                </a:moveTo>
                <a:lnTo>
                  <a:pt x="1600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331870" y="3690189"/>
            <a:ext cx="4800" cy="1765"/>
          </a:xfrm>
          <a:custGeom>
            <a:avLst/>
            <a:gdLst/>
            <a:ahLst/>
            <a:cxnLst/>
            <a:rect l="l" t="t" r="r" b="b"/>
            <a:pathLst>
              <a:path w="4800" h="1765">
                <a:moveTo>
                  <a:pt x="0" y="0"/>
                </a:moveTo>
                <a:lnTo>
                  <a:pt x="3238" y="647"/>
                </a:lnTo>
                <a:lnTo>
                  <a:pt x="480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326389" y="3855986"/>
            <a:ext cx="254" cy="37503"/>
          </a:xfrm>
          <a:custGeom>
            <a:avLst/>
            <a:gdLst/>
            <a:ahLst/>
            <a:cxnLst/>
            <a:rect l="l" t="t" r="r" b="b"/>
            <a:pathLst>
              <a:path w="253" h="37503">
                <a:moveTo>
                  <a:pt x="253" y="37503"/>
                </a:moveTo>
                <a:lnTo>
                  <a:pt x="253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327377" y="3691182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331784" y="3758923"/>
            <a:ext cx="11188" cy="4533"/>
          </a:xfrm>
          <a:custGeom>
            <a:avLst/>
            <a:gdLst/>
            <a:ahLst/>
            <a:cxnLst/>
            <a:rect l="l" t="t" r="r" b="b"/>
            <a:pathLst>
              <a:path w="11188" h="4533">
                <a:moveTo>
                  <a:pt x="0" y="4533"/>
                </a:moveTo>
                <a:lnTo>
                  <a:pt x="1118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341546" y="3688158"/>
            <a:ext cx="3759" cy="10972"/>
          </a:xfrm>
          <a:custGeom>
            <a:avLst/>
            <a:gdLst/>
            <a:ahLst/>
            <a:cxnLst/>
            <a:rect l="l" t="t" r="r" b="b"/>
            <a:pathLst>
              <a:path w="3759" h="10972">
                <a:moveTo>
                  <a:pt x="3759" y="10972"/>
                </a:moveTo>
                <a:lnTo>
                  <a:pt x="2641" y="4013"/>
                </a:lnTo>
                <a:lnTo>
                  <a:pt x="254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363190" y="3979409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0" y="15125"/>
                </a:moveTo>
                <a:lnTo>
                  <a:pt x="37376" y="0"/>
                </a:lnTo>
                <a:lnTo>
                  <a:pt x="53047" y="12966"/>
                </a:lnTo>
                <a:lnTo>
                  <a:pt x="15684" y="280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352736" y="3936911"/>
            <a:ext cx="37363" cy="34074"/>
          </a:xfrm>
          <a:custGeom>
            <a:avLst/>
            <a:gdLst/>
            <a:ahLst/>
            <a:cxnLst/>
            <a:rect l="l" t="t" r="r" b="b"/>
            <a:pathLst>
              <a:path w="37363" h="34074">
                <a:moveTo>
                  <a:pt x="0" y="15113"/>
                </a:moveTo>
                <a:lnTo>
                  <a:pt x="37363" y="0"/>
                </a:lnTo>
                <a:lnTo>
                  <a:pt x="37325" y="18999"/>
                </a:lnTo>
                <a:lnTo>
                  <a:pt x="0" y="34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351735" y="3665910"/>
            <a:ext cx="29032" cy="49072"/>
          </a:xfrm>
          <a:custGeom>
            <a:avLst/>
            <a:gdLst/>
            <a:ahLst/>
            <a:cxnLst/>
            <a:rect l="l" t="t" r="r" b="b"/>
            <a:pathLst>
              <a:path w="29032" h="49072">
                <a:moveTo>
                  <a:pt x="2209" y="48298"/>
                </a:moveTo>
                <a:lnTo>
                  <a:pt x="266" y="49072"/>
                </a:lnTo>
                <a:lnTo>
                  <a:pt x="0" y="48856"/>
                </a:lnTo>
                <a:lnTo>
                  <a:pt x="0" y="11620"/>
                </a:lnTo>
                <a:lnTo>
                  <a:pt x="5575" y="9372"/>
                </a:lnTo>
                <a:lnTo>
                  <a:pt x="23507" y="29895"/>
                </a:lnTo>
                <a:lnTo>
                  <a:pt x="23507" y="2120"/>
                </a:lnTo>
                <a:lnTo>
                  <a:pt x="28778" y="0"/>
                </a:lnTo>
                <a:lnTo>
                  <a:pt x="29032" y="215"/>
                </a:lnTo>
                <a:lnTo>
                  <a:pt x="29032" y="37452"/>
                </a:lnTo>
                <a:lnTo>
                  <a:pt x="23469" y="39700"/>
                </a:lnTo>
                <a:lnTo>
                  <a:pt x="23202" y="39484"/>
                </a:lnTo>
                <a:lnTo>
                  <a:pt x="5283" y="18922"/>
                </a:lnTo>
                <a:lnTo>
                  <a:pt x="5283" y="46697"/>
                </a:lnTo>
                <a:lnTo>
                  <a:pt x="5537" y="46913"/>
                </a:lnTo>
                <a:lnTo>
                  <a:pt x="2209" y="482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351742" y="3712611"/>
            <a:ext cx="5270" cy="2159"/>
          </a:xfrm>
          <a:custGeom>
            <a:avLst/>
            <a:gdLst/>
            <a:ahLst/>
            <a:cxnLst/>
            <a:rect l="l" t="t" r="r" b="b"/>
            <a:pathLst>
              <a:path w="5270" h="2159">
                <a:moveTo>
                  <a:pt x="0" y="2158"/>
                </a:moveTo>
                <a:lnTo>
                  <a:pt x="52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357273" y="3685141"/>
            <a:ext cx="0" cy="27686"/>
          </a:xfrm>
          <a:custGeom>
            <a:avLst/>
            <a:gdLst/>
            <a:ahLst/>
            <a:cxnLst/>
            <a:rect l="l" t="t" r="r" b="b"/>
            <a:pathLst>
              <a:path h="27686">
                <a:moveTo>
                  <a:pt x="0" y="2768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357315" y="3675286"/>
            <a:ext cx="17932" cy="20434"/>
          </a:xfrm>
          <a:custGeom>
            <a:avLst/>
            <a:gdLst/>
            <a:ahLst/>
            <a:cxnLst/>
            <a:rect l="l" t="t" r="r" b="b"/>
            <a:pathLst>
              <a:path w="17932" h="20434">
                <a:moveTo>
                  <a:pt x="0" y="0"/>
                </a:moveTo>
                <a:lnTo>
                  <a:pt x="254" y="215"/>
                </a:lnTo>
                <a:lnTo>
                  <a:pt x="17932" y="204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374941" y="3703148"/>
            <a:ext cx="5829" cy="2247"/>
          </a:xfrm>
          <a:custGeom>
            <a:avLst/>
            <a:gdLst/>
            <a:ahLst/>
            <a:cxnLst/>
            <a:rect l="l" t="t" r="r" b="b"/>
            <a:pathLst>
              <a:path w="5829" h="2247">
                <a:moveTo>
                  <a:pt x="0" y="2247"/>
                </a:moveTo>
                <a:lnTo>
                  <a:pt x="5575" y="0"/>
                </a:lnTo>
                <a:lnTo>
                  <a:pt x="5829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380512" y="3665913"/>
            <a:ext cx="0" cy="37236"/>
          </a:xfrm>
          <a:custGeom>
            <a:avLst/>
            <a:gdLst/>
            <a:ahLst/>
            <a:cxnLst/>
            <a:rect l="l" t="t" r="r" b="b"/>
            <a:pathLst>
              <a:path h="37236">
                <a:moveTo>
                  <a:pt x="0" y="372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416239" y="3984905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390098" y="3936907"/>
            <a:ext cx="5232" cy="4318"/>
          </a:xfrm>
          <a:custGeom>
            <a:avLst/>
            <a:gdLst/>
            <a:ahLst/>
            <a:cxnLst/>
            <a:rect l="l" t="t" r="r" b="b"/>
            <a:pathLst>
              <a:path w="5232" h="4317">
                <a:moveTo>
                  <a:pt x="5232" y="431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396761" y="3944680"/>
            <a:ext cx="53606" cy="21691"/>
          </a:xfrm>
          <a:custGeom>
            <a:avLst/>
            <a:gdLst/>
            <a:ahLst/>
            <a:cxnLst/>
            <a:rect l="l" t="t" r="r" b="b"/>
            <a:pathLst>
              <a:path w="53606" h="21691">
                <a:moveTo>
                  <a:pt x="53606" y="0"/>
                </a:moveTo>
                <a:lnTo>
                  <a:pt x="0" y="216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400602" y="3688414"/>
            <a:ext cx="37236" cy="134226"/>
          </a:xfrm>
          <a:custGeom>
            <a:avLst/>
            <a:gdLst/>
            <a:ahLst/>
            <a:cxnLst/>
            <a:rect l="l" t="t" r="r" b="b"/>
            <a:pathLst>
              <a:path w="37236" h="134226">
                <a:moveTo>
                  <a:pt x="0" y="134226"/>
                </a:moveTo>
                <a:lnTo>
                  <a:pt x="0" y="15036"/>
                </a:lnTo>
                <a:lnTo>
                  <a:pt x="37236" y="0"/>
                </a:lnTo>
                <a:lnTo>
                  <a:pt x="37236" y="119189"/>
                </a:lnTo>
                <a:lnTo>
                  <a:pt x="0" y="1342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400602" y="3703452"/>
            <a:ext cx="37236" cy="21602"/>
          </a:xfrm>
          <a:custGeom>
            <a:avLst/>
            <a:gdLst/>
            <a:ahLst/>
            <a:cxnLst/>
            <a:rect l="l" t="t" r="r" b="b"/>
            <a:pathLst>
              <a:path w="37236" h="21602">
                <a:moveTo>
                  <a:pt x="0" y="0"/>
                </a:moveTo>
                <a:lnTo>
                  <a:pt x="26136" y="21602"/>
                </a:lnTo>
                <a:lnTo>
                  <a:pt x="37236" y="171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425783" y="3816334"/>
            <a:ext cx="7391" cy="6781"/>
          </a:xfrm>
          <a:custGeom>
            <a:avLst/>
            <a:gdLst/>
            <a:ahLst/>
            <a:cxnLst/>
            <a:rect l="l" t="t" r="r" b="b"/>
            <a:pathLst>
              <a:path w="7391" h="6781">
                <a:moveTo>
                  <a:pt x="7391" y="6781"/>
                </a:moveTo>
                <a:lnTo>
                  <a:pt x="6781" y="3454"/>
                </a:lnTo>
                <a:lnTo>
                  <a:pt x="5359" y="1422"/>
                </a:lnTo>
                <a:lnTo>
                  <a:pt x="2946" y="1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409716" y="3831362"/>
            <a:ext cx="4800" cy="1473"/>
          </a:xfrm>
          <a:custGeom>
            <a:avLst/>
            <a:gdLst/>
            <a:ahLst/>
            <a:cxnLst/>
            <a:rect l="l" t="t" r="r" b="b"/>
            <a:pathLst>
              <a:path w="4800" h="1473">
                <a:moveTo>
                  <a:pt x="0" y="1473"/>
                </a:move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425571" y="3821214"/>
            <a:ext cx="2463" cy="1943"/>
          </a:xfrm>
          <a:custGeom>
            <a:avLst/>
            <a:gdLst/>
            <a:ahLst/>
            <a:cxnLst/>
            <a:rect l="l" t="t" r="r" b="b"/>
            <a:pathLst>
              <a:path w="2463" h="1943">
                <a:moveTo>
                  <a:pt x="0" y="0"/>
                </a:moveTo>
                <a:lnTo>
                  <a:pt x="1422" y="647"/>
                </a:lnTo>
                <a:lnTo>
                  <a:pt x="2463" y="19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409241" y="3845106"/>
            <a:ext cx="24663" cy="14859"/>
          </a:xfrm>
          <a:custGeom>
            <a:avLst/>
            <a:gdLst/>
            <a:ahLst/>
            <a:cxnLst/>
            <a:rect l="l" t="t" r="r" b="b"/>
            <a:pathLst>
              <a:path w="24663" h="14859">
                <a:moveTo>
                  <a:pt x="0" y="14643"/>
                </a:moveTo>
                <a:lnTo>
                  <a:pt x="254" y="14859"/>
                </a:lnTo>
                <a:lnTo>
                  <a:pt x="24663" y="4965"/>
                </a:lnTo>
                <a:lnTo>
                  <a:pt x="24663" y="215"/>
                </a:lnTo>
                <a:lnTo>
                  <a:pt x="24409" y="0"/>
                </a:lnTo>
                <a:lnTo>
                  <a:pt x="6134" y="73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422806" y="3842556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409245" y="3849856"/>
            <a:ext cx="24663" cy="9893"/>
          </a:xfrm>
          <a:custGeom>
            <a:avLst/>
            <a:gdLst/>
            <a:ahLst/>
            <a:cxnLst/>
            <a:rect l="l" t="t" r="r" b="b"/>
            <a:pathLst>
              <a:path w="24663" h="9893">
                <a:moveTo>
                  <a:pt x="24663" y="215"/>
                </a:moveTo>
                <a:lnTo>
                  <a:pt x="24409" y="0"/>
                </a:lnTo>
                <a:lnTo>
                  <a:pt x="0" y="98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409716" y="3831578"/>
            <a:ext cx="5054" cy="1473"/>
          </a:xfrm>
          <a:custGeom>
            <a:avLst/>
            <a:gdLst/>
            <a:ahLst/>
            <a:cxnLst/>
            <a:rect l="l" t="t" r="r" b="b"/>
            <a:pathLst>
              <a:path w="5054" h="1473">
                <a:moveTo>
                  <a:pt x="0" y="1257"/>
                </a:moveTo>
                <a:lnTo>
                  <a:pt x="254" y="1473"/>
                </a:lnTo>
                <a:lnTo>
                  <a:pt x="50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421602" y="3821819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414512" y="3831367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0" y="0"/>
                </a:moveTo>
                <a:lnTo>
                  <a:pt x="254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421856" y="3821438"/>
            <a:ext cx="5270" cy="596"/>
          </a:xfrm>
          <a:custGeom>
            <a:avLst/>
            <a:gdLst/>
            <a:ahLst/>
            <a:cxnLst/>
            <a:rect l="l" t="t" r="r" b="b"/>
            <a:pathLst>
              <a:path w="5270" h="596">
                <a:moveTo>
                  <a:pt x="0" y="596"/>
                </a:moveTo>
                <a:lnTo>
                  <a:pt x="2159" y="0"/>
                </a:lnTo>
                <a:lnTo>
                  <a:pt x="3975" y="0"/>
                </a:lnTo>
                <a:lnTo>
                  <a:pt x="5270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431145" y="3817758"/>
            <a:ext cx="2286" cy="5575"/>
          </a:xfrm>
          <a:custGeom>
            <a:avLst/>
            <a:gdLst/>
            <a:ahLst/>
            <a:cxnLst/>
            <a:rect l="l" t="t" r="r" b="b"/>
            <a:pathLst>
              <a:path w="2286" h="5575">
                <a:moveTo>
                  <a:pt x="0" y="0"/>
                </a:moveTo>
                <a:lnTo>
                  <a:pt x="254" y="215"/>
                </a:lnTo>
                <a:lnTo>
                  <a:pt x="1727" y="2247"/>
                </a:lnTo>
                <a:lnTo>
                  <a:pt x="2286" y="55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426738" y="3725052"/>
            <a:ext cx="0" cy="32181"/>
          </a:xfrm>
          <a:custGeom>
            <a:avLst/>
            <a:gdLst/>
            <a:ahLst/>
            <a:cxnLst/>
            <a:rect l="l" t="t" r="r" b="b"/>
            <a:pathLst>
              <a:path h="32181">
                <a:moveTo>
                  <a:pt x="0" y="0"/>
                </a:moveTo>
                <a:lnTo>
                  <a:pt x="0" y="32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433649" y="3845107"/>
            <a:ext cx="0" cy="4749"/>
          </a:xfrm>
          <a:custGeom>
            <a:avLst/>
            <a:gdLst/>
            <a:ahLst/>
            <a:cxnLst/>
            <a:rect l="l" t="t" r="r" b="b"/>
            <a:pathLst>
              <a:path h="4749">
                <a:moveTo>
                  <a:pt x="0" y="474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433179" y="3823116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447603" y="3898540"/>
            <a:ext cx="42595" cy="34086"/>
          </a:xfrm>
          <a:custGeom>
            <a:avLst/>
            <a:gdLst/>
            <a:ahLst/>
            <a:cxnLst/>
            <a:rect l="l" t="t" r="r" b="b"/>
            <a:pathLst>
              <a:path w="42595" h="34086">
                <a:moveTo>
                  <a:pt x="0" y="34086"/>
                </a:moveTo>
                <a:lnTo>
                  <a:pt x="0" y="15125"/>
                </a:lnTo>
                <a:lnTo>
                  <a:pt x="37363" y="0"/>
                </a:lnTo>
                <a:lnTo>
                  <a:pt x="42595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458102" y="3941052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53047" y="5486"/>
                </a:moveTo>
                <a:lnTo>
                  <a:pt x="53047" y="12966"/>
                </a:lnTo>
                <a:lnTo>
                  <a:pt x="15684" y="28041"/>
                </a:lnTo>
                <a:lnTo>
                  <a:pt x="0" y="15125"/>
                </a:lnTo>
                <a:lnTo>
                  <a:pt x="37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447608" y="3917551"/>
            <a:ext cx="37363" cy="15074"/>
          </a:xfrm>
          <a:custGeom>
            <a:avLst/>
            <a:gdLst/>
            <a:ahLst/>
            <a:cxnLst/>
            <a:rect l="l" t="t" r="r" b="b"/>
            <a:pathLst>
              <a:path w="37363" h="15074">
                <a:moveTo>
                  <a:pt x="37363" y="0"/>
                </a:moveTo>
                <a:lnTo>
                  <a:pt x="0" y="15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464801" y="3848821"/>
            <a:ext cx="73266" cy="79184"/>
          </a:xfrm>
          <a:custGeom>
            <a:avLst/>
            <a:gdLst/>
            <a:ahLst/>
            <a:cxnLst/>
            <a:rect l="l" t="t" r="r" b="b"/>
            <a:pathLst>
              <a:path w="73266" h="79184">
                <a:moveTo>
                  <a:pt x="26822" y="79184"/>
                </a:moveTo>
                <a:lnTo>
                  <a:pt x="73266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464797" y="3625390"/>
            <a:ext cx="27432" cy="22504"/>
          </a:xfrm>
          <a:custGeom>
            <a:avLst/>
            <a:gdLst/>
            <a:ahLst/>
            <a:cxnLst/>
            <a:rect l="l" t="t" r="r" b="b"/>
            <a:pathLst>
              <a:path w="27431" h="22504">
                <a:moveTo>
                  <a:pt x="0" y="0"/>
                </a:moveTo>
                <a:lnTo>
                  <a:pt x="27305" y="22504"/>
                </a:lnTo>
                <a:lnTo>
                  <a:pt x="27432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511150" y="3662757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484971" y="3898539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190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495468" y="3941052"/>
            <a:ext cx="15684" cy="12966"/>
          </a:xfrm>
          <a:custGeom>
            <a:avLst/>
            <a:gdLst/>
            <a:ahLst/>
            <a:cxnLst/>
            <a:rect l="l" t="t" r="r" b="b"/>
            <a:pathLst>
              <a:path w="15684" h="12966">
                <a:moveTo>
                  <a:pt x="0" y="0"/>
                </a:moveTo>
                <a:lnTo>
                  <a:pt x="15684" y="1296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492102" y="3647898"/>
            <a:ext cx="45961" cy="261315"/>
          </a:xfrm>
          <a:custGeom>
            <a:avLst/>
            <a:gdLst/>
            <a:ahLst/>
            <a:cxnLst/>
            <a:rect l="l" t="t" r="r" b="b"/>
            <a:pathLst>
              <a:path w="45961" h="261315">
                <a:moveTo>
                  <a:pt x="45961" y="261315"/>
                </a:moveTo>
                <a:lnTo>
                  <a:pt x="45961" y="3788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305993" y="3795473"/>
            <a:ext cx="26174" cy="55245"/>
          </a:xfrm>
          <a:custGeom>
            <a:avLst/>
            <a:gdLst/>
            <a:ahLst/>
            <a:cxnLst/>
            <a:rect l="l" t="t" r="r" b="b"/>
            <a:pathLst>
              <a:path w="26174" h="55245">
                <a:moveTo>
                  <a:pt x="2463" y="54254"/>
                </a:moveTo>
                <a:lnTo>
                  <a:pt x="0" y="55245"/>
                </a:lnTo>
                <a:lnTo>
                  <a:pt x="0" y="10579"/>
                </a:lnTo>
                <a:lnTo>
                  <a:pt x="26174" y="0"/>
                </a:lnTo>
                <a:lnTo>
                  <a:pt x="26174" y="44704"/>
                </a:lnTo>
                <a:lnTo>
                  <a:pt x="2463" y="5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305994" y="3850720"/>
            <a:ext cx="8255" cy="6832"/>
          </a:xfrm>
          <a:custGeom>
            <a:avLst/>
            <a:gdLst/>
            <a:ahLst/>
            <a:cxnLst/>
            <a:rect l="l" t="t" r="r" b="b"/>
            <a:pathLst>
              <a:path w="8255" h="6832">
                <a:moveTo>
                  <a:pt x="0" y="0"/>
                </a:moveTo>
                <a:lnTo>
                  <a:pt x="8255" y="68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332172" y="3840180"/>
            <a:ext cx="8255" cy="6781"/>
          </a:xfrm>
          <a:custGeom>
            <a:avLst/>
            <a:gdLst/>
            <a:ahLst/>
            <a:cxnLst/>
            <a:rect l="l" t="t" r="r" b="b"/>
            <a:pathLst>
              <a:path w="8255" h="6781">
                <a:moveTo>
                  <a:pt x="0" y="0"/>
                </a:moveTo>
                <a:lnTo>
                  <a:pt x="8255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332177" y="3795469"/>
            <a:ext cx="10795" cy="8940"/>
          </a:xfrm>
          <a:custGeom>
            <a:avLst/>
            <a:gdLst/>
            <a:ahLst/>
            <a:cxnLst/>
            <a:rect l="l" t="t" r="r" b="b"/>
            <a:pathLst>
              <a:path w="10794" h="8940">
                <a:moveTo>
                  <a:pt x="10794" y="89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400903" y="3757108"/>
            <a:ext cx="34429" cy="55244"/>
          </a:xfrm>
          <a:custGeom>
            <a:avLst/>
            <a:gdLst/>
            <a:ahLst/>
            <a:cxnLst/>
            <a:rect l="l" t="t" r="r" b="b"/>
            <a:pathLst>
              <a:path w="34429" h="55245">
                <a:moveTo>
                  <a:pt x="26136" y="44665"/>
                </a:moveTo>
                <a:lnTo>
                  <a:pt x="0" y="55245"/>
                </a:lnTo>
                <a:lnTo>
                  <a:pt x="0" y="10579"/>
                </a:lnTo>
                <a:lnTo>
                  <a:pt x="26136" y="0"/>
                </a:lnTo>
                <a:lnTo>
                  <a:pt x="26136" y="44665"/>
                </a:lnTo>
                <a:lnTo>
                  <a:pt x="34429" y="514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400903" y="3812359"/>
            <a:ext cx="8255" cy="6819"/>
          </a:xfrm>
          <a:custGeom>
            <a:avLst/>
            <a:gdLst/>
            <a:ahLst/>
            <a:cxnLst/>
            <a:rect l="l" t="t" r="r" b="b"/>
            <a:pathLst>
              <a:path w="8255" h="6819">
                <a:moveTo>
                  <a:pt x="0" y="0"/>
                </a:moveTo>
                <a:lnTo>
                  <a:pt x="8255" y="68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427045" y="3757103"/>
            <a:ext cx="10795" cy="8902"/>
          </a:xfrm>
          <a:custGeom>
            <a:avLst/>
            <a:gdLst/>
            <a:ahLst/>
            <a:cxnLst/>
            <a:rect l="l" t="t" r="r" b="b"/>
            <a:pathLst>
              <a:path w="10794" h="8902">
                <a:moveTo>
                  <a:pt x="10794" y="890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78375" y="3536609"/>
            <a:ext cx="997051" cy="875195"/>
          </a:xfrm>
          <a:custGeom>
            <a:avLst/>
            <a:gdLst/>
            <a:ahLst/>
            <a:cxnLst/>
            <a:rect l="l" t="t" r="r" b="b"/>
            <a:pathLst>
              <a:path w="997051" h="875195">
                <a:moveTo>
                  <a:pt x="997051" y="0"/>
                </a:moveTo>
                <a:lnTo>
                  <a:pt x="69629" y="374912"/>
                </a:lnTo>
              </a:path>
              <a:path w="997051" h="875195">
                <a:moveTo>
                  <a:pt x="997051" y="875192"/>
                </a:moveTo>
                <a:lnTo>
                  <a:pt x="99705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575432" y="3536614"/>
            <a:ext cx="41859" cy="875195"/>
          </a:xfrm>
          <a:custGeom>
            <a:avLst/>
            <a:gdLst/>
            <a:ahLst/>
            <a:cxnLst/>
            <a:rect l="l" t="t" r="r" b="b"/>
            <a:pathLst>
              <a:path w="41859" h="875195">
                <a:moveTo>
                  <a:pt x="0" y="0"/>
                </a:moveTo>
                <a:lnTo>
                  <a:pt x="41859" y="34518"/>
                </a:lnTo>
                <a:lnTo>
                  <a:pt x="41859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171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29070" y="0"/>
                </a:move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lnTo>
                  <a:pt x="58140" y="47434"/>
                </a:lnTo>
                <a:lnTo>
                  <a:pt x="29070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171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43586" y="47434"/>
                </a:moveTo>
                <a:lnTo>
                  <a:pt x="58140" y="47434"/>
                </a:lnTo>
                <a:lnTo>
                  <a:pt x="29070" y="0"/>
                </a:ln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close/>
              </a:path>
            </a:pathLst>
          </a:custGeom>
          <a:ln w="7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28747" y="2228318"/>
            <a:ext cx="2894081" cy="6694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48660" y="5486687"/>
            <a:ext cx="127688" cy="117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23"/>
              </a:spcBef>
            </a:pPr>
            <a:endParaRPr sz="900"/>
          </a:p>
        </p:txBody>
      </p:sp>
      <p:sp>
        <p:nvSpPr>
          <p:cNvPr id="39" name="object 39"/>
          <p:cNvSpPr txBox="1"/>
          <p:nvPr/>
        </p:nvSpPr>
        <p:spPr>
          <a:xfrm>
            <a:off x="1215350" y="4998702"/>
            <a:ext cx="42051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635866" y="4998702"/>
            <a:ext cx="42051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56382" y="4998702"/>
            <a:ext cx="42051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476898" y="4998702"/>
            <a:ext cx="42051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897414" y="4998702"/>
            <a:ext cx="42051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317930" y="4998702"/>
            <a:ext cx="42051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215350" y="5358669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635866" y="5358669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056382" y="5358669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76898" y="5358669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97414" y="5358669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0"/>
              </a:spcBef>
            </a:pPr>
            <a:endParaRPr sz="1400"/>
          </a:p>
          <a:p>
            <a:pPr marL="167524" marR="166936" algn="ctr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17930" y="5358669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215350" y="5718636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66"/>
              </a:spcBef>
            </a:pPr>
            <a:endParaRPr sz="1400"/>
          </a:p>
          <a:p>
            <a:pPr marL="71568">
              <a:lnSpc>
                <a:spcPct val="101725"/>
              </a:lnSpc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500" spc="-2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35866" y="5718636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66"/>
              </a:spcBef>
            </a:pPr>
            <a:endParaRPr sz="1400"/>
          </a:p>
          <a:p>
            <a:pPr marL="71568">
              <a:lnSpc>
                <a:spcPct val="101725"/>
              </a:lnSpc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500" spc="-2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56382" y="5718636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66"/>
              </a:spcBef>
            </a:pPr>
            <a:endParaRPr sz="1400"/>
          </a:p>
          <a:p>
            <a:pPr marL="97845">
              <a:lnSpc>
                <a:spcPct val="101725"/>
              </a:lnSpc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500" spc="-2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76898" y="5718636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66"/>
              </a:spcBef>
            </a:pPr>
            <a:endParaRPr sz="1400"/>
          </a:p>
          <a:p>
            <a:pPr marL="97845">
              <a:lnSpc>
                <a:spcPct val="101725"/>
              </a:lnSpc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500" spc="-2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7414" y="5718636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marL="54049">
              <a:lnSpc>
                <a:spcPct val="101725"/>
              </a:lnSpc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(10-100</a:t>
            </a:r>
            <a:r>
              <a:rPr sz="5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7930" y="5718636"/>
            <a:ext cx="42051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marL="122313" marR="122307" algn="ctr">
              <a:lnSpc>
                <a:spcPct val="101725"/>
              </a:lnSpc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(100-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4830356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868372" marR="149321" indent="28727">
              <a:lnSpc>
                <a:spcPts val="720"/>
              </a:lnSpc>
              <a:spcBef>
                <a:spcPts val="86"/>
              </a:spcBef>
            </a:pP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6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   </a:t>
            </a:r>
            <a:r>
              <a:rPr sz="600" b="1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6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   </a:t>
            </a:r>
            <a:r>
              <a:rPr sz="600" b="1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6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   </a:t>
            </a:r>
            <a:r>
              <a:rPr sz="600" b="1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6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   </a:t>
            </a:r>
            <a:r>
              <a:rPr sz="600" b="1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6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   </a:t>
            </a:r>
            <a:r>
              <a:rPr sz="600" b="1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6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UC/12           </a:t>
            </a:r>
            <a:r>
              <a:rPr sz="6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UC/24          </a:t>
            </a:r>
            <a:r>
              <a:rPr sz="6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-4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         </a:t>
            </a:r>
            <a:r>
              <a:rPr sz="6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-4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         </a:t>
            </a:r>
            <a:r>
              <a:rPr sz="600" b="1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UC/VRA        </a:t>
            </a:r>
            <a:r>
              <a:rPr sz="600" b="1" spc="10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DC/V</a:t>
            </a:r>
            <a:r>
              <a:rPr sz="600" b="1" spc="-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600" b="1" spc="0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endParaRPr sz="600">
              <a:latin typeface="Calibri"/>
              <a:cs typeface="Calibri"/>
            </a:endParaRPr>
          </a:p>
          <a:p>
            <a:pPr marL="826945" marR="145925" algn="ctr">
              <a:lnSpc>
                <a:spcPts val="1082"/>
              </a:lnSpc>
              <a:spcBef>
                <a:spcPts val="1373"/>
              </a:spcBef>
            </a:pPr>
            <a:r>
              <a:rPr sz="6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</a:t>
            </a:r>
            <a:r>
              <a:rPr sz="600" spc="7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</a:t>
            </a:r>
            <a:r>
              <a:rPr sz="6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</a:t>
            </a:r>
            <a:r>
              <a:rPr sz="600" spc="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</a:t>
            </a:r>
            <a:r>
              <a:rPr sz="6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-4" baseline="31857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900" spc="0" baseline="31857" dirty="0" smtClean="0">
                <a:solidFill>
                  <a:srgbClr val="363435"/>
                </a:solidFill>
                <a:latin typeface="Calibri"/>
                <a:cs typeface="Calibri"/>
              </a:rPr>
              <a:t>e (0V)         </a:t>
            </a:r>
            <a:r>
              <a:rPr sz="900" spc="70" baseline="31857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600">
              <a:latin typeface="Calibri"/>
              <a:cs typeface="Calibri"/>
            </a:endParaRPr>
          </a:p>
          <a:p>
            <a:pPr marL="892667" marR="211725" algn="ctr">
              <a:lnSpc>
                <a:spcPts val="732"/>
              </a:lnSpc>
              <a:spcBef>
                <a:spcPts val="1501"/>
              </a:spcBef>
            </a:pPr>
            <a:r>
              <a:rPr sz="90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900" spc="-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90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</a:t>
            </a:r>
            <a:r>
              <a:rPr sz="900" spc="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900" spc="-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90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</a:t>
            </a:r>
            <a:r>
              <a:rPr sz="900" spc="1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 </a:t>
            </a:r>
            <a:r>
              <a:rPr sz="900" spc="19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P                </a:t>
            </a:r>
            <a:r>
              <a:rPr sz="900" spc="1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6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e / P              </a:t>
            </a:r>
            <a:r>
              <a:rPr sz="6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6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600">
              <a:latin typeface="Calibri"/>
              <a:cs typeface="Calibri"/>
            </a:endParaRPr>
          </a:p>
          <a:p>
            <a:pPr marR="183154" algn="r">
              <a:lnSpc>
                <a:spcPct val="101725"/>
              </a:lnSpc>
              <a:spcBef>
                <a:spcPts val="560"/>
              </a:spcBef>
            </a:pP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(10-70</a:t>
            </a:r>
            <a:r>
              <a:rPr sz="500" spc="-2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  </a:t>
            </a:r>
            <a:r>
              <a:rPr sz="5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130</a:t>
            </a:r>
            <a:r>
              <a:rPr sz="5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5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6350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1775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37199" y="3426353"/>
            <a:ext cx="1240449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6350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21775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437199" y="3638904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806350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21775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37199" y="3842209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06350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21775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37199" y="4045515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06350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1775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37199" y="4248820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62363"/>
            <a:ext cx="3358794" cy="147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413683" marR="277124" indent="50800">
              <a:lnSpc>
                <a:spcPts val="1179"/>
              </a:lnSpc>
              <a:spcBef>
                <a:spcPts val="230"/>
              </a:spcBef>
            </a:pP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1    </a:t>
            </a:r>
            <a:r>
              <a:rPr sz="1800" spc="154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2        </a:t>
            </a:r>
            <a:r>
              <a:rPr sz="1800" spc="272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Flash Speed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55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1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 </a:t>
            </a:r>
            <a:r>
              <a:rPr sz="1650" spc="11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60 fepm (1Hz)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</a:t>
            </a:r>
            <a:r>
              <a:rPr sz="1650" spc="3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30 fepm (0.5Hz)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  </a:t>
            </a:r>
            <a:r>
              <a:rPr sz="1650" spc="2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90 fepm (1.5Hz)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0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</a:t>
            </a:r>
            <a:r>
              <a:rPr sz="1650" spc="26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45 fepm (0.75 Hz)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CuadroTexto 270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702" name="CuadroTexto 2701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XFF</a:t>
            </a:r>
            <a:endParaRPr lang="es-ES" sz="1700" b="1" dirty="0"/>
          </a:p>
        </p:txBody>
      </p:sp>
      <p:pic>
        <p:nvPicPr>
          <p:cNvPr id="2703" name="Imagen 27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CDFCCB-EF8E-41A3-ABA0-7F9FDD99934F}"/>
</file>

<file path=customXml/itemProps2.xml><?xml version="1.0" encoding="utf-8"?>
<ds:datastoreItem xmlns:ds="http://schemas.openxmlformats.org/officeDocument/2006/customXml" ds:itemID="{99AECA78-AA65-4847-A2A3-6B0A9E183E5F}"/>
</file>

<file path=customXml/itemProps3.xml><?xml version="1.0" encoding="utf-8"?>
<ds:datastoreItem xmlns:ds="http://schemas.openxmlformats.org/officeDocument/2006/customXml" ds:itemID="{377ADBAD-3B96-45B4-8427-0292C5F1E4D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158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2015-04-10T08:25:23Z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