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02" y="-28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object 3275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457200" y="4830356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1703999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710349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2217374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2217374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2724398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2724398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3231422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3231422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3738446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1703999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1710349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2217374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2217374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2724398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2724398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3231422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3231422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3738446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1703999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1710349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2217374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2217374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2724398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2724398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3231422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3231422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3738446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1703999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2217374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2724398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3231422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00400" y="5091188"/>
            <a:ext cx="622668" cy="870483"/>
          </a:xfrm>
          <a:custGeom>
            <a:avLst/>
            <a:gdLst/>
            <a:ahLst/>
            <a:cxnLst/>
            <a:rect l="l" t="t" r="r" b="b"/>
            <a:pathLst>
              <a:path w="622668" h="870483">
                <a:moveTo>
                  <a:pt x="622668" y="870483"/>
                </a:moveTo>
                <a:lnTo>
                  <a:pt x="622668" y="670356"/>
                </a:lnTo>
                <a:lnTo>
                  <a:pt x="364642" y="668997"/>
                </a:lnTo>
                <a:lnTo>
                  <a:pt x="376288" y="658469"/>
                </a:lnTo>
                <a:lnTo>
                  <a:pt x="380403" y="652932"/>
                </a:lnTo>
                <a:lnTo>
                  <a:pt x="392836" y="628218"/>
                </a:lnTo>
                <a:lnTo>
                  <a:pt x="395528" y="611657"/>
                </a:lnTo>
                <a:lnTo>
                  <a:pt x="395528" y="593293"/>
                </a:lnTo>
                <a:lnTo>
                  <a:pt x="391414" y="572617"/>
                </a:lnTo>
                <a:lnTo>
                  <a:pt x="379133" y="550443"/>
                </a:lnTo>
                <a:lnTo>
                  <a:pt x="363372" y="535393"/>
                </a:lnTo>
                <a:lnTo>
                  <a:pt x="622668" y="534606"/>
                </a:lnTo>
                <a:lnTo>
                  <a:pt x="622668" y="334467"/>
                </a:lnTo>
                <a:lnTo>
                  <a:pt x="364642" y="333121"/>
                </a:lnTo>
                <a:lnTo>
                  <a:pt x="379056" y="319887"/>
                </a:lnTo>
                <a:lnTo>
                  <a:pt x="392836" y="292328"/>
                </a:lnTo>
                <a:lnTo>
                  <a:pt x="395528" y="275780"/>
                </a:lnTo>
                <a:lnTo>
                  <a:pt x="395528" y="258826"/>
                </a:lnTo>
                <a:lnTo>
                  <a:pt x="391414" y="238150"/>
                </a:lnTo>
                <a:lnTo>
                  <a:pt x="377786" y="213207"/>
                </a:lnTo>
                <a:lnTo>
                  <a:pt x="363689" y="200774"/>
                </a:lnTo>
                <a:lnTo>
                  <a:pt x="363372" y="199504"/>
                </a:lnTo>
                <a:lnTo>
                  <a:pt x="622668" y="198793"/>
                </a:lnTo>
                <a:lnTo>
                  <a:pt x="622668" y="0"/>
                </a:lnTo>
                <a:lnTo>
                  <a:pt x="0" y="0"/>
                </a:lnTo>
                <a:lnTo>
                  <a:pt x="0" y="200139"/>
                </a:lnTo>
                <a:lnTo>
                  <a:pt x="256527" y="200926"/>
                </a:lnTo>
                <a:lnTo>
                  <a:pt x="253441" y="203860"/>
                </a:lnTo>
                <a:lnTo>
                  <a:pt x="237210" y="224853"/>
                </a:lnTo>
                <a:lnTo>
                  <a:pt x="227457" y="250901"/>
                </a:lnTo>
                <a:lnTo>
                  <a:pt x="227457" y="283692"/>
                </a:lnTo>
                <a:lnTo>
                  <a:pt x="237210" y="309753"/>
                </a:lnTo>
                <a:lnTo>
                  <a:pt x="248373" y="324802"/>
                </a:lnTo>
                <a:lnTo>
                  <a:pt x="257873" y="333273"/>
                </a:lnTo>
                <a:lnTo>
                  <a:pt x="0" y="334467"/>
                </a:lnTo>
                <a:lnTo>
                  <a:pt x="0" y="534606"/>
                </a:lnTo>
                <a:lnTo>
                  <a:pt x="259295" y="535393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457" y="586790"/>
                </a:lnTo>
                <a:lnTo>
                  <a:pt x="227457" y="618159"/>
                </a:lnTo>
                <a:lnTo>
                  <a:pt x="235775" y="642950"/>
                </a:lnTo>
                <a:lnTo>
                  <a:pt x="251066" y="663384"/>
                </a:lnTo>
                <a:lnTo>
                  <a:pt x="258114" y="668921"/>
                </a:lnTo>
                <a:lnTo>
                  <a:pt x="0" y="670356"/>
                </a:lnTo>
                <a:lnTo>
                  <a:pt x="0" y="870483"/>
                </a:lnTo>
                <a:lnTo>
                  <a:pt x="622668" y="8704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1658543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1154201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01750" y="5092531"/>
            <a:ext cx="619975" cy="867714"/>
          </a:xfrm>
          <a:custGeom>
            <a:avLst/>
            <a:gdLst/>
            <a:ahLst/>
            <a:cxnLst/>
            <a:rect l="l" t="t" r="r" b="b"/>
            <a:pathLst>
              <a:path w="619975" h="867714">
                <a:moveTo>
                  <a:pt x="390055" y="625449"/>
                </a:moveTo>
                <a:lnTo>
                  <a:pt x="392747" y="608888"/>
                </a:lnTo>
                <a:lnTo>
                  <a:pt x="392747" y="593369"/>
                </a:lnTo>
                <a:lnTo>
                  <a:pt x="388632" y="572693"/>
                </a:lnTo>
                <a:lnTo>
                  <a:pt x="376428" y="550519"/>
                </a:lnTo>
                <a:lnTo>
                  <a:pt x="362496" y="536905"/>
                </a:lnTo>
                <a:lnTo>
                  <a:pt x="358216" y="533971"/>
                </a:lnTo>
                <a:lnTo>
                  <a:pt x="357898" y="532701"/>
                </a:lnTo>
                <a:lnTo>
                  <a:pt x="619975" y="531914"/>
                </a:lnTo>
                <a:lnTo>
                  <a:pt x="619975" y="334467"/>
                </a:lnTo>
                <a:lnTo>
                  <a:pt x="359168" y="333121"/>
                </a:lnTo>
                <a:lnTo>
                  <a:pt x="369392" y="324015"/>
                </a:lnTo>
                <a:lnTo>
                  <a:pt x="377228" y="315302"/>
                </a:lnTo>
                <a:lnTo>
                  <a:pt x="390055" y="289636"/>
                </a:lnTo>
                <a:lnTo>
                  <a:pt x="392747" y="273088"/>
                </a:lnTo>
                <a:lnTo>
                  <a:pt x="392747" y="258826"/>
                </a:lnTo>
                <a:lnTo>
                  <a:pt x="388632" y="238239"/>
                </a:lnTo>
                <a:lnTo>
                  <a:pt x="375094" y="213296"/>
                </a:lnTo>
                <a:lnTo>
                  <a:pt x="358216" y="198081"/>
                </a:lnTo>
                <a:lnTo>
                  <a:pt x="357898" y="196811"/>
                </a:lnTo>
                <a:lnTo>
                  <a:pt x="619975" y="196024"/>
                </a:lnTo>
                <a:lnTo>
                  <a:pt x="619975" y="0"/>
                </a:lnTo>
                <a:lnTo>
                  <a:pt x="0" y="0"/>
                </a:lnTo>
                <a:lnTo>
                  <a:pt x="0" y="197446"/>
                </a:lnTo>
                <a:lnTo>
                  <a:pt x="262064" y="198234"/>
                </a:lnTo>
                <a:lnTo>
                  <a:pt x="253441" y="203949"/>
                </a:lnTo>
                <a:lnTo>
                  <a:pt x="237197" y="224853"/>
                </a:lnTo>
                <a:lnTo>
                  <a:pt x="227533" y="250990"/>
                </a:lnTo>
                <a:lnTo>
                  <a:pt x="227533" y="280924"/>
                </a:lnTo>
                <a:lnTo>
                  <a:pt x="237197" y="307060"/>
                </a:lnTo>
                <a:lnTo>
                  <a:pt x="252488" y="326148"/>
                </a:lnTo>
                <a:lnTo>
                  <a:pt x="262064" y="333286"/>
                </a:lnTo>
                <a:lnTo>
                  <a:pt x="0" y="334467"/>
                </a:lnTo>
                <a:lnTo>
                  <a:pt x="0" y="531914"/>
                </a:lnTo>
                <a:lnTo>
                  <a:pt x="263410" y="532701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533" y="586790"/>
                </a:lnTo>
                <a:lnTo>
                  <a:pt x="227533" y="615467"/>
                </a:lnTo>
                <a:lnTo>
                  <a:pt x="235775" y="640181"/>
                </a:lnTo>
                <a:lnTo>
                  <a:pt x="251142" y="660692"/>
                </a:lnTo>
                <a:lnTo>
                  <a:pt x="262229" y="668934"/>
                </a:lnTo>
                <a:lnTo>
                  <a:pt x="0" y="670356"/>
                </a:lnTo>
                <a:lnTo>
                  <a:pt x="0" y="867714"/>
                </a:lnTo>
                <a:lnTo>
                  <a:pt x="619975" y="867714"/>
                </a:lnTo>
                <a:lnTo>
                  <a:pt x="619975" y="670356"/>
                </a:lnTo>
                <a:lnTo>
                  <a:pt x="359168" y="669010"/>
                </a:lnTo>
                <a:lnTo>
                  <a:pt x="376275" y="653008"/>
                </a:lnTo>
                <a:lnTo>
                  <a:pt x="390055" y="6254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1155547" y="4992027"/>
            <a:ext cx="502996" cy="1071499"/>
          </a:xfrm>
          <a:custGeom>
            <a:avLst/>
            <a:gdLst/>
            <a:ahLst/>
            <a:cxnLst/>
            <a:rect l="l" t="t" r="r" b="b"/>
            <a:pathLst>
              <a:path w="502996" h="1071499">
                <a:moveTo>
                  <a:pt x="502996" y="1071499"/>
                </a:moveTo>
                <a:lnTo>
                  <a:pt x="502996" y="0"/>
                </a:lnTo>
                <a:lnTo>
                  <a:pt x="0" y="0"/>
                </a:lnTo>
                <a:lnTo>
                  <a:pt x="0" y="1071499"/>
                </a:lnTo>
                <a:lnTo>
                  <a:pt x="502996" y="1071499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606770" y="5118675"/>
            <a:ext cx="141846" cy="143268"/>
          </a:xfrm>
          <a:custGeom>
            <a:avLst/>
            <a:gdLst/>
            <a:ahLst/>
            <a:cxnLst/>
            <a:rect l="l" t="t" r="r" b="b"/>
            <a:pathLst>
              <a:path w="141846" h="143268">
                <a:moveTo>
                  <a:pt x="89573" y="2768"/>
                </a:moveTo>
                <a:lnTo>
                  <a:pt x="66128" y="0"/>
                </a:lnTo>
                <a:lnTo>
                  <a:pt x="42290" y="5537"/>
                </a:lnTo>
                <a:lnTo>
                  <a:pt x="23037" y="17970"/>
                </a:lnTo>
                <a:lnTo>
                  <a:pt x="8470" y="36512"/>
                </a:lnTo>
                <a:lnTo>
                  <a:pt x="0" y="58293"/>
                </a:lnTo>
                <a:lnTo>
                  <a:pt x="0" y="85534"/>
                </a:lnTo>
                <a:lnTo>
                  <a:pt x="8318" y="107467"/>
                </a:lnTo>
                <a:lnTo>
                  <a:pt x="19481" y="122440"/>
                </a:lnTo>
                <a:lnTo>
                  <a:pt x="41262" y="137807"/>
                </a:lnTo>
                <a:lnTo>
                  <a:pt x="62014" y="143268"/>
                </a:lnTo>
                <a:lnTo>
                  <a:pt x="71196" y="143268"/>
                </a:lnTo>
                <a:lnTo>
                  <a:pt x="87833" y="141922"/>
                </a:lnTo>
                <a:lnTo>
                  <a:pt x="111747" y="131470"/>
                </a:lnTo>
                <a:lnTo>
                  <a:pt x="124891" y="118478"/>
                </a:lnTo>
                <a:lnTo>
                  <a:pt x="128142" y="116268"/>
                </a:lnTo>
                <a:lnTo>
                  <a:pt x="139230" y="95592"/>
                </a:lnTo>
                <a:lnTo>
                  <a:pt x="141846" y="78955"/>
                </a:lnTo>
                <a:lnTo>
                  <a:pt x="141846" y="64782"/>
                </a:lnTo>
                <a:lnTo>
                  <a:pt x="139153" y="48145"/>
                </a:lnTo>
                <a:lnTo>
                  <a:pt x="126872" y="27406"/>
                </a:lnTo>
                <a:lnTo>
                  <a:pt x="112941" y="13855"/>
                </a:lnTo>
                <a:lnTo>
                  <a:pt x="103352" y="8305"/>
                </a:lnTo>
                <a:lnTo>
                  <a:pt x="89573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879287" y="5171973"/>
            <a:ext cx="1993" cy="37147"/>
          </a:xfrm>
          <a:custGeom>
            <a:avLst/>
            <a:gdLst/>
            <a:ahLst/>
            <a:cxnLst/>
            <a:rect l="l" t="t" r="r" b="b"/>
            <a:pathLst>
              <a:path w="1993" h="37147">
                <a:moveTo>
                  <a:pt x="0" y="3568"/>
                </a:moveTo>
                <a:lnTo>
                  <a:pt x="0" y="33667"/>
                </a:lnTo>
                <a:lnTo>
                  <a:pt x="1993" y="37147"/>
                </a:lnTo>
                <a:lnTo>
                  <a:pt x="1511" y="32156"/>
                </a:lnTo>
                <a:lnTo>
                  <a:pt x="1511" y="5067"/>
                </a:lnTo>
                <a:lnTo>
                  <a:pt x="1905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606766" y="5454638"/>
            <a:ext cx="141846" cy="143192"/>
          </a:xfrm>
          <a:custGeom>
            <a:avLst/>
            <a:gdLst/>
            <a:ahLst/>
            <a:cxnLst/>
            <a:rect l="l" t="t" r="r" b="b"/>
            <a:pathLst>
              <a:path w="141846" h="143192">
                <a:moveTo>
                  <a:pt x="86804" y="1346"/>
                </a:moveTo>
                <a:lnTo>
                  <a:pt x="62966" y="0"/>
                </a:lnTo>
                <a:lnTo>
                  <a:pt x="42291" y="5460"/>
                </a:lnTo>
                <a:lnTo>
                  <a:pt x="23596" y="17030"/>
                </a:lnTo>
                <a:lnTo>
                  <a:pt x="9271" y="34366"/>
                </a:lnTo>
                <a:lnTo>
                  <a:pt x="0" y="58127"/>
                </a:lnTo>
                <a:lnTo>
                  <a:pt x="0" y="84023"/>
                </a:lnTo>
                <a:lnTo>
                  <a:pt x="6896" y="104622"/>
                </a:lnTo>
                <a:lnTo>
                  <a:pt x="20828" y="123786"/>
                </a:lnTo>
                <a:lnTo>
                  <a:pt x="42684" y="137731"/>
                </a:lnTo>
                <a:lnTo>
                  <a:pt x="65659" y="143192"/>
                </a:lnTo>
                <a:lnTo>
                  <a:pt x="89573" y="140817"/>
                </a:lnTo>
                <a:lnTo>
                  <a:pt x="110324" y="131317"/>
                </a:lnTo>
                <a:lnTo>
                  <a:pt x="120624" y="122364"/>
                </a:lnTo>
                <a:lnTo>
                  <a:pt x="129654" y="112064"/>
                </a:lnTo>
                <a:lnTo>
                  <a:pt x="139153" y="94094"/>
                </a:lnTo>
                <a:lnTo>
                  <a:pt x="141846" y="78879"/>
                </a:lnTo>
                <a:lnTo>
                  <a:pt x="141846" y="64706"/>
                </a:lnTo>
                <a:lnTo>
                  <a:pt x="139230" y="48082"/>
                </a:lnTo>
                <a:lnTo>
                  <a:pt x="126961" y="25895"/>
                </a:lnTo>
                <a:lnTo>
                  <a:pt x="118567" y="19088"/>
                </a:lnTo>
                <a:lnTo>
                  <a:pt x="110248" y="11010"/>
                </a:lnTo>
                <a:lnTo>
                  <a:pt x="8680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879287" y="5507775"/>
            <a:ext cx="1993" cy="37236"/>
          </a:xfrm>
          <a:custGeom>
            <a:avLst/>
            <a:gdLst/>
            <a:ahLst/>
            <a:cxnLst/>
            <a:rect l="l" t="t" r="r" b="b"/>
            <a:pathLst>
              <a:path w="1993" h="37236">
                <a:moveTo>
                  <a:pt x="0" y="3568"/>
                </a:moveTo>
                <a:lnTo>
                  <a:pt x="0" y="33667"/>
                </a:lnTo>
                <a:lnTo>
                  <a:pt x="1905" y="37236"/>
                </a:lnTo>
                <a:lnTo>
                  <a:pt x="1511" y="32169"/>
                </a:lnTo>
                <a:lnTo>
                  <a:pt x="1511" y="5080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606767" y="5790446"/>
            <a:ext cx="141846" cy="141846"/>
          </a:xfrm>
          <a:custGeom>
            <a:avLst/>
            <a:gdLst/>
            <a:ahLst/>
            <a:cxnLst/>
            <a:rect l="l" t="t" r="r" b="b"/>
            <a:pathLst>
              <a:path w="141846" h="141846">
                <a:moveTo>
                  <a:pt x="88226" y="1346"/>
                </a:moveTo>
                <a:lnTo>
                  <a:pt x="61620" y="0"/>
                </a:lnTo>
                <a:lnTo>
                  <a:pt x="40944" y="5537"/>
                </a:lnTo>
                <a:lnTo>
                  <a:pt x="23596" y="17106"/>
                </a:lnTo>
                <a:lnTo>
                  <a:pt x="8470" y="35001"/>
                </a:lnTo>
                <a:lnTo>
                  <a:pt x="0" y="58216"/>
                </a:lnTo>
                <a:lnTo>
                  <a:pt x="0" y="84112"/>
                </a:lnTo>
                <a:lnTo>
                  <a:pt x="6896" y="104698"/>
                </a:lnTo>
                <a:lnTo>
                  <a:pt x="23355" y="125374"/>
                </a:lnTo>
                <a:lnTo>
                  <a:pt x="40157" y="136143"/>
                </a:lnTo>
                <a:lnTo>
                  <a:pt x="60591" y="141846"/>
                </a:lnTo>
                <a:lnTo>
                  <a:pt x="78092" y="141846"/>
                </a:lnTo>
                <a:lnTo>
                  <a:pt x="90525" y="140500"/>
                </a:lnTo>
                <a:lnTo>
                  <a:pt x="111747" y="130047"/>
                </a:lnTo>
                <a:lnTo>
                  <a:pt x="128143" y="114757"/>
                </a:lnTo>
                <a:lnTo>
                  <a:pt x="139153" y="94170"/>
                </a:lnTo>
                <a:lnTo>
                  <a:pt x="141846" y="78955"/>
                </a:lnTo>
                <a:lnTo>
                  <a:pt x="141846" y="63360"/>
                </a:lnTo>
                <a:lnTo>
                  <a:pt x="139153" y="48158"/>
                </a:lnTo>
                <a:lnTo>
                  <a:pt x="126873" y="25971"/>
                </a:lnTo>
                <a:lnTo>
                  <a:pt x="110248" y="11010"/>
                </a:lnTo>
                <a:lnTo>
                  <a:pt x="88226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879287" y="5843668"/>
            <a:ext cx="1993" cy="35801"/>
          </a:xfrm>
          <a:custGeom>
            <a:avLst/>
            <a:gdLst/>
            <a:ahLst/>
            <a:cxnLst/>
            <a:rect l="l" t="t" r="r" b="b"/>
            <a:pathLst>
              <a:path w="1993" h="35801">
                <a:moveTo>
                  <a:pt x="0" y="3568"/>
                </a:moveTo>
                <a:lnTo>
                  <a:pt x="0" y="32321"/>
                </a:lnTo>
                <a:lnTo>
                  <a:pt x="1993" y="35801"/>
                </a:lnTo>
                <a:lnTo>
                  <a:pt x="1511" y="30810"/>
                </a:lnTo>
                <a:lnTo>
                  <a:pt x="1511" y="5067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608114" y="5121523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6880" y="1346"/>
                </a:moveTo>
                <a:lnTo>
                  <a:pt x="79908" y="0"/>
                </a:lnTo>
                <a:lnTo>
                  <a:pt x="58851" y="0"/>
                </a:lnTo>
                <a:lnTo>
                  <a:pt x="42291" y="4114"/>
                </a:lnTo>
                <a:lnTo>
                  <a:pt x="23050" y="16471"/>
                </a:lnTo>
                <a:lnTo>
                  <a:pt x="8559" y="35001"/>
                </a:lnTo>
                <a:lnTo>
                  <a:pt x="76" y="56781"/>
                </a:lnTo>
                <a:lnTo>
                  <a:pt x="0" y="81254"/>
                </a:lnTo>
                <a:lnTo>
                  <a:pt x="8394" y="103276"/>
                </a:lnTo>
                <a:lnTo>
                  <a:pt x="19481" y="118249"/>
                </a:lnTo>
                <a:lnTo>
                  <a:pt x="41338" y="133603"/>
                </a:lnTo>
                <a:lnTo>
                  <a:pt x="62014" y="139077"/>
                </a:lnTo>
                <a:lnTo>
                  <a:pt x="84112" y="138125"/>
                </a:lnTo>
                <a:lnTo>
                  <a:pt x="109054" y="127279"/>
                </a:lnTo>
                <a:lnTo>
                  <a:pt x="122199" y="114211"/>
                </a:lnTo>
                <a:lnTo>
                  <a:pt x="125450" y="111988"/>
                </a:lnTo>
                <a:lnTo>
                  <a:pt x="136461" y="91401"/>
                </a:lnTo>
                <a:lnTo>
                  <a:pt x="139153" y="74764"/>
                </a:lnTo>
                <a:lnTo>
                  <a:pt x="139153" y="63284"/>
                </a:lnTo>
                <a:lnTo>
                  <a:pt x="136461" y="46723"/>
                </a:lnTo>
                <a:lnTo>
                  <a:pt x="124180" y="25971"/>
                </a:lnTo>
                <a:lnTo>
                  <a:pt x="110248" y="12357"/>
                </a:lnTo>
                <a:lnTo>
                  <a:pt x="100584" y="6883"/>
                </a:lnTo>
                <a:lnTo>
                  <a:pt x="86880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608111" y="5455984"/>
            <a:ext cx="139153" cy="139153"/>
          </a:xfrm>
          <a:custGeom>
            <a:avLst/>
            <a:gdLst/>
            <a:ahLst/>
            <a:cxnLst/>
            <a:rect l="l" t="t" r="r" b="b"/>
            <a:pathLst>
              <a:path w="139153" h="139153">
                <a:moveTo>
                  <a:pt x="84112" y="1346"/>
                </a:moveTo>
                <a:lnTo>
                  <a:pt x="63042" y="0"/>
                </a:lnTo>
                <a:lnTo>
                  <a:pt x="42379" y="5537"/>
                </a:lnTo>
                <a:lnTo>
                  <a:pt x="23609" y="17106"/>
                </a:lnTo>
                <a:lnTo>
                  <a:pt x="9270" y="34366"/>
                </a:lnTo>
                <a:lnTo>
                  <a:pt x="0" y="58216"/>
                </a:lnTo>
                <a:lnTo>
                  <a:pt x="0" y="81343"/>
                </a:lnTo>
                <a:lnTo>
                  <a:pt x="6972" y="101930"/>
                </a:lnTo>
                <a:lnTo>
                  <a:pt x="20827" y="121094"/>
                </a:lnTo>
                <a:lnTo>
                  <a:pt x="39992" y="133527"/>
                </a:lnTo>
                <a:lnTo>
                  <a:pt x="57823" y="139153"/>
                </a:lnTo>
                <a:lnTo>
                  <a:pt x="80860" y="139077"/>
                </a:lnTo>
                <a:lnTo>
                  <a:pt x="91960" y="136309"/>
                </a:lnTo>
                <a:lnTo>
                  <a:pt x="108419" y="128066"/>
                </a:lnTo>
                <a:lnTo>
                  <a:pt x="124193" y="113499"/>
                </a:lnTo>
                <a:lnTo>
                  <a:pt x="136461" y="91389"/>
                </a:lnTo>
                <a:lnTo>
                  <a:pt x="139153" y="76111"/>
                </a:lnTo>
                <a:lnTo>
                  <a:pt x="139153" y="64706"/>
                </a:lnTo>
                <a:lnTo>
                  <a:pt x="136461" y="48082"/>
                </a:lnTo>
                <a:lnTo>
                  <a:pt x="124269" y="25984"/>
                </a:lnTo>
                <a:lnTo>
                  <a:pt x="115874" y="19164"/>
                </a:lnTo>
                <a:lnTo>
                  <a:pt x="107480" y="11010"/>
                </a:lnTo>
                <a:lnTo>
                  <a:pt x="84112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608112" y="5791870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5458" y="1346"/>
                </a:moveTo>
                <a:lnTo>
                  <a:pt x="61620" y="0"/>
                </a:lnTo>
                <a:lnTo>
                  <a:pt x="41033" y="5549"/>
                </a:lnTo>
                <a:lnTo>
                  <a:pt x="23596" y="17030"/>
                </a:lnTo>
                <a:lnTo>
                  <a:pt x="8470" y="34924"/>
                </a:lnTo>
                <a:lnTo>
                  <a:pt x="0" y="58127"/>
                </a:lnTo>
                <a:lnTo>
                  <a:pt x="0" y="81267"/>
                </a:lnTo>
                <a:lnTo>
                  <a:pt x="6972" y="101930"/>
                </a:lnTo>
                <a:lnTo>
                  <a:pt x="23444" y="122605"/>
                </a:lnTo>
                <a:lnTo>
                  <a:pt x="40157" y="133375"/>
                </a:lnTo>
                <a:lnTo>
                  <a:pt x="60667" y="139077"/>
                </a:lnTo>
                <a:lnTo>
                  <a:pt x="75399" y="139001"/>
                </a:lnTo>
                <a:lnTo>
                  <a:pt x="87833" y="137731"/>
                </a:lnTo>
                <a:lnTo>
                  <a:pt x="109054" y="127279"/>
                </a:lnTo>
                <a:lnTo>
                  <a:pt x="125374" y="111988"/>
                </a:lnTo>
                <a:lnTo>
                  <a:pt x="136461" y="91312"/>
                </a:lnTo>
                <a:lnTo>
                  <a:pt x="139153" y="76111"/>
                </a:lnTo>
                <a:lnTo>
                  <a:pt x="139153" y="63284"/>
                </a:lnTo>
                <a:lnTo>
                  <a:pt x="136461" y="48082"/>
                </a:lnTo>
                <a:lnTo>
                  <a:pt x="124180" y="25984"/>
                </a:lnTo>
                <a:lnTo>
                  <a:pt x="107480" y="10934"/>
                </a:lnTo>
                <a:lnTo>
                  <a:pt x="85458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1195462" y="5077411"/>
            <a:ext cx="77698" cy="102400"/>
          </a:xfrm>
          <a:custGeom>
            <a:avLst/>
            <a:gdLst/>
            <a:ahLst/>
            <a:cxnLst/>
            <a:rect l="l" t="t" r="r" b="b"/>
            <a:pathLst>
              <a:path w="77698" h="102400">
                <a:moveTo>
                  <a:pt x="0" y="45377"/>
                </a:moveTo>
                <a:lnTo>
                  <a:pt x="0" y="59715"/>
                </a:lnTo>
                <a:lnTo>
                  <a:pt x="62484" y="60591"/>
                </a:lnTo>
                <a:lnTo>
                  <a:pt x="63360" y="102400"/>
                </a:lnTo>
                <a:lnTo>
                  <a:pt x="77698" y="102400"/>
                </a:lnTo>
                <a:lnTo>
                  <a:pt x="77698" y="0"/>
                </a:lnTo>
                <a:lnTo>
                  <a:pt x="63360" y="0"/>
                </a:lnTo>
                <a:lnTo>
                  <a:pt x="62484" y="44589"/>
                </a:lnTo>
                <a:lnTo>
                  <a:pt x="0" y="45377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1315212" y="5127231"/>
            <a:ext cx="10210" cy="0"/>
          </a:xfrm>
          <a:custGeom>
            <a:avLst/>
            <a:gdLst/>
            <a:ahLst/>
            <a:cxnLst/>
            <a:rect l="l" t="t" r="r" b="b"/>
            <a:pathLst>
              <a:path w="10210">
                <a:moveTo>
                  <a:pt x="0" y="0"/>
                </a:moveTo>
                <a:lnTo>
                  <a:pt x="10210" y="0"/>
                </a:lnTo>
              </a:path>
            </a:pathLst>
          </a:custGeom>
          <a:ln w="3215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1294860" y="5096649"/>
            <a:ext cx="0" cy="59804"/>
          </a:xfrm>
          <a:custGeom>
            <a:avLst/>
            <a:gdLst/>
            <a:ahLst/>
            <a:cxnLst/>
            <a:rect l="l" t="t" r="r" b="b"/>
            <a:pathLst>
              <a:path h="59804">
                <a:moveTo>
                  <a:pt x="0" y="0"/>
                </a:moveTo>
                <a:lnTo>
                  <a:pt x="0" y="59804"/>
                </a:lnTo>
              </a:path>
            </a:pathLst>
          </a:custGeom>
          <a:ln w="12839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1203775" y="5486239"/>
            <a:ext cx="132664" cy="102400"/>
          </a:xfrm>
          <a:custGeom>
            <a:avLst/>
            <a:gdLst/>
            <a:ahLst/>
            <a:cxnLst/>
            <a:rect l="l" t="t" r="r" b="b"/>
            <a:pathLst>
              <a:path w="132664" h="102400">
                <a:moveTo>
                  <a:pt x="34455" y="82765"/>
                </a:moveTo>
                <a:lnTo>
                  <a:pt x="132575" y="19723"/>
                </a:lnTo>
                <a:lnTo>
                  <a:pt x="132664" y="0"/>
                </a:lnTo>
                <a:lnTo>
                  <a:pt x="0" y="0"/>
                </a:lnTo>
                <a:lnTo>
                  <a:pt x="0" y="18453"/>
                </a:lnTo>
                <a:lnTo>
                  <a:pt x="96862" y="19240"/>
                </a:lnTo>
                <a:lnTo>
                  <a:pt x="482" y="81648"/>
                </a:lnTo>
                <a:lnTo>
                  <a:pt x="0" y="102400"/>
                </a:lnTo>
                <a:lnTo>
                  <a:pt x="132664" y="102400"/>
                </a:lnTo>
                <a:lnTo>
                  <a:pt x="132664" y="83946"/>
                </a:lnTo>
                <a:lnTo>
                  <a:pt x="34455" y="8276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1506835" y="5475223"/>
            <a:ext cx="0" cy="132664"/>
          </a:xfrm>
          <a:custGeom>
            <a:avLst/>
            <a:gdLst/>
            <a:ahLst/>
            <a:cxnLst/>
            <a:rect l="l" t="t" r="r" b="b"/>
            <a:pathLst>
              <a:path h="132664">
                <a:moveTo>
                  <a:pt x="0" y="0"/>
                </a:moveTo>
                <a:lnTo>
                  <a:pt x="0" y="132664"/>
                </a:lnTo>
              </a:path>
            </a:pathLst>
          </a:custGeom>
          <a:ln w="18300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1203772" y="5871625"/>
            <a:ext cx="132664" cy="98285"/>
          </a:xfrm>
          <a:custGeom>
            <a:avLst/>
            <a:gdLst/>
            <a:ahLst/>
            <a:cxnLst/>
            <a:rect l="l" t="t" r="r" b="b"/>
            <a:pathLst>
              <a:path w="132664" h="98285">
                <a:moveTo>
                  <a:pt x="78409" y="80390"/>
                </a:moveTo>
                <a:lnTo>
                  <a:pt x="77546" y="35877"/>
                </a:lnTo>
                <a:lnTo>
                  <a:pt x="74853" y="22021"/>
                </a:lnTo>
                <a:lnTo>
                  <a:pt x="68110" y="10845"/>
                </a:lnTo>
                <a:lnTo>
                  <a:pt x="51485" y="1346"/>
                </a:lnTo>
                <a:lnTo>
                  <a:pt x="44513" y="76"/>
                </a:lnTo>
                <a:lnTo>
                  <a:pt x="30264" y="0"/>
                </a:lnTo>
                <a:lnTo>
                  <a:pt x="22098" y="2857"/>
                </a:lnTo>
                <a:lnTo>
                  <a:pt x="12992" y="7531"/>
                </a:lnTo>
                <a:lnTo>
                  <a:pt x="4203" y="17983"/>
                </a:lnTo>
                <a:lnTo>
                  <a:pt x="482" y="32156"/>
                </a:lnTo>
                <a:lnTo>
                  <a:pt x="0" y="98285"/>
                </a:lnTo>
                <a:lnTo>
                  <a:pt x="132664" y="98285"/>
                </a:lnTo>
                <a:lnTo>
                  <a:pt x="132664" y="81178"/>
                </a:lnTo>
                <a:lnTo>
                  <a:pt x="78409" y="8039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1441850" y="5859269"/>
            <a:ext cx="131318" cy="132664"/>
          </a:xfrm>
          <a:custGeom>
            <a:avLst/>
            <a:gdLst/>
            <a:ahLst/>
            <a:cxnLst/>
            <a:rect l="l" t="t" r="r" b="b"/>
            <a:pathLst>
              <a:path w="131318" h="132664">
                <a:moveTo>
                  <a:pt x="74371" y="55600"/>
                </a:moveTo>
                <a:lnTo>
                  <a:pt x="73494" y="0"/>
                </a:lnTo>
                <a:lnTo>
                  <a:pt x="57810" y="0"/>
                </a:lnTo>
                <a:lnTo>
                  <a:pt x="57022" y="55600"/>
                </a:lnTo>
                <a:lnTo>
                  <a:pt x="0" y="56387"/>
                </a:lnTo>
                <a:lnTo>
                  <a:pt x="0" y="74841"/>
                </a:lnTo>
                <a:lnTo>
                  <a:pt x="57022" y="75641"/>
                </a:lnTo>
                <a:lnTo>
                  <a:pt x="57810" y="132664"/>
                </a:lnTo>
                <a:lnTo>
                  <a:pt x="73494" y="132664"/>
                </a:lnTo>
                <a:lnTo>
                  <a:pt x="74371" y="75641"/>
                </a:lnTo>
                <a:lnTo>
                  <a:pt x="131317" y="74841"/>
                </a:lnTo>
                <a:lnTo>
                  <a:pt x="131317" y="56387"/>
                </a:lnTo>
                <a:lnTo>
                  <a:pt x="74371" y="5560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880797" y="5124292"/>
            <a:ext cx="132181" cy="132740"/>
          </a:xfrm>
          <a:custGeom>
            <a:avLst/>
            <a:gdLst/>
            <a:ahLst/>
            <a:cxnLst/>
            <a:rect l="l" t="t" r="r" b="b"/>
            <a:pathLst>
              <a:path w="132181" h="132740">
                <a:moveTo>
                  <a:pt x="1270" y="85458"/>
                </a:moveTo>
                <a:lnTo>
                  <a:pt x="1587" y="88938"/>
                </a:lnTo>
                <a:lnTo>
                  <a:pt x="2857" y="90766"/>
                </a:lnTo>
                <a:lnTo>
                  <a:pt x="8242" y="100431"/>
                </a:lnTo>
                <a:lnTo>
                  <a:pt x="9817" y="105422"/>
                </a:lnTo>
                <a:lnTo>
                  <a:pt x="12750" y="108584"/>
                </a:lnTo>
                <a:lnTo>
                  <a:pt x="13703" y="108750"/>
                </a:lnTo>
                <a:lnTo>
                  <a:pt x="19329" y="115481"/>
                </a:lnTo>
                <a:lnTo>
                  <a:pt x="23685" y="118084"/>
                </a:lnTo>
                <a:lnTo>
                  <a:pt x="24866" y="120700"/>
                </a:lnTo>
                <a:lnTo>
                  <a:pt x="26301" y="122364"/>
                </a:lnTo>
                <a:lnTo>
                  <a:pt x="32080" y="125056"/>
                </a:lnTo>
                <a:lnTo>
                  <a:pt x="34378" y="125133"/>
                </a:lnTo>
                <a:lnTo>
                  <a:pt x="47053" y="131394"/>
                </a:lnTo>
                <a:lnTo>
                  <a:pt x="49580" y="130835"/>
                </a:lnTo>
                <a:lnTo>
                  <a:pt x="59639" y="132740"/>
                </a:lnTo>
                <a:lnTo>
                  <a:pt x="83083" y="131711"/>
                </a:lnTo>
                <a:lnTo>
                  <a:pt x="90449" y="129412"/>
                </a:lnTo>
                <a:lnTo>
                  <a:pt x="94170" y="127355"/>
                </a:lnTo>
                <a:lnTo>
                  <a:pt x="97650" y="124269"/>
                </a:lnTo>
                <a:lnTo>
                  <a:pt x="104076" y="119672"/>
                </a:lnTo>
                <a:lnTo>
                  <a:pt x="106451" y="119278"/>
                </a:lnTo>
                <a:lnTo>
                  <a:pt x="110490" y="116738"/>
                </a:lnTo>
                <a:lnTo>
                  <a:pt x="113499" y="113652"/>
                </a:lnTo>
                <a:lnTo>
                  <a:pt x="114922" y="109854"/>
                </a:lnTo>
                <a:lnTo>
                  <a:pt x="120700" y="103200"/>
                </a:lnTo>
                <a:lnTo>
                  <a:pt x="121577" y="103047"/>
                </a:lnTo>
                <a:lnTo>
                  <a:pt x="125222" y="98285"/>
                </a:lnTo>
                <a:lnTo>
                  <a:pt x="125933" y="95834"/>
                </a:lnTo>
                <a:lnTo>
                  <a:pt x="126568" y="91160"/>
                </a:lnTo>
                <a:lnTo>
                  <a:pt x="130924" y="79362"/>
                </a:lnTo>
                <a:lnTo>
                  <a:pt x="131470" y="77939"/>
                </a:lnTo>
                <a:lnTo>
                  <a:pt x="132181" y="64795"/>
                </a:lnTo>
                <a:lnTo>
                  <a:pt x="131470" y="54648"/>
                </a:lnTo>
                <a:lnTo>
                  <a:pt x="130924" y="53149"/>
                </a:lnTo>
                <a:lnTo>
                  <a:pt x="126479" y="41351"/>
                </a:lnTo>
                <a:lnTo>
                  <a:pt x="126009" y="36677"/>
                </a:lnTo>
                <a:lnTo>
                  <a:pt x="121577" y="29463"/>
                </a:lnTo>
                <a:lnTo>
                  <a:pt x="119913" y="28828"/>
                </a:lnTo>
                <a:lnTo>
                  <a:pt x="114287" y="21945"/>
                </a:lnTo>
                <a:lnTo>
                  <a:pt x="112864" y="20510"/>
                </a:lnTo>
                <a:lnTo>
                  <a:pt x="112153" y="17500"/>
                </a:lnTo>
                <a:lnTo>
                  <a:pt x="106286" y="13068"/>
                </a:lnTo>
                <a:lnTo>
                  <a:pt x="103276" y="12357"/>
                </a:lnTo>
                <a:lnTo>
                  <a:pt x="100507" y="9588"/>
                </a:lnTo>
                <a:lnTo>
                  <a:pt x="96316" y="8166"/>
                </a:lnTo>
                <a:lnTo>
                  <a:pt x="95669" y="6337"/>
                </a:lnTo>
                <a:lnTo>
                  <a:pt x="89890" y="3327"/>
                </a:lnTo>
                <a:lnTo>
                  <a:pt x="85775" y="2298"/>
                </a:lnTo>
                <a:lnTo>
                  <a:pt x="68821" y="0"/>
                </a:lnTo>
                <a:lnTo>
                  <a:pt x="56781" y="558"/>
                </a:lnTo>
                <a:lnTo>
                  <a:pt x="44437" y="2222"/>
                </a:lnTo>
                <a:lnTo>
                  <a:pt x="38023" y="5460"/>
                </a:lnTo>
                <a:lnTo>
                  <a:pt x="32080" y="7442"/>
                </a:lnTo>
                <a:lnTo>
                  <a:pt x="23520" y="13144"/>
                </a:lnTo>
                <a:lnTo>
                  <a:pt x="19405" y="18453"/>
                </a:lnTo>
                <a:lnTo>
                  <a:pt x="12750" y="23926"/>
                </a:lnTo>
                <a:lnTo>
                  <a:pt x="11010" y="25349"/>
                </a:lnTo>
                <a:lnTo>
                  <a:pt x="8470" y="29781"/>
                </a:lnTo>
                <a:lnTo>
                  <a:pt x="7048" y="33667"/>
                </a:lnTo>
                <a:lnTo>
                  <a:pt x="4114" y="40398"/>
                </a:lnTo>
                <a:lnTo>
                  <a:pt x="1828" y="43560"/>
                </a:lnTo>
                <a:lnTo>
                  <a:pt x="393" y="47675"/>
                </a:lnTo>
                <a:lnTo>
                  <a:pt x="0" y="52755"/>
                </a:lnTo>
                <a:lnTo>
                  <a:pt x="0" y="79832"/>
                </a:lnTo>
                <a:lnTo>
                  <a:pt x="482" y="84823"/>
                </a:lnTo>
                <a:lnTo>
                  <a:pt x="1270" y="8545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610962" y="5124298"/>
            <a:ext cx="133527" cy="132105"/>
          </a:xfrm>
          <a:custGeom>
            <a:avLst/>
            <a:gdLst/>
            <a:ahLst/>
            <a:cxnLst/>
            <a:rect l="l" t="t" r="r" b="b"/>
            <a:pathLst>
              <a:path w="133527" h="132105">
                <a:moveTo>
                  <a:pt x="90843" y="4114"/>
                </a:moveTo>
                <a:lnTo>
                  <a:pt x="75717" y="0"/>
                </a:lnTo>
                <a:lnTo>
                  <a:pt x="50457" y="1346"/>
                </a:lnTo>
                <a:lnTo>
                  <a:pt x="37147" y="7277"/>
                </a:lnTo>
                <a:lnTo>
                  <a:pt x="28905" y="11404"/>
                </a:lnTo>
                <a:lnTo>
                  <a:pt x="14579" y="24549"/>
                </a:lnTo>
                <a:lnTo>
                  <a:pt x="3721" y="44030"/>
                </a:lnTo>
                <a:lnTo>
                  <a:pt x="0" y="63754"/>
                </a:lnTo>
                <a:lnTo>
                  <a:pt x="0" y="68745"/>
                </a:lnTo>
                <a:lnTo>
                  <a:pt x="4203" y="90754"/>
                </a:lnTo>
                <a:lnTo>
                  <a:pt x="12357" y="106045"/>
                </a:lnTo>
                <a:lnTo>
                  <a:pt x="27647" y="121018"/>
                </a:lnTo>
                <a:lnTo>
                  <a:pt x="48158" y="130835"/>
                </a:lnTo>
                <a:lnTo>
                  <a:pt x="60591" y="132105"/>
                </a:lnTo>
                <a:lnTo>
                  <a:pt x="78016" y="132105"/>
                </a:lnTo>
                <a:lnTo>
                  <a:pt x="93217" y="128066"/>
                </a:lnTo>
                <a:lnTo>
                  <a:pt x="113728" y="114122"/>
                </a:lnTo>
                <a:lnTo>
                  <a:pt x="125298" y="98120"/>
                </a:lnTo>
                <a:lnTo>
                  <a:pt x="132181" y="78879"/>
                </a:lnTo>
                <a:lnTo>
                  <a:pt x="133527" y="63271"/>
                </a:lnTo>
                <a:lnTo>
                  <a:pt x="130759" y="49580"/>
                </a:lnTo>
                <a:lnTo>
                  <a:pt x="125298" y="34366"/>
                </a:lnTo>
                <a:lnTo>
                  <a:pt x="111594" y="16471"/>
                </a:lnTo>
                <a:lnTo>
                  <a:pt x="90843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880795" y="5460104"/>
            <a:ext cx="132194" cy="132816"/>
          </a:xfrm>
          <a:custGeom>
            <a:avLst/>
            <a:gdLst/>
            <a:ahLst/>
            <a:cxnLst/>
            <a:rect l="l" t="t" r="r" b="b"/>
            <a:pathLst>
              <a:path w="132194" h="132816">
                <a:moveTo>
                  <a:pt x="393" y="84899"/>
                </a:moveTo>
                <a:lnTo>
                  <a:pt x="1269" y="85458"/>
                </a:lnTo>
                <a:lnTo>
                  <a:pt x="1828" y="89026"/>
                </a:lnTo>
                <a:lnTo>
                  <a:pt x="2539" y="89649"/>
                </a:lnTo>
                <a:lnTo>
                  <a:pt x="8712" y="102717"/>
                </a:lnTo>
                <a:lnTo>
                  <a:pt x="11252" y="106832"/>
                </a:lnTo>
                <a:lnTo>
                  <a:pt x="14096" y="110007"/>
                </a:lnTo>
                <a:lnTo>
                  <a:pt x="15049" y="110159"/>
                </a:lnTo>
                <a:lnTo>
                  <a:pt x="23837" y="119354"/>
                </a:lnTo>
                <a:lnTo>
                  <a:pt x="26301" y="119672"/>
                </a:lnTo>
                <a:lnTo>
                  <a:pt x="28994" y="123863"/>
                </a:lnTo>
                <a:lnTo>
                  <a:pt x="32080" y="125056"/>
                </a:lnTo>
                <a:lnTo>
                  <a:pt x="35801" y="125133"/>
                </a:lnTo>
                <a:lnTo>
                  <a:pt x="45859" y="130365"/>
                </a:lnTo>
                <a:lnTo>
                  <a:pt x="63842" y="132816"/>
                </a:lnTo>
                <a:lnTo>
                  <a:pt x="85775" y="130517"/>
                </a:lnTo>
                <a:lnTo>
                  <a:pt x="94881" y="127038"/>
                </a:lnTo>
                <a:lnTo>
                  <a:pt x="97104" y="123863"/>
                </a:lnTo>
                <a:lnTo>
                  <a:pt x="102095" y="121805"/>
                </a:lnTo>
                <a:lnTo>
                  <a:pt x="105575" y="118325"/>
                </a:lnTo>
                <a:lnTo>
                  <a:pt x="107708" y="118084"/>
                </a:lnTo>
                <a:lnTo>
                  <a:pt x="111836" y="114846"/>
                </a:lnTo>
                <a:lnTo>
                  <a:pt x="114998" y="110007"/>
                </a:lnTo>
                <a:lnTo>
                  <a:pt x="120700" y="103276"/>
                </a:lnTo>
                <a:lnTo>
                  <a:pt x="121577" y="103111"/>
                </a:lnTo>
                <a:lnTo>
                  <a:pt x="125857" y="95834"/>
                </a:lnTo>
                <a:lnTo>
                  <a:pt x="126568" y="91236"/>
                </a:lnTo>
                <a:lnTo>
                  <a:pt x="130924" y="79438"/>
                </a:lnTo>
                <a:lnTo>
                  <a:pt x="131470" y="77927"/>
                </a:lnTo>
                <a:lnTo>
                  <a:pt x="132194" y="64782"/>
                </a:lnTo>
                <a:lnTo>
                  <a:pt x="131470" y="54648"/>
                </a:lnTo>
                <a:lnTo>
                  <a:pt x="130924" y="53136"/>
                </a:lnTo>
                <a:lnTo>
                  <a:pt x="126568" y="41414"/>
                </a:lnTo>
                <a:lnTo>
                  <a:pt x="125933" y="36753"/>
                </a:lnTo>
                <a:lnTo>
                  <a:pt x="122999" y="30886"/>
                </a:lnTo>
                <a:lnTo>
                  <a:pt x="119837" y="28905"/>
                </a:lnTo>
                <a:lnTo>
                  <a:pt x="114211" y="22021"/>
                </a:lnTo>
                <a:lnTo>
                  <a:pt x="113499" y="18922"/>
                </a:lnTo>
                <a:lnTo>
                  <a:pt x="109067" y="14566"/>
                </a:lnTo>
                <a:lnTo>
                  <a:pt x="104546" y="12433"/>
                </a:lnTo>
                <a:lnTo>
                  <a:pt x="94970" y="6730"/>
                </a:lnTo>
                <a:lnTo>
                  <a:pt x="94411" y="4991"/>
                </a:lnTo>
                <a:lnTo>
                  <a:pt x="87122" y="2057"/>
                </a:lnTo>
                <a:lnTo>
                  <a:pt x="74295" y="0"/>
                </a:lnTo>
                <a:lnTo>
                  <a:pt x="55994" y="0"/>
                </a:lnTo>
                <a:lnTo>
                  <a:pt x="50380" y="1587"/>
                </a:lnTo>
                <a:lnTo>
                  <a:pt x="46735" y="1739"/>
                </a:lnTo>
                <a:lnTo>
                  <a:pt x="39446" y="4114"/>
                </a:lnTo>
                <a:lnTo>
                  <a:pt x="34378" y="7365"/>
                </a:lnTo>
                <a:lnTo>
                  <a:pt x="29311" y="8864"/>
                </a:lnTo>
                <a:lnTo>
                  <a:pt x="27012" y="9575"/>
                </a:lnTo>
                <a:lnTo>
                  <a:pt x="24714" y="12826"/>
                </a:lnTo>
                <a:lnTo>
                  <a:pt x="20116" y="16471"/>
                </a:lnTo>
                <a:lnTo>
                  <a:pt x="17348" y="20586"/>
                </a:lnTo>
                <a:lnTo>
                  <a:pt x="13144" y="23050"/>
                </a:lnTo>
                <a:lnTo>
                  <a:pt x="9905" y="27165"/>
                </a:lnTo>
                <a:lnTo>
                  <a:pt x="7607" y="32867"/>
                </a:lnTo>
                <a:lnTo>
                  <a:pt x="4114" y="40474"/>
                </a:lnTo>
                <a:lnTo>
                  <a:pt x="2070" y="42125"/>
                </a:lnTo>
                <a:lnTo>
                  <a:pt x="482" y="47675"/>
                </a:lnTo>
                <a:lnTo>
                  <a:pt x="0" y="52743"/>
                </a:lnTo>
                <a:lnTo>
                  <a:pt x="0" y="79832"/>
                </a:lnTo>
                <a:lnTo>
                  <a:pt x="393" y="84899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610496" y="5460107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2735" y="4114"/>
                </a:moveTo>
                <a:lnTo>
                  <a:pt x="77533" y="0"/>
                </a:lnTo>
                <a:lnTo>
                  <a:pt x="60578" y="0"/>
                </a:lnTo>
                <a:lnTo>
                  <a:pt x="49491" y="1346"/>
                </a:lnTo>
                <a:lnTo>
                  <a:pt x="30327" y="9652"/>
                </a:lnTo>
                <a:lnTo>
                  <a:pt x="13931" y="24866"/>
                </a:lnTo>
                <a:lnTo>
                  <a:pt x="4660" y="41808"/>
                </a:lnTo>
                <a:lnTo>
                  <a:pt x="0" y="64782"/>
                </a:lnTo>
                <a:lnTo>
                  <a:pt x="3162" y="85458"/>
                </a:lnTo>
                <a:lnTo>
                  <a:pt x="7353" y="94957"/>
                </a:lnTo>
                <a:lnTo>
                  <a:pt x="15747" y="108661"/>
                </a:lnTo>
                <a:lnTo>
                  <a:pt x="30873" y="122440"/>
                </a:lnTo>
                <a:lnTo>
                  <a:pt x="49961" y="130835"/>
                </a:lnTo>
                <a:lnTo>
                  <a:pt x="65176" y="132181"/>
                </a:lnTo>
                <a:lnTo>
                  <a:pt x="77139" y="132181"/>
                </a:lnTo>
                <a:lnTo>
                  <a:pt x="91313" y="128460"/>
                </a:lnTo>
                <a:lnTo>
                  <a:pt x="113411" y="114757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9657"/>
                </a:lnTo>
                <a:lnTo>
                  <a:pt x="124421" y="31673"/>
                </a:lnTo>
                <a:lnTo>
                  <a:pt x="110629" y="15125"/>
                </a:lnTo>
                <a:lnTo>
                  <a:pt x="92735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880798" y="5794564"/>
            <a:ext cx="131470" cy="133451"/>
          </a:xfrm>
          <a:custGeom>
            <a:avLst/>
            <a:gdLst/>
            <a:ahLst/>
            <a:cxnLst/>
            <a:rect l="l" t="t" r="r" b="b"/>
            <a:pathLst>
              <a:path w="131470" h="133451">
                <a:moveTo>
                  <a:pt x="1498" y="89103"/>
                </a:moveTo>
                <a:lnTo>
                  <a:pt x="3086" y="93535"/>
                </a:lnTo>
                <a:lnTo>
                  <a:pt x="3886" y="93776"/>
                </a:lnTo>
                <a:lnTo>
                  <a:pt x="8470" y="101688"/>
                </a:lnTo>
                <a:lnTo>
                  <a:pt x="9817" y="105575"/>
                </a:lnTo>
                <a:lnTo>
                  <a:pt x="11087" y="108750"/>
                </a:lnTo>
                <a:lnTo>
                  <a:pt x="15519" y="112775"/>
                </a:lnTo>
                <a:lnTo>
                  <a:pt x="25031" y="119595"/>
                </a:lnTo>
                <a:lnTo>
                  <a:pt x="26212" y="122199"/>
                </a:lnTo>
                <a:lnTo>
                  <a:pt x="27558" y="123875"/>
                </a:lnTo>
                <a:lnTo>
                  <a:pt x="30733" y="125133"/>
                </a:lnTo>
                <a:lnTo>
                  <a:pt x="33032" y="125209"/>
                </a:lnTo>
                <a:lnTo>
                  <a:pt x="37223" y="127990"/>
                </a:lnTo>
                <a:lnTo>
                  <a:pt x="42773" y="129336"/>
                </a:lnTo>
                <a:lnTo>
                  <a:pt x="45694" y="131546"/>
                </a:lnTo>
                <a:lnTo>
                  <a:pt x="47282" y="132029"/>
                </a:lnTo>
                <a:lnTo>
                  <a:pt x="59562" y="133451"/>
                </a:lnTo>
                <a:lnTo>
                  <a:pt x="63753" y="133375"/>
                </a:lnTo>
                <a:lnTo>
                  <a:pt x="80860" y="132270"/>
                </a:lnTo>
                <a:lnTo>
                  <a:pt x="88544" y="130606"/>
                </a:lnTo>
                <a:lnTo>
                  <a:pt x="94322" y="127673"/>
                </a:lnTo>
                <a:lnTo>
                  <a:pt x="105575" y="119672"/>
                </a:lnTo>
                <a:lnTo>
                  <a:pt x="107708" y="119506"/>
                </a:lnTo>
                <a:lnTo>
                  <a:pt x="114998" y="112471"/>
                </a:lnTo>
                <a:lnTo>
                  <a:pt x="122046" y="101930"/>
                </a:lnTo>
                <a:lnTo>
                  <a:pt x="122999" y="101777"/>
                </a:lnTo>
                <a:lnTo>
                  <a:pt x="125933" y="95910"/>
                </a:lnTo>
                <a:lnTo>
                  <a:pt x="130924" y="80860"/>
                </a:lnTo>
                <a:lnTo>
                  <a:pt x="131470" y="79362"/>
                </a:lnTo>
                <a:lnTo>
                  <a:pt x="131470" y="54724"/>
                </a:lnTo>
                <a:lnTo>
                  <a:pt x="130924" y="53225"/>
                </a:lnTo>
                <a:lnTo>
                  <a:pt x="126720" y="42608"/>
                </a:lnTo>
                <a:lnTo>
                  <a:pt x="125933" y="38176"/>
                </a:lnTo>
                <a:lnTo>
                  <a:pt x="122999" y="32308"/>
                </a:lnTo>
                <a:lnTo>
                  <a:pt x="121259" y="31686"/>
                </a:lnTo>
                <a:lnTo>
                  <a:pt x="116903" y="24866"/>
                </a:lnTo>
                <a:lnTo>
                  <a:pt x="114757" y="21780"/>
                </a:lnTo>
                <a:lnTo>
                  <a:pt x="109054" y="15913"/>
                </a:lnTo>
                <a:lnTo>
                  <a:pt x="106044" y="15201"/>
                </a:lnTo>
                <a:lnTo>
                  <a:pt x="97104" y="7759"/>
                </a:lnTo>
                <a:lnTo>
                  <a:pt x="88544" y="3403"/>
                </a:lnTo>
                <a:lnTo>
                  <a:pt x="84429" y="2298"/>
                </a:lnTo>
                <a:lnTo>
                  <a:pt x="61861" y="0"/>
                </a:lnTo>
                <a:lnTo>
                  <a:pt x="54648" y="1422"/>
                </a:lnTo>
                <a:lnTo>
                  <a:pt x="47282" y="1981"/>
                </a:lnTo>
                <a:lnTo>
                  <a:pt x="43726" y="4279"/>
                </a:lnTo>
                <a:lnTo>
                  <a:pt x="33426" y="7518"/>
                </a:lnTo>
                <a:lnTo>
                  <a:pt x="26212" y="11887"/>
                </a:lnTo>
                <a:lnTo>
                  <a:pt x="26060" y="12750"/>
                </a:lnTo>
                <a:lnTo>
                  <a:pt x="15519" y="21221"/>
                </a:lnTo>
                <a:lnTo>
                  <a:pt x="14655" y="22021"/>
                </a:lnTo>
                <a:lnTo>
                  <a:pt x="9982" y="28587"/>
                </a:lnTo>
                <a:lnTo>
                  <a:pt x="6413" y="35801"/>
                </a:lnTo>
                <a:lnTo>
                  <a:pt x="3086" y="40474"/>
                </a:lnTo>
                <a:lnTo>
                  <a:pt x="469" y="49110"/>
                </a:lnTo>
                <a:lnTo>
                  <a:pt x="0" y="54178"/>
                </a:lnTo>
                <a:lnTo>
                  <a:pt x="0" y="79908"/>
                </a:lnTo>
                <a:lnTo>
                  <a:pt x="469" y="84899"/>
                </a:lnTo>
                <a:lnTo>
                  <a:pt x="1269" y="85534"/>
                </a:lnTo>
                <a:lnTo>
                  <a:pt x="1498" y="8910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610495" y="5795994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4081" y="4114"/>
                </a:moveTo>
                <a:lnTo>
                  <a:pt x="80302" y="0"/>
                </a:lnTo>
                <a:lnTo>
                  <a:pt x="56464" y="0"/>
                </a:lnTo>
                <a:lnTo>
                  <a:pt x="48145" y="1257"/>
                </a:lnTo>
                <a:lnTo>
                  <a:pt x="34836" y="7277"/>
                </a:lnTo>
                <a:lnTo>
                  <a:pt x="27470" y="12268"/>
                </a:lnTo>
                <a:lnTo>
                  <a:pt x="15671" y="22491"/>
                </a:lnTo>
                <a:lnTo>
                  <a:pt x="4508" y="41656"/>
                </a:lnTo>
                <a:lnTo>
                  <a:pt x="0" y="64782"/>
                </a:lnTo>
                <a:lnTo>
                  <a:pt x="4584" y="89496"/>
                </a:lnTo>
                <a:lnTo>
                  <a:pt x="14325" y="107238"/>
                </a:lnTo>
                <a:lnTo>
                  <a:pt x="29540" y="121018"/>
                </a:lnTo>
                <a:lnTo>
                  <a:pt x="44577" y="127977"/>
                </a:lnTo>
                <a:lnTo>
                  <a:pt x="52743" y="130759"/>
                </a:lnTo>
                <a:lnTo>
                  <a:pt x="69367" y="132181"/>
                </a:lnTo>
                <a:lnTo>
                  <a:pt x="74358" y="132181"/>
                </a:lnTo>
                <a:lnTo>
                  <a:pt x="85763" y="129806"/>
                </a:lnTo>
                <a:lnTo>
                  <a:pt x="95669" y="125844"/>
                </a:lnTo>
                <a:lnTo>
                  <a:pt x="112141" y="114833"/>
                </a:lnTo>
                <a:lnTo>
                  <a:pt x="121640" y="103670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8234"/>
                </a:lnTo>
                <a:lnTo>
                  <a:pt x="124574" y="31432"/>
                </a:lnTo>
                <a:lnTo>
                  <a:pt x="112141" y="16306"/>
                </a:lnTo>
                <a:lnTo>
                  <a:pt x="94081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1218909" y="5890874"/>
            <a:ext cx="47358" cy="61137"/>
          </a:xfrm>
          <a:custGeom>
            <a:avLst/>
            <a:gdLst/>
            <a:ahLst/>
            <a:cxnLst/>
            <a:rect l="l" t="t" r="r" b="b"/>
            <a:pathLst>
              <a:path w="47358" h="61137">
                <a:moveTo>
                  <a:pt x="37693" y="2768"/>
                </a:moveTo>
                <a:lnTo>
                  <a:pt x="30797" y="76"/>
                </a:lnTo>
                <a:lnTo>
                  <a:pt x="15125" y="0"/>
                </a:lnTo>
                <a:lnTo>
                  <a:pt x="6883" y="4191"/>
                </a:lnTo>
                <a:lnTo>
                  <a:pt x="3238" y="8788"/>
                </a:lnTo>
                <a:lnTo>
                  <a:pt x="469" y="17030"/>
                </a:lnTo>
                <a:lnTo>
                  <a:pt x="0" y="61137"/>
                </a:lnTo>
                <a:lnTo>
                  <a:pt x="47358" y="61137"/>
                </a:lnTo>
                <a:lnTo>
                  <a:pt x="47282" y="22098"/>
                </a:lnTo>
                <a:lnTo>
                  <a:pt x="43154" y="8305"/>
                </a:lnTo>
                <a:lnTo>
                  <a:pt x="37693" y="276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925235" y="5122875"/>
            <a:ext cx="41325" cy="3708"/>
          </a:xfrm>
          <a:custGeom>
            <a:avLst/>
            <a:gdLst/>
            <a:ahLst/>
            <a:cxnLst/>
            <a:rect l="l" t="t" r="r" b="b"/>
            <a:pathLst>
              <a:path w="41325" h="3708">
                <a:moveTo>
                  <a:pt x="0" y="3632"/>
                </a:moveTo>
                <a:lnTo>
                  <a:pt x="12344" y="1981"/>
                </a:lnTo>
                <a:lnTo>
                  <a:pt x="24396" y="1422"/>
                </a:lnTo>
                <a:lnTo>
                  <a:pt x="41325" y="3708"/>
                </a:lnTo>
                <a:lnTo>
                  <a:pt x="38239" y="1270"/>
                </a:lnTo>
                <a:lnTo>
                  <a:pt x="11557" y="0"/>
                </a:lnTo>
                <a:lnTo>
                  <a:pt x="0" y="36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976482" y="5130634"/>
            <a:ext cx="10604" cy="6731"/>
          </a:xfrm>
          <a:custGeom>
            <a:avLst/>
            <a:gdLst/>
            <a:ahLst/>
            <a:cxnLst/>
            <a:rect l="l" t="t" r="r" b="b"/>
            <a:pathLst>
              <a:path w="10604" h="6730">
                <a:moveTo>
                  <a:pt x="6159" y="1892"/>
                </a:moveTo>
                <a:lnTo>
                  <a:pt x="0" y="0"/>
                </a:lnTo>
                <a:lnTo>
                  <a:pt x="622" y="1816"/>
                </a:lnTo>
                <a:lnTo>
                  <a:pt x="4813" y="3251"/>
                </a:lnTo>
                <a:lnTo>
                  <a:pt x="7594" y="6007"/>
                </a:lnTo>
                <a:lnTo>
                  <a:pt x="10604" y="6730"/>
                </a:lnTo>
                <a:lnTo>
                  <a:pt x="615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912878" y="5126511"/>
            <a:ext cx="12357" cy="5232"/>
          </a:xfrm>
          <a:custGeom>
            <a:avLst/>
            <a:gdLst/>
            <a:ahLst/>
            <a:cxnLst/>
            <a:rect l="l" t="t" r="r" b="b"/>
            <a:pathLst>
              <a:path w="12357" h="5232">
                <a:moveTo>
                  <a:pt x="6413" y="876"/>
                </a:moveTo>
                <a:lnTo>
                  <a:pt x="0" y="5232"/>
                </a:lnTo>
                <a:lnTo>
                  <a:pt x="5930" y="3251"/>
                </a:lnTo>
                <a:lnTo>
                  <a:pt x="12357" y="0"/>
                </a:lnTo>
                <a:lnTo>
                  <a:pt x="6413" y="8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992944" y="5141796"/>
            <a:ext cx="9423" cy="11963"/>
          </a:xfrm>
          <a:custGeom>
            <a:avLst/>
            <a:gdLst/>
            <a:ahLst/>
            <a:cxnLst/>
            <a:rect l="l" t="t" r="r" b="b"/>
            <a:pathLst>
              <a:path w="9423" h="11963">
                <a:moveTo>
                  <a:pt x="6337" y="5702"/>
                </a:moveTo>
                <a:lnTo>
                  <a:pt x="0" y="0"/>
                </a:lnTo>
                <a:lnTo>
                  <a:pt x="711" y="3009"/>
                </a:lnTo>
                <a:lnTo>
                  <a:pt x="2146" y="4445"/>
                </a:lnTo>
                <a:lnTo>
                  <a:pt x="7759" y="11328"/>
                </a:lnTo>
                <a:lnTo>
                  <a:pt x="9423" y="11963"/>
                </a:lnTo>
                <a:lnTo>
                  <a:pt x="6337" y="57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893556" y="5137444"/>
            <a:ext cx="10756" cy="10769"/>
          </a:xfrm>
          <a:custGeom>
            <a:avLst/>
            <a:gdLst/>
            <a:ahLst/>
            <a:cxnLst/>
            <a:rect l="l" t="t" r="r" b="b"/>
            <a:pathLst>
              <a:path w="10756" h="10769">
                <a:moveTo>
                  <a:pt x="8864" y="469"/>
                </a:moveTo>
                <a:lnTo>
                  <a:pt x="2451" y="6654"/>
                </a:lnTo>
                <a:lnTo>
                  <a:pt x="0" y="10769"/>
                </a:lnTo>
                <a:lnTo>
                  <a:pt x="6642" y="5308"/>
                </a:lnTo>
                <a:lnTo>
                  <a:pt x="10756" y="0"/>
                </a:lnTo>
                <a:lnTo>
                  <a:pt x="8864" y="4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1006810" y="5160970"/>
            <a:ext cx="4902" cy="16471"/>
          </a:xfrm>
          <a:custGeom>
            <a:avLst/>
            <a:gdLst/>
            <a:ahLst/>
            <a:cxnLst/>
            <a:rect l="l" t="t" r="r" b="b"/>
            <a:pathLst>
              <a:path w="4902" h="16471">
                <a:moveTo>
                  <a:pt x="469" y="4673"/>
                </a:moveTo>
                <a:lnTo>
                  <a:pt x="4902" y="16471"/>
                </a:lnTo>
                <a:lnTo>
                  <a:pt x="4749" y="10058"/>
                </a:lnTo>
                <a:lnTo>
                  <a:pt x="0" y="0"/>
                </a:lnTo>
                <a:lnTo>
                  <a:pt x="469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882628" y="5154080"/>
            <a:ext cx="6654" cy="13779"/>
          </a:xfrm>
          <a:custGeom>
            <a:avLst/>
            <a:gdLst/>
            <a:ahLst/>
            <a:cxnLst/>
            <a:rect l="l" t="t" r="r" b="b"/>
            <a:pathLst>
              <a:path w="6654" h="13779">
                <a:moveTo>
                  <a:pt x="3162" y="3162"/>
                </a:moveTo>
                <a:lnTo>
                  <a:pt x="0" y="13779"/>
                </a:lnTo>
                <a:lnTo>
                  <a:pt x="2285" y="10604"/>
                </a:lnTo>
                <a:lnTo>
                  <a:pt x="5219" y="3873"/>
                </a:lnTo>
                <a:lnTo>
                  <a:pt x="6654" y="0"/>
                </a:lnTo>
                <a:lnTo>
                  <a:pt x="3162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1012259" y="5178939"/>
            <a:ext cx="1993" cy="23291"/>
          </a:xfrm>
          <a:custGeom>
            <a:avLst/>
            <a:gdLst/>
            <a:ahLst/>
            <a:cxnLst/>
            <a:rect l="l" t="t" r="r" b="b"/>
            <a:pathLst>
              <a:path w="1993" h="23291">
                <a:moveTo>
                  <a:pt x="723" y="10147"/>
                </a:moveTo>
                <a:lnTo>
                  <a:pt x="0" y="23291"/>
                </a:lnTo>
                <a:lnTo>
                  <a:pt x="1993" y="14579"/>
                </a:lnTo>
                <a:lnTo>
                  <a:pt x="647" y="393"/>
                </a:lnTo>
                <a:lnTo>
                  <a:pt x="0" y="0"/>
                </a:lnTo>
                <a:lnTo>
                  <a:pt x="723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881279" y="5209123"/>
            <a:ext cx="1104" cy="4114"/>
          </a:xfrm>
          <a:custGeom>
            <a:avLst/>
            <a:gdLst/>
            <a:ahLst/>
            <a:cxnLst/>
            <a:rect l="l" t="t" r="r" b="b"/>
            <a:pathLst>
              <a:path w="1104" h="4114">
                <a:moveTo>
                  <a:pt x="1104" y="4114"/>
                </a:moveTo>
                <a:lnTo>
                  <a:pt x="787" y="622"/>
                </a:lnTo>
                <a:lnTo>
                  <a:pt x="0" y="0"/>
                </a:lnTo>
                <a:lnTo>
                  <a:pt x="1104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882848" y="5214750"/>
            <a:ext cx="7759" cy="14960"/>
          </a:xfrm>
          <a:custGeom>
            <a:avLst/>
            <a:gdLst/>
            <a:ahLst/>
            <a:cxnLst/>
            <a:rect l="l" t="t" r="r" b="b"/>
            <a:pathLst>
              <a:path w="7759" h="14960">
                <a:moveTo>
                  <a:pt x="1993" y="7277"/>
                </a:moveTo>
                <a:lnTo>
                  <a:pt x="7759" y="14960"/>
                </a:lnTo>
                <a:lnTo>
                  <a:pt x="6184" y="9969"/>
                </a:lnTo>
                <a:lnTo>
                  <a:pt x="800" y="304"/>
                </a:lnTo>
                <a:lnTo>
                  <a:pt x="0" y="0"/>
                </a:lnTo>
                <a:lnTo>
                  <a:pt x="1993" y="72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1006737" y="5203657"/>
            <a:ext cx="4978" cy="16471"/>
          </a:xfrm>
          <a:custGeom>
            <a:avLst/>
            <a:gdLst/>
            <a:ahLst/>
            <a:cxnLst/>
            <a:rect l="l" t="t" r="r" b="b"/>
            <a:pathLst>
              <a:path w="4978" h="16471">
                <a:moveTo>
                  <a:pt x="622" y="11798"/>
                </a:moveTo>
                <a:lnTo>
                  <a:pt x="0" y="16471"/>
                </a:lnTo>
                <a:lnTo>
                  <a:pt x="4813" y="6413"/>
                </a:lnTo>
                <a:lnTo>
                  <a:pt x="4978" y="0"/>
                </a:lnTo>
                <a:lnTo>
                  <a:pt x="622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893555" y="5232877"/>
            <a:ext cx="12115" cy="12128"/>
          </a:xfrm>
          <a:custGeom>
            <a:avLst/>
            <a:gdLst/>
            <a:ahLst/>
            <a:cxnLst/>
            <a:rect l="l" t="t" r="r" b="b"/>
            <a:pathLst>
              <a:path w="12115" h="12128">
                <a:moveTo>
                  <a:pt x="5219" y="8318"/>
                </a:moveTo>
                <a:lnTo>
                  <a:pt x="12115" y="12128"/>
                </a:lnTo>
                <a:lnTo>
                  <a:pt x="10922" y="9512"/>
                </a:lnTo>
                <a:lnTo>
                  <a:pt x="6565" y="6883"/>
                </a:lnTo>
                <a:lnTo>
                  <a:pt x="939" y="152"/>
                </a:lnTo>
                <a:lnTo>
                  <a:pt x="0" y="0"/>
                </a:lnTo>
                <a:lnTo>
                  <a:pt x="5219" y="8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994295" y="5227326"/>
            <a:ext cx="8064" cy="10617"/>
          </a:xfrm>
          <a:custGeom>
            <a:avLst/>
            <a:gdLst/>
            <a:ahLst/>
            <a:cxnLst/>
            <a:rect l="l" t="t" r="r" b="b"/>
            <a:pathLst>
              <a:path w="8064" h="10617">
                <a:moveTo>
                  <a:pt x="7200" y="165"/>
                </a:moveTo>
                <a:lnTo>
                  <a:pt x="1422" y="6819"/>
                </a:lnTo>
                <a:lnTo>
                  <a:pt x="0" y="10617"/>
                </a:lnTo>
                <a:lnTo>
                  <a:pt x="7277" y="2946"/>
                </a:lnTo>
                <a:lnTo>
                  <a:pt x="8064" y="0"/>
                </a:lnTo>
                <a:lnTo>
                  <a:pt x="720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987243" y="5241116"/>
            <a:ext cx="3797" cy="2463"/>
          </a:xfrm>
          <a:custGeom>
            <a:avLst/>
            <a:gdLst/>
            <a:ahLst/>
            <a:cxnLst/>
            <a:rect l="l" t="t" r="r" b="b"/>
            <a:pathLst>
              <a:path w="3797" h="2463">
                <a:moveTo>
                  <a:pt x="1828" y="0"/>
                </a:moveTo>
                <a:lnTo>
                  <a:pt x="0" y="2463"/>
                </a:lnTo>
                <a:lnTo>
                  <a:pt x="3797" y="711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913828" y="5249428"/>
            <a:ext cx="14008" cy="6261"/>
          </a:xfrm>
          <a:custGeom>
            <a:avLst/>
            <a:gdLst/>
            <a:ahLst/>
            <a:cxnLst/>
            <a:rect l="l" t="t" r="r" b="b"/>
            <a:pathLst>
              <a:path w="14008" h="6261">
                <a:moveTo>
                  <a:pt x="0" y="1346"/>
                </a:moveTo>
                <a:lnTo>
                  <a:pt x="5461" y="4279"/>
                </a:lnTo>
                <a:lnTo>
                  <a:pt x="14008" y="6261"/>
                </a:lnTo>
                <a:lnTo>
                  <a:pt x="1346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974972" y="5243579"/>
            <a:ext cx="12268" cy="8077"/>
          </a:xfrm>
          <a:custGeom>
            <a:avLst/>
            <a:gdLst/>
            <a:ahLst/>
            <a:cxnLst/>
            <a:rect l="l" t="t" r="r" b="b"/>
            <a:pathLst>
              <a:path w="12268" h="8077">
                <a:moveTo>
                  <a:pt x="9893" y="393"/>
                </a:moveTo>
                <a:lnTo>
                  <a:pt x="3479" y="4978"/>
                </a:lnTo>
                <a:lnTo>
                  <a:pt x="0" y="8077"/>
                </a:lnTo>
                <a:lnTo>
                  <a:pt x="8458" y="4432"/>
                </a:lnTo>
                <a:lnTo>
                  <a:pt x="12268" y="0"/>
                </a:lnTo>
                <a:lnTo>
                  <a:pt x="9893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929190" y="5255129"/>
            <a:ext cx="34696" cy="2692"/>
          </a:xfrm>
          <a:custGeom>
            <a:avLst/>
            <a:gdLst/>
            <a:ahLst/>
            <a:cxnLst/>
            <a:rect l="l" t="t" r="r" b="b"/>
            <a:pathLst>
              <a:path w="34696" h="2692">
                <a:moveTo>
                  <a:pt x="11252" y="1904"/>
                </a:moveTo>
                <a:lnTo>
                  <a:pt x="1193" y="0"/>
                </a:lnTo>
                <a:lnTo>
                  <a:pt x="0" y="800"/>
                </a:lnTo>
                <a:lnTo>
                  <a:pt x="5219" y="2692"/>
                </a:lnTo>
                <a:lnTo>
                  <a:pt x="25501" y="2616"/>
                </a:lnTo>
                <a:lnTo>
                  <a:pt x="34696" y="876"/>
                </a:lnTo>
                <a:lnTo>
                  <a:pt x="11252" y="19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752732" y="5299087"/>
            <a:ext cx="118402" cy="118402"/>
          </a:xfrm>
          <a:custGeom>
            <a:avLst/>
            <a:gdLst/>
            <a:ahLst/>
            <a:cxnLst/>
            <a:rect l="l" t="t" r="r" b="b"/>
            <a:pathLst>
              <a:path w="118402" h="118402">
                <a:moveTo>
                  <a:pt x="75793" y="1270"/>
                </a:moveTo>
                <a:lnTo>
                  <a:pt x="66128" y="0"/>
                </a:lnTo>
                <a:lnTo>
                  <a:pt x="50533" y="0"/>
                </a:lnTo>
                <a:lnTo>
                  <a:pt x="31673" y="5943"/>
                </a:lnTo>
                <a:lnTo>
                  <a:pt x="18059" y="15684"/>
                </a:lnTo>
                <a:lnTo>
                  <a:pt x="7048" y="29464"/>
                </a:lnTo>
                <a:lnTo>
                  <a:pt x="0" y="47205"/>
                </a:lnTo>
                <a:lnTo>
                  <a:pt x="0" y="71602"/>
                </a:lnTo>
                <a:lnTo>
                  <a:pt x="5461" y="86804"/>
                </a:lnTo>
                <a:lnTo>
                  <a:pt x="9817" y="93459"/>
                </a:lnTo>
                <a:lnTo>
                  <a:pt x="19405" y="104470"/>
                </a:lnTo>
                <a:lnTo>
                  <a:pt x="34378" y="114287"/>
                </a:lnTo>
                <a:lnTo>
                  <a:pt x="49580" y="118402"/>
                </a:lnTo>
                <a:lnTo>
                  <a:pt x="65659" y="118325"/>
                </a:lnTo>
                <a:lnTo>
                  <a:pt x="78486" y="116027"/>
                </a:lnTo>
                <a:lnTo>
                  <a:pt x="92430" y="109372"/>
                </a:lnTo>
                <a:lnTo>
                  <a:pt x="107391" y="95440"/>
                </a:lnTo>
                <a:lnTo>
                  <a:pt x="115709" y="80314"/>
                </a:lnTo>
                <a:lnTo>
                  <a:pt x="118402" y="66535"/>
                </a:lnTo>
                <a:lnTo>
                  <a:pt x="118402" y="52273"/>
                </a:lnTo>
                <a:lnTo>
                  <a:pt x="115709" y="38493"/>
                </a:lnTo>
                <a:lnTo>
                  <a:pt x="106210" y="21856"/>
                </a:lnTo>
                <a:lnTo>
                  <a:pt x="97739" y="13779"/>
                </a:lnTo>
                <a:lnTo>
                  <a:pt x="88150" y="6896"/>
                </a:lnTo>
                <a:lnTo>
                  <a:pt x="75793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929114" y="5458754"/>
            <a:ext cx="38798" cy="3403"/>
          </a:xfrm>
          <a:custGeom>
            <a:avLst/>
            <a:gdLst/>
            <a:ahLst/>
            <a:cxnLst/>
            <a:rect l="l" t="t" r="r" b="b"/>
            <a:pathLst>
              <a:path w="38798" h="3403">
                <a:moveTo>
                  <a:pt x="27330" y="0"/>
                </a:moveTo>
                <a:lnTo>
                  <a:pt x="6248" y="0"/>
                </a:lnTo>
                <a:lnTo>
                  <a:pt x="0" y="2298"/>
                </a:lnTo>
                <a:lnTo>
                  <a:pt x="2057" y="2933"/>
                </a:lnTo>
                <a:lnTo>
                  <a:pt x="7683" y="1346"/>
                </a:lnTo>
                <a:lnTo>
                  <a:pt x="25971" y="1346"/>
                </a:lnTo>
                <a:lnTo>
                  <a:pt x="38798" y="3403"/>
                </a:lnTo>
                <a:lnTo>
                  <a:pt x="35712" y="1270"/>
                </a:lnTo>
                <a:lnTo>
                  <a:pt x="2733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975210" y="5465095"/>
            <a:ext cx="14655" cy="9575"/>
          </a:xfrm>
          <a:custGeom>
            <a:avLst/>
            <a:gdLst/>
            <a:ahLst/>
            <a:cxnLst/>
            <a:rect l="l" t="t" r="r" b="b"/>
            <a:pathLst>
              <a:path w="14655" h="9575">
                <a:moveTo>
                  <a:pt x="546" y="1739"/>
                </a:moveTo>
                <a:lnTo>
                  <a:pt x="10134" y="7442"/>
                </a:lnTo>
                <a:lnTo>
                  <a:pt x="14655" y="9575"/>
                </a:lnTo>
                <a:lnTo>
                  <a:pt x="11557" y="6019"/>
                </a:lnTo>
                <a:lnTo>
                  <a:pt x="0" y="0"/>
                </a:lnTo>
                <a:lnTo>
                  <a:pt x="546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910099" y="5461289"/>
            <a:ext cx="17741" cy="7683"/>
          </a:xfrm>
          <a:custGeom>
            <a:avLst/>
            <a:gdLst/>
            <a:ahLst/>
            <a:cxnLst/>
            <a:rect l="l" t="t" r="r" b="b"/>
            <a:pathLst>
              <a:path w="17741" h="7683">
                <a:moveTo>
                  <a:pt x="8712" y="1511"/>
                </a:moveTo>
                <a:lnTo>
                  <a:pt x="0" y="7683"/>
                </a:lnTo>
                <a:lnTo>
                  <a:pt x="5080" y="6184"/>
                </a:lnTo>
                <a:lnTo>
                  <a:pt x="10147" y="2933"/>
                </a:lnTo>
                <a:lnTo>
                  <a:pt x="17424" y="546"/>
                </a:lnTo>
                <a:lnTo>
                  <a:pt x="17741" y="0"/>
                </a:lnTo>
                <a:lnTo>
                  <a:pt x="871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994293" y="5479031"/>
            <a:ext cx="9499" cy="11950"/>
          </a:xfrm>
          <a:custGeom>
            <a:avLst/>
            <a:gdLst/>
            <a:ahLst/>
            <a:cxnLst/>
            <a:rect l="l" t="t" r="r" b="b"/>
            <a:pathLst>
              <a:path w="9499" h="11950">
                <a:moveTo>
                  <a:pt x="711" y="3086"/>
                </a:moveTo>
                <a:lnTo>
                  <a:pt x="6337" y="9982"/>
                </a:lnTo>
                <a:lnTo>
                  <a:pt x="9499" y="11950"/>
                </a:lnTo>
                <a:lnTo>
                  <a:pt x="3644" y="3009"/>
                </a:lnTo>
                <a:lnTo>
                  <a:pt x="0" y="0"/>
                </a:lnTo>
                <a:lnTo>
                  <a:pt x="711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893937" y="5471974"/>
            <a:ext cx="11734" cy="11176"/>
          </a:xfrm>
          <a:custGeom>
            <a:avLst/>
            <a:gdLst/>
            <a:ahLst/>
            <a:cxnLst/>
            <a:rect l="l" t="t" r="r" b="b"/>
            <a:pathLst>
              <a:path w="11734" h="11175">
                <a:moveTo>
                  <a:pt x="5626" y="3251"/>
                </a:moveTo>
                <a:lnTo>
                  <a:pt x="0" y="11175"/>
                </a:lnTo>
                <a:lnTo>
                  <a:pt x="4203" y="8724"/>
                </a:lnTo>
                <a:lnTo>
                  <a:pt x="6972" y="4597"/>
                </a:lnTo>
                <a:lnTo>
                  <a:pt x="11569" y="952"/>
                </a:lnTo>
                <a:lnTo>
                  <a:pt x="11734" y="0"/>
                </a:lnTo>
                <a:lnTo>
                  <a:pt x="5626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1006737" y="5496852"/>
            <a:ext cx="4978" cy="16395"/>
          </a:xfrm>
          <a:custGeom>
            <a:avLst/>
            <a:gdLst/>
            <a:ahLst/>
            <a:cxnLst/>
            <a:rect l="l" t="t" r="r" b="b"/>
            <a:pathLst>
              <a:path w="4978" h="16395">
                <a:moveTo>
                  <a:pt x="622" y="4673"/>
                </a:moveTo>
                <a:lnTo>
                  <a:pt x="4978" y="16395"/>
                </a:lnTo>
                <a:lnTo>
                  <a:pt x="4813" y="10058"/>
                </a:lnTo>
                <a:lnTo>
                  <a:pt x="0" y="0"/>
                </a:lnTo>
                <a:lnTo>
                  <a:pt x="622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882863" y="5487272"/>
            <a:ext cx="7835" cy="14960"/>
          </a:xfrm>
          <a:custGeom>
            <a:avLst/>
            <a:gdLst/>
            <a:ahLst/>
            <a:cxnLst/>
            <a:rect l="l" t="t" r="r" b="b"/>
            <a:pathLst>
              <a:path w="7835" h="14960">
                <a:moveTo>
                  <a:pt x="3556" y="5143"/>
                </a:moveTo>
                <a:lnTo>
                  <a:pt x="0" y="14960"/>
                </a:lnTo>
                <a:lnTo>
                  <a:pt x="2044" y="13309"/>
                </a:lnTo>
                <a:lnTo>
                  <a:pt x="5549" y="5702"/>
                </a:lnTo>
                <a:lnTo>
                  <a:pt x="7835" y="0"/>
                </a:lnTo>
                <a:lnTo>
                  <a:pt x="3556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1012259" y="5514754"/>
            <a:ext cx="1993" cy="23279"/>
          </a:xfrm>
          <a:custGeom>
            <a:avLst/>
            <a:gdLst/>
            <a:ahLst/>
            <a:cxnLst/>
            <a:rect l="l" t="t" r="r" b="b"/>
            <a:pathLst>
              <a:path w="1993" h="23279">
                <a:moveTo>
                  <a:pt x="723" y="10134"/>
                </a:moveTo>
                <a:lnTo>
                  <a:pt x="0" y="23279"/>
                </a:lnTo>
                <a:lnTo>
                  <a:pt x="1993" y="14643"/>
                </a:lnTo>
                <a:lnTo>
                  <a:pt x="647" y="469"/>
                </a:lnTo>
                <a:lnTo>
                  <a:pt x="0" y="0"/>
                </a:lnTo>
                <a:lnTo>
                  <a:pt x="723" y="10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881189" y="5545005"/>
            <a:ext cx="1435" cy="4114"/>
          </a:xfrm>
          <a:custGeom>
            <a:avLst/>
            <a:gdLst/>
            <a:ahLst/>
            <a:cxnLst/>
            <a:rect l="l" t="t" r="r" b="b"/>
            <a:pathLst>
              <a:path w="1435" h="4114">
                <a:moveTo>
                  <a:pt x="1435" y="4114"/>
                </a:moveTo>
                <a:lnTo>
                  <a:pt x="876" y="558"/>
                </a:lnTo>
                <a:lnTo>
                  <a:pt x="0" y="0"/>
                </a:lnTo>
                <a:lnTo>
                  <a:pt x="1435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882629" y="5549121"/>
            <a:ext cx="6870" cy="13703"/>
          </a:xfrm>
          <a:custGeom>
            <a:avLst/>
            <a:gdLst/>
            <a:ahLst/>
            <a:cxnLst/>
            <a:rect l="l" t="t" r="r" b="b"/>
            <a:pathLst>
              <a:path w="6870" h="13703">
                <a:moveTo>
                  <a:pt x="863" y="4673"/>
                </a:moveTo>
                <a:lnTo>
                  <a:pt x="3708" y="11480"/>
                </a:lnTo>
                <a:lnTo>
                  <a:pt x="6870" y="13703"/>
                </a:lnTo>
                <a:lnTo>
                  <a:pt x="698" y="634"/>
                </a:lnTo>
                <a:lnTo>
                  <a:pt x="0" y="0"/>
                </a:lnTo>
                <a:lnTo>
                  <a:pt x="863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1006648" y="5539539"/>
            <a:ext cx="5067" cy="16395"/>
          </a:xfrm>
          <a:custGeom>
            <a:avLst/>
            <a:gdLst/>
            <a:ahLst/>
            <a:cxnLst/>
            <a:rect l="l" t="t" r="r" b="b"/>
            <a:pathLst>
              <a:path w="5067" h="16395">
                <a:moveTo>
                  <a:pt x="711" y="11798"/>
                </a:moveTo>
                <a:lnTo>
                  <a:pt x="0" y="16395"/>
                </a:lnTo>
                <a:lnTo>
                  <a:pt x="4902" y="6413"/>
                </a:lnTo>
                <a:lnTo>
                  <a:pt x="5067" y="0"/>
                </a:lnTo>
                <a:lnTo>
                  <a:pt x="711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889514" y="5562827"/>
            <a:ext cx="2527" cy="4114"/>
          </a:xfrm>
          <a:custGeom>
            <a:avLst/>
            <a:gdLst/>
            <a:ahLst/>
            <a:cxnLst/>
            <a:rect l="l" t="t" r="r" b="b"/>
            <a:pathLst>
              <a:path w="2527" h="4114">
                <a:moveTo>
                  <a:pt x="939" y="3403"/>
                </a:moveTo>
                <a:lnTo>
                  <a:pt x="2527" y="4114"/>
                </a:lnTo>
                <a:lnTo>
                  <a:pt x="2451" y="1892"/>
                </a:lnTo>
                <a:lnTo>
                  <a:pt x="0" y="0"/>
                </a:lnTo>
                <a:lnTo>
                  <a:pt x="939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894900" y="5570114"/>
            <a:ext cx="9740" cy="9334"/>
          </a:xfrm>
          <a:custGeom>
            <a:avLst/>
            <a:gdLst/>
            <a:ahLst/>
            <a:cxnLst/>
            <a:rect l="l" t="t" r="r" b="b"/>
            <a:pathLst>
              <a:path w="9740" h="9334">
                <a:moveTo>
                  <a:pt x="1028" y="2768"/>
                </a:moveTo>
                <a:lnTo>
                  <a:pt x="6565" y="8394"/>
                </a:lnTo>
                <a:lnTo>
                  <a:pt x="9740" y="9334"/>
                </a:lnTo>
                <a:lnTo>
                  <a:pt x="952" y="152"/>
                </a:lnTo>
                <a:lnTo>
                  <a:pt x="0" y="0"/>
                </a:lnTo>
                <a:lnTo>
                  <a:pt x="1028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992632" y="5563219"/>
            <a:ext cx="9728" cy="11722"/>
          </a:xfrm>
          <a:custGeom>
            <a:avLst/>
            <a:gdLst/>
            <a:ahLst/>
            <a:cxnLst/>
            <a:rect l="l" t="t" r="r" b="b"/>
            <a:pathLst>
              <a:path w="9728" h="11722">
                <a:moveTo>
                  <a:pt x="8864" y="165"/>
                </a:moveTo>
                <a:lnTo>
                  <a:pt x="3162" y="6896"/>
                </a:lnTo>
                <a:lnTo>
                  <a:pt x="0" y="11722"/>
                </a:lnTo>
                <a:lnTo>
                  <a:pt x="6642" y="6261"/>
                </a:lnTo>
                <a:lnTo>
                  <a:pt x="9728" y="0"/>
                </a:lnTo>
                <a:lnTo>
                  <a:pt x="8864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904638" y="5579455"/>
            <a:ext cx="3810" cy="2781"/>
          </a:xfrm>
          <a:custGeom>
            <a:avLst/>
            <a:gdLst/>
            <a:ahLst/>
            <a:cxnLst/>
            <a:rect l="l" t="t" r="r" b="b"/>
            <a:pathLst>
              <a:path w="3809" h="2781">
                <a:moveTo>
                  <a:pt x="1028" y="1828"/>
                </a:moveTo>
                <a:lnTo>
                  <a:pt x="3810" y="2781"/>
                </a:lnTo>
                <a:lnTo>
                  <a:pt x="0" y="0"/>
                </a:lnTo>
                <a:lnTo>
                  <a:pt x="1028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976544" y="5578185"/>
            <a:ext cx="11963" cy="8166"/>
          </a:xfrm>
          <a:custGeom>
            <a:avLst/>
            <a:gdLst/>
            <a:ahLst/>
            <a:cxnLst/>
            <a:rect l="l" t="t" r="r" b="b"/>
            <a:pathLst>
              <a:path w="11963" h="8166">
                <a:moveTo>
                  <a:pt x="7696" y="5080"/>
                </a:moveTo>
                <a:lnTo>
                  <a:pt x="11963" y="0"/>
                </a:lnTo>
                <a:lnTo>
                  <a:pt x="9829" y="241"/>
                </a:lnTo>
                <a:lnTo>
                  <a:pt x="6350" y="3733"/>
                </a:lnTo>
                <a:lnTo>
                  <a:pt x="1346" y="5778"/>
                </a:lnTo>
                <a:lnTo>
                  <a:pt x="0" y="8166"/>
                </a:lnTo>
                <a:lnTo>
                  <a:pt x="7696" y="5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912881" y="5585161"/>
            <a:ext cx="13766" cy="5295"/>
          </a:xfrm>
          <a:custGeom>
            <a:avLst/>
            <a:gdLst/>
            <a:ahLst/>
            <a:cxnLst/>
            <a:rect l="l" t="t" r="r" b="b"/>
            <a:pathLst>
              <a:path w="13766" h="5295">
                <a:moveTo>
                  <a:pt x="7759" y="4432"/>
                </a:moveTo>
                <a:lnTo>
                  <a:pt x="13766" y="5295"/>
                </a:lnTo>
                <a:lnTo>
                  <a:pt x="3708" y="76"/>
                </a:lnTo>
                <a:lnTo>
                  <a:pt x="0" y="0"/>
                </a:lnTo>
                <a:lnTo>
                  <a:pt x="775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926656" y="5590457"/>
            <a:ext cx="39916" cy="3251"/>
          </a:xfrm>
          <a:custGeom>
            <a:avLst/>
            <a:gdLst/>
            <a:ahLst/>
            <a:cxnLst/>
            <a:rect l="l" t="t" r="r" b="b"/>
            <a:pathLst>
              <a:path w="39916" h="3251">
                <a:moveTo>
                  <a:pt x="0" y="0"/>
                </a:moveTo>
                <a:lnTo>
                  <a:pt x="9105" y="3251"/>
                </a:lnTo>
                <a:lnTo>
                  <a:pt x="23914" y="3187"/>
                </a:lnTo>
                <a:lnTo>
                  <a:pt x="37769" y="1917"/>
                </a:lnTo>
                <a:lnTo>
                  <a:pt x="39916" y="165"/>
                </a:lnTo>
                <a:lnTo>
                  <a:pt x="17970" y="246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752656" y="5634973"/>
            <a:ext cx="118478" cy="118414"/>
          </a:xfrm>
          <a:custGeom>
            <a:avLst/>
            <a:gdLst/>
            <a:ahLst/>
            <a:cxnLst/>
            <a:rect l="l" t="t" r="r" b="b"/>
            <a:pathLst>
              <a:path w="118478" h="118414">
                <a:moveTo>
                  <a:pt x="75869" y="1270"/>
                </a:moveTo>
                <a:lnTo>
                  <a:pt x="70332" y="0"/>
                </a:lnTo>
                <a:lnTo>
                  <a:pt x="49263" y="0"/>
                </a:lnTo>
                <a:lnTo>
                  <a:pt x="37223" y="3086"/>
                </a:lnTo>
                <a:lnTo>
                  <a:pt x="18846" y="13627"/>
                </a:lnTo>
                <a:lnTo>
                  <a:pt x="6972" y="29311"/>
                </a:lnTo>
                <a:lnTo>
                  <a:pt x="0" y="47129"/>
                </a:lnTo>
                <a:lnTo>
                  <a:pt x="0" y="70256"/>
                </a:lnTo>
                <a:lnTo>
                  <a:pt x="5537" y="86728"/>
                </a:lnTo>
                <a:lnTo>
                  <a:pt x="16713" y="101688"/>
                </a:lnTo>
                <a:lnTo>
                  <a:pt x="34607" y="114134"/>
                </a:lnTo>
                <a:lnTo>
                  <a:pt x="51003" y="118414"/>
                </a:lnTo>
                <a:lnTo>
                  <a:pt x="61607" y="118325"/>
                </a:lnTo>
                <a:lnTo>
                  <a:pt x="75476" y="117055"/>
                </a:lnTo>
                <a:lnTo>
                  <a:pt x="93853" y="107950"/>
                </a:lnTo>
                <a:lnTo>
                  <a:pt x="103352" y="99479"/>
                </a:lnTo>
                <a:lnTo>
                  <a:pt x="109842" y="90843"/>
                </a:lnTo>
                <a:lnTo>
                  <a:pt x="117132" y="74764"/>
                </a:lnTo>
                <a:lnTo>
                  <a:pt x="118478" y="66446"/>
                </a:lnTo>
                <a:lnTo>
                  <a:pt x="118478" y="52273"/>
                </a:lnTo>
                <a:lnTo>
                  <a:pt x="115785" y="38493"/>
                </a:lnTo>
                <a:lnTo>
                  <a:pt x="106286" y="21780"/>
                </a:lnTo>
                <a:lnTo>
                  <a:pt x="92341" y="8242"/>
                </a:lnTo>
                <a:lnTo>
                  <a:pt x="75869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928081" y="5793218"/>
            <a:ext cx="37147" cy="3644"/>
          </a:xfrm>
          <a:custGeom>
            <a:avLst/>
            <a:gdLst/>
            <a:ahLst/>
            <a:cxnLst/>
            <a:rect l="l" t="t" r="r" b="b"/>
            <a:pathLst>
              <a:path w="37147" h="3644">
                <a:moveTo>
                  <a:pt x="0" y="3327"/>
                </a:moveTo>
                <a:lnTo>
                  <a:pt x="7365" y="2768"/>
                </a:lnTo>
                <a:lnTo>
                  <a:pt x="14579" y="1346"/>
                </a:lnTo>
                <a:lnTo>
                  <a:pt x="37147" y="3644"/>
                </a:lnTo>
                <a:lnTo>
                  <a:pt x="32550" y="1346"/>
                </a:lnTo>
                <a:lnTo>
                  <a:pt x="11480" y="0"/>
                </a:lnTo>
                <a:lnTo>
                  <a:pt x="0" y="3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914218" y="5797022"/>
            <a:ext cx="12268" cy="5067"/>
          </a:xfrm>
          <a:custGeom>
            <a:avLst/>
            <a:gdLst/>
            <a:ahLst/>
            <a:cxnLst/>
            <a:rect l="l" t="t" r="r" b="b"/>
            <a:pathLst>
              <a:path w="12268" h="5067">
                <a:moveTo>
                  <a:pt x="4673" y="1739"/>
                </a:moveTo>
                <a:lnTo>
                  <a:pt x="0" y="5067"/>
                </a:lnTo>
                <a:lnTo>
                  <a:pt x="10299" y="1816"/>
                </a:lnTo>
                <a:lnTo>
                  <a:pt x="12268" y="0"/>
                </a:lnTo>
                <a:lnTo>
                  <a:pt x="467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977889" y="5802327"/>
            <a:ext cx="11976" cy="8153"/>
          </a:xfrm>
          <a:custGeom>
            <a:avLst/>
            <a:gdLst/>
            <a:ahLst/>
            <a:cxnLst/>
            <a:rect l="l" t="t" r="r" b="b"/>
            <a:pathLst>
              <a:path w="11976" h="8153">
                <a:moveTo>
                  <a:pt x="8953" y="7442"/>
                </a:moveTo>
                <a:lnTo>
                  <a:pt x="11976" y="8153"/>
                </a:lnTo>
                <a:lnTo>
                  <a:pt x="6184" y="1905"/>
                </a:lnTo>
                <a:lnTo>
                  <a:pt x="0" y="0"/>
                </a:lnTo>
                <a:lnTo>
                  <a:pt x="8953" y="7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896316" y="5806450"/>
            <a:ext cx="10693" cy="9347"/>
          </a:xfrm>
          <a:custGeom>
            <a:avLst/>
            <a:gdLst/>
            <a:ahLst/>
            <a:cxnLst/>
            <a:rect l="l" t="t" r="r" b="b"/>
            <a:pathLst>
              <a:path w="10693" h="9347">
                <a:moveTo>
                  <a:pt x="3098" y="4508"/>
                </a:moveTo>
                <a:lnTo>
                  <a:pt x="0" y="9347"/>
                </a:lnTo>
                <a:lnTo>
                  <a:pt x="10540" y="863"/>
                </a:lnTo>
                <a:lnTo>
                  <a:pt x="10693" y="0"/>
                </a:lnTo>
                <a:lnTo>
                  <a:pt x="3098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995559" y="5816337"/>
            <a:ext cx="8229" cy="10541"/>
          </a:xfrm>
          <a:custGeom>
            <a:avLst/>
            <a:gdLst/>
            <a:ahLst/>
            <a:cxnLst/>
            <a:rect l="l" t="t" r="r" b="b"/>
            <a:pathLst>
              <a:path w="8229" h="10540">
                <a:moveTo>
                  <a:pt x="3644" y="1600"/>
                </a:moveTo>
                <a:lnTo>
                  <a:pt x="0" y="0"/>
                </a:lnTo>
                <a:lnTo>
                  <a:pt x="393" y="1993"/>
                </a:lnTo>
                <a:lnTo>
                  <a:pt x="2146" y="3086"/>
                </a:lnTo>
                <a:lnTo>
                  <a:pt x="6502" y="9918"/>
                </a:lnTo>
                <a:lnTo>
                  <a:pt x="8229" y="10540"/>
                </a:lnTo>
                <a:lnTo>
                  <a:pt x="3644" y="16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1006732" y="5832746"/>
            <a:ext cx="4978" cy="15036"/>
          </a:xfrm>
          <a:custGeom>
            <a:avLst/>
            <a:gdLst/>
            <a:ahLst/>
            <a:cxnLst/>
            <a:rect l="l" t="t" r="r" b="b"/>
            <a:pathLst>
              <a:path w="4978" h="15036">
                <a:moveTo>
                  <a:pt x="787" y="4432"/>
                </a:moveTo>
                <a:lnTo>
                  <a:pt x="4978" y="15036"/>
                </a:lnTo>
                <a:lnTo>
                  <a:pt x="4825" y="8623"/>
                </a:lnTo>
                <a:lnTo>
                  <a:pt x="546" y="469"/>
                </a:lnTo>
                <a:lnTo>
                  <a:pt x="0" y="0"/>
                </a:lnTo>
                <a:lnTo>
                  <a:pt x="787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883889" y="5823157"/>
            <a:ext cx="6883" cy="11887"/>
          </a:xfrm>
          <a:custGeom>
            <a:avLst/>
            <a:gdLst/>
            <a:ahLst/>
            <a:cxnLst/>
            <a:rect l="l" t="t" r="r" b="b"/>
            <a:pathLst>
              <a:path w="6883" h="11887">
                <a:moveTo>
                  <a:pt x="6096" y="317"/>
                </a:moveTo>
                <a:lnTo>
                  <a:pt x="2374" y="4914"/>
                </a:lnTo>
                <a:lnTo>
                  <a:pt x="0" y="11887"/>
                </a:lnTo>
                <a:lnTo>
                  <a:pt x="3314" y="7213"/>
                </a:lnTo>
                <a:lnTo>
                  <a:pt x="6883" y="0"/>
                </a:lnTo>
                <a:lnTo>
                  <a:pt x="6096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1012275" y="5849301"/>
            <a:ext cx="1981" cy="24625"/>
          </a:xfrm>
          <a:custGeom>
            <a:avLst/>
            <a:gdLst/>
            <a:ahLst/>
            <a:cxnLst/>
            <a:rect l="l" t="t" r="r" b="b"/>
            <a:pathLst>
              <a:path w="1981" h="24625">
                <a:moveTo>
                  <a:pt x="0" y="24625"/>
                </a:moveTo>
                <a:lnTo>
                  <a:pt x="1981" y="15989"/>
                </a:lnTo>
                <a:lnTo>
                  <a:pt x="622" y="393"/>
                </a:lnTo>
                <a:lnTo>
                  <a:pt x="0" y="0"/>
                </a:lnTo>
                <a:lnTo>
                  <a:pt x="0" y="24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881275" y="5879473"/>
            <a:ext cx="1028" cy="4191"/>
          </a:xfrm>
          <a:custGeom>
            <a:avLst/>
            <a:gdLst/>
            <a:ahLst/>
            <a:cxnLst/>
            <a:rect l="l" t="t" r="r" b="b"/>
            <a:pathLst>
              <a:path w="1028" h="4190">
                <a:moveTo>
                  <a:pt x="1028" y="4190"/>
                </a:moveTo>
                <a:lnTo>
                  <a:pt x="787" y="622"/>
                </a:lnTo>
                <a:lnTo>
                  <a:pt x="0" y="0"/>
                </a:lnTo>
                <a:lnTo>
                  <a:pt x="1028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006731" y="5875427"/>
            <a:ext cx="5219" cy="15049"/>
          </a:xfrm>
          <a:custGeom>
            <a:avLst/>
            <a:gdLst/>
            <a:ahLst/>
            <a:cxnLst/>
            <a:rect l="l" t="t" r="r" b="b"/>
            <a:pathLst>
              <a:path w="5219" h="15049">
                <a:moveTo>
                  <a:pt x="0" y="15049"/>
                </a:moveTo>
                <a:lnTo>
                  <a:pt x="3403" y="10452"/>
                </a:lnTo>
                <a:lnTo>
                  <a:pt x="5219" y="1270"/>
                </a:lnTo>
                <a:lnTo>
                  <a:pt x="4978" y="0"/>
                </a:lnTo>
                <a:lnTo>
                  <a:pt x="0" y="150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883884" y="5888099"/>
            <a:ext cx="6731" cy="12039"/>
          </a:xfrm>
          <a:custGeom>
            <a:avLst/>
            <a:gdLst/>
            <a:ahLst/>
            <a:cxnLst/>
            <a:rect l="l" t="t" r="r" b="b"/>
            <a:pathLst>
              <a:path w="6731" h="12039">
                <a:moveTo>
                  <a:pt x="2374" y="6972"/>
                </a:moveTo>
                <a:lnTo>
                  <a:pt x="6730" y="12039"/>
                </a:lnTo>
                <a:lnTo>
                  <a:pt x="5397" y="8166"/>
                </a:lnTo>
                <a:lnTo>
                  <a:pt x="800" y="241"/>
                </a:lnTo>
                <a:lnTo>
                  <a:pt x="0" y="0"/>
                </a:lnTo>
                <a:lnTo>
                  <a:pt x="2374" y="69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995796" y="5896324"/>
            <a:ext cx="8001" cy="10706"/>
          </a:xfrm>
          <a:custGeom>
            <a:avLst/>
            <a:gdLst/>
            <a:ahLst/>
            <a:cxnLst/>
            <a:rect l="l" t="t" r="r" b="b"/>
            <a:pathLst>
              <a:path w="8000" h="10706">
                <a:moveTo>
                  <a:pt x="7048" y="165"/>
                </a:moveTo>
                <a:lnTo>
                  <a:pt x="0" y="10706"/>
                </a:lnTo>
                <a:lnTo>
                  <a:pt x="4203" y="8331"/>
                </a:lnTo>
                <a:lnTo>
                  <a:pt x="8001" y="0"/>
                </a:lnTo>
                <a:lnTo>
                  <a:pt x="70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896316" y="5907345"/>
            <a:ext cx="10693" cy="9423"/>
          </a:xfrm>
          <a:custGeom>
            <a:avLst/>
            <a:gdLst/>
            <a:ahLst/>
            <a:cxnLst/>
            <a:rect l="l" t="t" r="r" b="b"/>
            <a:pathLst>
              <a:path w="10693" h="9423">
                <a:moveTo>
                  <a:pt x="1041" y="2768"/>
                </a:moveTo>
                <a:lnTo>
                  <a:pt x="10693" y="9423"/>
                </a:lnTo>
                <a:lnTo>
                  <a:pt x="9512" y="6819"/>
                </a:lnTo>
                <a:lnTo>
                  <a:pt x="0" y="0"/>
                </a:lnTo>
                <a:lnTo>
                  <a:pt x="1041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911531" y="5919707"/>
            <a:ext cx="14960" cy="6413"/>
          </a:xfrm>
          <a:custGeom>
            <a:avLst/>
            <a:gdLst/>
            <a:ahLst/>
            <a:cxnLst/>
            <a:rect l="l" t="t" r="r" b="b"/>
            <a:pathLst>
              <a:path w="14960" h="6413">
                <a:moveTo>
                  <a:pt x="5143" y="4190"/>
                </a:moveTo>
                <a:lnTo>
                  <a:pt x="14960" y="6413"/>
                </a:lnTo>
                <a:lnTo>
                  <a:pt x="12039" y="4190"/>
                </a:lnTo>
                <a:lnTo>
                  <a:pt x="6489" y="2844"/>
                </a:lnTo>
                <a:lnTo>
                  <a:pt x="2298" y="76"/>
                </a:lnTo>
                <a:lnTo>
                  <a:pt x="0" y="0"/>
                </a:lnTo>
                <a:lnTo>
                  <a:pt x="5143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975122" y="5914240"/>
            <a:ext cx="13068" cy="7988"/>
          </a:xfrm>
          <a:custGeom>
            <a:avLst/>
            <a:gdLst/>
            <a:ahLst/>
            <a:cxnLst/>
            <a:rect l="l" t="t" r="r" b="b"/>
            <a:pathLst>
              <a:path w="13068" h="7988">
                <a:moveTo>
                  <a:pt x="11252" y="0"/>
                </a:moveTo>
                <a:lnTo>
                  <a:pt x="0" y="7988"/>
                </a:lnTo>
                <a:lnTo>
                  <a:pt x="7061" y="5613"/>
                </a:lnTo>
                <a:lnTo>
                  <a:pt x="13068" y="546"/>
                </a:lnTo>
                <a:lnTo>
                  <a:pt x="112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928084" y="5925173"/>
            <a:ext cx="41262" cy="4343"/>
          </a:xfrm>
          <a:custGeom>
            <a:avLst/>
            <a:gdLst/>
            <a:ahLst/>
            <a:cxnLst/>
            <a:rect l="l" t="t" r="r" b="b"/>
            <a:pathLst>
              <a:path w="41262" h="4343">
                <a:moveTo>
                  <a:pt x="33985" y="3403"/>
                </a:moveTo>
                <a:lnTo>
                  <a:pt x="41262" y="0"/>
                </a:lnTo>
                <a:lnTo>
                  <a:pt x="33578" y="1650"/>
                </a:lnTo>
                <a:lnTo>
                  <a:pt x="16471" y="2755"/>
                </a:lnTo>
                <a:lnTo>
                  <a:pt x="12268" y="2844"/>
                </a:lnTo>
                <a:lnTo>
                  <a:pt x="0" y="1422"/>
                </a:lnTo>
                <a:lnTo>
                  <a:pt x="10452" y="4343"/>
                </a:lnTo>
                <a:lnTo>
                  <a:pt x="33985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754079" y="5300436"/>
            <a:ext cx="115709" cy="115709"/>
          </a:xfrm>
          <a:custGeom>
            <a:avLst/>
            <a:gdLst/>
            <a:ahLst/>
            <a:cxnLst/>
            <a:rect l="l" t="t" r="r" b="b"/>
            <a:pathLst>
              <a:path w="115709" h="115709">
                <a:moveTo>
                  <a:pt x="73101" y="1346"/>
                </a:moveTo>
                <a:lnTo>
                  <a:pt x="63360" y="0"/>
                </a:lnTo>
                <a:lnTo>
                  <a:pt x="50533" y="0"/>
                </a:lnTo>
                <a:lnTo>
                  <a:pt x="31686" y="5943"/>
                </a:lnTo>
                <a:lnTo>
                  <a:pt x="18059" y="15760"/>
                </a:lnTo>
                <a:lnTo>
                  <a:pt x="7124" y="29540"/>
                </a:lnTo>
                <a:lnTo>
                  <a:pt x="0" y="47205"/>
                </a:lnTo>
                <a:lnTo>
                  <a:pt x="0" y="68897"/>
                </a:lnTo>
                <a:lnTo>
                  <a:pt x="5461" y="84035"/>
                </a:lnTo>
                <a:lnTo>
                  <a:pt x="9817" y="90766"/>
                </a:lnTo>
                <a:lnTo>
                  <a:pt x="19405" y="101765"/>
                </a:lnTo>
                <a:lnTo>
                  <a:pt x="34378" y="111594"/>
                </a:lnTo>
                <a:lnTo>
                  <a:pt x="49580" y="115709"/>
                </a:lnTo>
                <a:lnTo>
                  <a:pt x="62966" y="115633"/>
                </a:lnTo>
                <a:lnTo>
                  <a:pt x="75717" y="113334"/>
                </a:lnTo>
                <a:lnTo>
                  <a:pt x="89725" y="106603"/>
                </a:lnTo>
                <a:lnTo>
                  <a:pt x="104698" y="92748"/>
                </a:lnTo>
                <a:lnTo>
                  <a:pt x="112941" y="77533"/>
                </a:lnTo>
                <a:lnTo>
                  <a:pt x="115709" y="63753"/>
                </a:lnTo>
                <a:lnTo>
                  <a:pt x="115709" y="52349"/>
                </a:lnTo>
                <a:lnTo>
                  <a:pt x="112941" y="38493"/>
                </a:lnTo>
                <a:lnTo>
                  <a:pt x="103428" y="21856"/>
                </a:lnTo>
                <a:lnTo>
                  <a:pt x="95034" y="13779"/>
                </a:lnTo>
                <a:lnTo>
                  <a:pt x="85382" y="6883"/>
                </a:lnTo>
                <a:lnTo>
                  <a:pt x="73101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754076" y="5636323"/>
            <a:ext cx="115709" cy="115633"/>
          </a:xfrm>
          <a:custGeom>
            <a:avLst/>
            <a:gdLst/>
            <a:ahLst/>
            <a:cxnLst/>
            <a:rect l="l" t="t" r="r" b="b"/>
            <a:pathLst>
              <a:path w="115709" h="115633">
                <a:moveTo>
                  <a:pt x="73025" y="1346"/>
                </a:moveTo>
                <a:lnTo>
                  <a:pt x="67487" y="0"/>
                </a:lnTo>
                <a:lnTo>
                  <a:pt x="49187" y="0"/>
                </a:lnTo>
                <a:lnTo>
                  <a:pt x="37147" y="3086"/>
                </a:lnTo>
                <a:lnTo>
                  <a:pt x="18770" y="13703"/>
                </a:lnTo>
                <a:lnTo>
                  <a:pt x="6896" y="29298"/>
                </a:lnTo>
                <a:lnTo>
                  <a:pt x="0" y="47116"/>
                </a:lnTo>
                <a:lnTo>
                  <a:pt x="0" y="67551"/>
                </a:lnTo>
                <a:lnTo>
                  <a:pt x="5549" y="84035"/>
                </a:lnTo>
                <a:lnTo>
                  <a:pt x="16713" y="98996"/>
                </a:lnTo>
                <a:lnTo>
                  <a:pt x="34531" y="111429"/>
                </a:lnTo>
                <a:lnTo>
                  <a:pt x="50927" y="115633"/>
                </a:lnTo>
                <a:lnTo>
                  <a:pt x="58851" y="115633"/>
                </a:lnTo>
                <a:lnTo>
                  <a:pt x="72631" y="114287"/>
                </a:lnTo>
                <a:lnTo>
                  <a:pt x="91084" y="105181"/>
                </a:lnTo>
                <a:lnTo>
                  <a:pt x="100584" y="96786"/>
                </a:lnTo>
                <a:lnTo>
                  <a:pt x="106997" y="88074"/>
                </a:lnTo>
                <a:lnTo>
                  <a:pt x="114363" y="72072"/>
                </a:lnTo>
                <a:lnTo>
                  <a:pt x="115709" y="63753"/>
                </a:lnTo>
                <a:lnTo>
                  <a:pt x="115709" y="52273"/>
                </a:lnTo>
                <a:lnTo>
                  <a:pt x="112941" y="38493"/>
                </a:lnTo>
                <a:lnTo>
                  <a:pt x="103441" y="21856"/>
                </a:lnTo>
                <a:lnTo>
                  <a:pt x="89573" y="8242"/>
                </a:lnTo>
                <a:lnTo>
                  <a:pt x="73025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1202825" y="5903386"/>
            <a:ext cx="1270" cy="68186"/>
          </a:xfrm>
          <a:custGeom>
            <a:avLst/>
            <a:gdLst/>
            <a:ahLst/>
            <a:cxnLst/>
            <a:rect l="l" t="t" r="r" b="b"/>
            <a:pathLst>
              <a:path w="1269" h="68186">
                <a:moveTo>
                  <a:pt x="1269" y="0"/>
                </a:moveTo>
                <a:lnTo>
                  <a:pt x="558" y="4432"/>
                </a:lnTo>
                <a:lnTo>
                  <a:pt x="317" y="8953"/>
                </a:lnTo>
                <a:lnTo>
                  <a:pt x="0" y="13931"/>
                </a:lnTo>
                <a:lnTo>
                  <a:pt x="76" y="18923"/>
                </a:lnTo>
                <a:lnTo>
                  <a:pt x="33" y="33154"/>
                </a:lnTo>
                <a:lnTo>
                  <a:pt x="19" y="42734"/>
                </a:lnTo>
                <a:lnTo>
                  <a:pt x="31" y="52356"/>
                </a:lnTo>
                <a:lnTo>
                  <a:pt x="71" y="66711"/>
                </a:lnTo>
                <a:lnTo>
                  <a:pt x="76" y="681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204019" y="5885086"/>
            <a:ext cx="7683" cy="18300"/>
          </a:xfrm>
          <a:custGeom>
            <a:avLst/>
            <a:gdLst/>
            <a:ahLst/>
            <a:cxnLst/>
            <a:rect l="l" t="t" r="r" b="b"/>
            <a:pathLst>
              <a:path w="7683" h="18300">
                <a:moveTo>
                  <a:pt x="76" y="18300"/>
                </a:moveTo>
                <a:lnTo>
                  <a:pt x="0" y="17830"/>
                </a:lnTo>
                <a:lnTo>
                  <a:pt x="152" y="17348"/>
                </a:lnTo>
                <a:lnTo>
                  <a:pt x="1816" y="11493"/>
                </a:lnTo>
                <a:lnTo>
                  <a:pt x="1422" y="11010"/>
                </a:lnTo>
                <a:lnTo>
                  <a:pt x="3721" y="5626"/>
                </a:lnTo>
                <a:lnTo>
                  <a:pt x="4991" y="2768"/>
                </a:lnTo>
                <a:lnTo>
                  <a:pt x="5384" y="2146"/>
                </a:lnTo>
                <a:lnTo>
                  <a:pt x="768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262858" y="5901246"/>
            <a:ext cx="4002" cy="51396"/>
          </a:xfrm>
          <a:custGeom>
            <a:avLst/>
            <a:gdLst/>
            <a:ahLst/>
            <a:cxnLst/>
            <a:rect l="l" t="t" r="r" b="b"/>
            <a:pathLst>
              <a:path w="4002" h="51396">
                <a:moveTo>
                  <a:pt x="0" y="0"/>
                </a:moveTo>
                <a:lnTo>
                  <a:pt x="1739" y="3327"/>
                </a:lnTo>
                <a:lnTo>
                  <a:pt x="1905" y="3721"/>
                </a:lnTo>
                <a:lnTo>
                  <a:pt x="2616" y="7365"/>
                </a:lnTo>
                <a:lnTo>
                  <a:pt x="3644" y="12992"/>
                </a:lnTo>
                <a:lnTo>
                  <a:pt x="3568" y="13220"/>
                </a:lnTo>
                <a:lnTo>
                  <a:pt x="3721" y="19088"/>
                </a:lnTo>
                <a:lnTo>
                  <a:pt x="4002" y="32576"/>
                </a:lnTo>
                <a:lnTo>
                  <a:pt x="3919" y="42918"/>
                </a:lnTo>
                <a:lnTo>
                  <a:pt x="3721" y="5139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221994" y="5871552"/>
            <a:ext cx="33578" cy="4826"/>
          </a:xfrm>
          <a:custGeom>
            <a:avLst/>
            <a:gdLst/>
            <a:ahLst/>
            <a:cxnLst/>
            <a:rect l="l" t="t" r="r" b="b"/>
            <a:pathLst>
              <a:path w="33578" h="4825">
                <a:moveTo>
                  <a:pt x="0" y="4825"/>
                </a:moveTo>
                <a:lnTo>
                  <a:pt x="6096" y="2285"/>
                </a:lnTo>
                <a:lnTo>
                  <a:pt x="6413" y="2209"/>
                </a:lnTo>
                <a:lnTo>
                  <a:pt x="12827" y="711"/>
                </a:lnTo>
                <a:lnTo>
                  <a:pt x="15836" y="0"/>
                </a:lnTo>
                <a:lnTo>
                  <a:pt x="16319" y="0"/>
                </a:lnTo>
                <a:lnTo>
                  <a:pt x="19481" y="228"/>
                </a:lnTo>
                <a:lnTo>
                  <a:pt x="26530" y="787"/>
                </a:lnTo>
                <a:lnTo>
                  <a:pt x="26695" y="863"/>
                </a:lnTo>
                <a:lnTo>
                  <a:pt x="33578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273393" y="5885566"/>
            <a:ext cx="8712" cy="30962"/>
          </a:xfrm>
          <a:custGeom>
            <a:avLst/>
            <a:gdLst/>
            <a:ahLst/>
            <a:cxnLst/>
            <a:rect l="l" t="t" r="r" b="b"/>
            <a:pathLst>
              <a:path w="8712" h="30962">
                <a:moveTo>
                  <a:pt x="0" y="0"/>
                </a:moveTo>
                <a:lnTo>
                  <a:pt x="3009" y="3556"/>
                </a:lnTo>
                <a:lnTo>
                  <a:pt x="3568" y="4508"/>
                </a:lnTo>
                <a:lnTo>
                  <a:pt x="4914" y="9029"/>
                </a:lnTo>
                <a:lnTo>
                  <a:pt x="7518" y="17500"/>
                </a:lnTo>
                <a:lnTo>
                  <a:pt x="6972" y="18059"/>
                </a:lnTo>
                <a:lnTo>
                  <a:pt x="8394" y="27089"/>
                </a:lnTo>
                <a:lnTo>
                  <a:pt x="8712" y="28905"/>
                </a:lnTo>
                <a:lnTo>
                  <a:pt x="8712" y="29146"/>
                </a:lnTo>
                <a:lnTo>
                  <a:pt x="8559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155543" y="5875987"/>
            <a:ext cx="75552" cy="189522"/>
          </a:xfrm>
          <a:custGeom>
            <a:avLst/>
            <a:gdLst/>
            <a:ahLst/>
            <a:cxnLst/>
            <a:rect l="l" t="t" r="r" b="b"/>
            <a:pathLst>
              <a:path w="75552" h="189522">
                <a:moveTo>
                  <a:pt x="0" y="5537"/>
                </a:moveTo>
                <a:lnTo>
                  <a:pt x="0" y="0"/>
                </a:lnTo>
                <a:lnTo>
                  <a:pt x="76" y="189522"/>
                </a:lnTo>
                <a:lnTo>
                  <a:pt x="75552" y="189445"/>
                </a:lnTo>
                <a:lnTo>
                  <a:pt x="71907" y="1895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155467" y="4991947"/>
            <a:ext cx="11557" cy="884034"/>
          </a:xfrm>
          <a:custGeom>
            <a:avLst/>
            <a:gdLst/>
            <a:ahLst/>
            <a:cxnLst/>
            <a:rect l="l" t="t" r="r" b="b"/>
            <a:pathLst>
              <a:path w="11556" h="884034">
                <a:moveTo>
                  <a:pt x="76" y="884034"/>
                </a:moveTo>
                <a:lnTo>
                  <a:pt x="0" y="0"/>
                </a:lnTo>
                <a:lnTo>
                  <a:pt x="11557" y="0"/>
                </a:ln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155465" y="5137039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167028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355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185322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710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194509" y="4991952"/>
            <a:ext cx="91478" cy="0"/>
          </a:xfrm>
          <a:custGeom>
            <a:avLst/>
            <a:gdLst/>
            <a:ahLst/>
            <a:cxnLst/>
            <a:rect l="l" t="t" r="r" b="b"/>
            <a:pathLst>
              <a:path w="91478">
                <a:moveTo>
                  <a:pt x="0" y="0"/>
                </a:moveTo>
                <a:lnTo>
                  <a:pt x="91478" y="0"/>
                </a:lnTo>
                <a:lnTo>
                  <a:pt x="8237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203775" y="5903387"/>
            <a:ext cx="317" cy="2374"/>
          </a:xfrm>
          <a:custGeom>
            <a:avLst/>
            <a:gdLst/>
            <a:ahLst/>
            <a:cxnLst/>
            <a:rect l="l" t="t" r="r" b="b"/>
            <a:pathLst>
              <a:path w="317" h="2374">
                <a:moveTo>
                  <a:pt x="0" y="2374"/>
                </a:moveTo>
                <a:lnTo>
                  <a:pt x="31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202905" y="5921679"/>
            <a:ext cx="134162" cy="49898"/>
          </a:xfrm>
          <a:custGeom>
            <a:avLst/>
            <a:gdLst/>
            <a:ahLst/>
            <a:cxnLst/>
            <a:rect l="l" t="t" r="r" b="b"/>
            <a:pathLst>
              <a:path w="134162" h="49898">
                <a:moveTo>
                  <a:pt x="0" y="49898"/>
                </a:moveTo>
                <a:lnTo>
                  <a:pt x="134162" y="49898"/>
                </a:lnTo>
                <a:lnTo>
                  <a:pt x="134162" y="30962"/>
                </a:lnTo>
                <a:lnTo>
                  <a:pt x="79121" y="30962"/>
                </a:lnTo>
                <a:lnTo>
                  <a:pt x="79121" y="0"/>
                </a:lnTo>
                <a:lnTo>
                  <a:pt x="79121" y="27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203143" y="5910190"/>
            <a:ext cx="241" cy="2146"/>
          </a:xfrm>
          <a:custGeom>
            <a:avLst/>
            <a:gdLst/>
            <a:ahLst/>
            <a:cxnLst/>
            <a:rect l="l" t="t" r="r" b="b"/>
            <a:pathLst>
              <a:path w="241" h="2146">
                <a:moveTo>
                  <a:pt x="0" y="2146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202822" y="5569164"/>
            <a:ext cx="83159" cy="20510"/>
          </a:xfrm>
          <a:custGeom>
            <a:avLst/>
            <a:gdLst/>
            <a:ahLst/>
            <a:cxnLst/>
            <a:rect l="l" t="t" r="r" b="b"/>
            <a:pathLst>
              <a:path w="83159" h="20510">
                <a:moveTo>
                  <a:pt x="241" y="393"/>
                </a:moveTo>
                <a:lnTo>
                  <a:pt x="800" y="0"/>
                </a:lnTo>
                <a:lnTo>
                  <a:pt x="0" y="558"/>
                </a:lnTo>
                <a:lnTo>
                  <a:pt x="0" y="20510"/>
                </a:lnTo>
                <a:lnTo>
                  <a:pt x="83159" y="20510"/>
                </a:lnTo>
                <a:lnTo>
                  <a:pt x="74053" y="205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203618" y="5505408"/>
            <a:ext cx="99314" cy="63753"/>
          </a:xfrm>
          <a:custGeom>
            <a:avLst/>
            <a:gdLst/>
            <a:ahLst/>
            <a:cxnLst/>
            <a:rect l="l" t="t" r="r" b="b"/>
            <a:pathLst>
              <a:path w="99313" h="63753">
                <a:moveTo>
                  <a:pt x="0" y="63753"/>
                </a:moveTo>
                <a:lnTo>
                  <a:pt x="99314" y="0"/>
                </a:lnTo>
                <a:lnTo>
                  <a:pt x="1140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202830" y="5486477"/>
            <a:ext cx="83159" cy="18923"/>
          </a:xfrm>
          <a:custGeom>
            <a:avLst/>
            <a:gdLst/>
            <a:ahLst/>
            <a:cxnLst/>
            <a:rect l="l" t="t" r="r" b="b"/>
            <a:pathLst>
              <a:path w="83159" h="18923">
                <a:moveTo>
                  <a:pt x="74206" y="0"/>
                </a:moveTo>
                <a:lnTo>
                  <a:pt x="83159" y="0"/>
                </a:lnTo>
                <a:lnTo>
                  <a:pt x="0" y="0"/>
                </a:lnTo>
                <a:lnTo>
                  <a:pt x="0" y="18923"/>
                </a:lnTo>
                <a:lnTo>
                  <a:pt x="19088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194509" y="5134592"/>
            <a:ext cx="9105" cy="4038"/>
          </a:xfrm>
          <a:custGeom>
            <a:avLst/>
            <a:gdLst/>
            <a:ahLst/>
            <a:cxnLst/>
            <a:rect l="l" t="t" r="r" b="b"/>
            <a:pathLst>
              <a:path w="9105" h="4038">
                <a:moveTo>
                  <a:pt x="0" y="0"/>
                </a:moveTo>
                <a:lnTo>
                  <a:pt x="0" y="4038"/>
                </a:lnTo>
                <a:lnTo>
                  <a:pt x="9105" y="4038"/>
                </a:lnTo>
                <a:lnTo>
                  <a:pt x="0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194509" y="5080886"/>
            <a:ext cx="63919" cy="54813"/>
          </a:xfrm>
          <a:custGeom>
            <a:avLst/>
            <a:gdLst/>
            <a:ahLst/>
            <a:cxnLst/>
            <a:rect l="l" t="t" r="r" b="b"/>
            <a:pathLst>
              <a:path w="63919" h="54813">
                <a:moveTo>
                  <a:pt x="0" y="54813"/>
                </a:moveTo>
                <a:lnTo>
                  <a:pt x="0" y="42379"/>
                </a:lnTo>
                <a:lnTo>
                  <a:pt x="63919" y="42379"/>
                </a:lnTo>
                <a:lnTo>
                  <a:pt x="63919" y="0"/>
                </a:lnTo>
                <a:lnTo>
                  <a:pt x="63919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198545" y="5123266"/>
            <a:ext cx="1587" cy="0"/>
          </a:xfrm>
          <a:custGeom>
            <a:avLst/>
            <a:gdLst/>
            <a:ahLst/>
            <a:cxnLst/>
            <a:rect l="l" t="t" r="r" b="b"/>
            <a:pathLst>
              <a:path w="1587">
                <a:moveTo>
                  <a:pt x="158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208128" y="5885092"/>
            <a:ext cx="3568" cy="5067"/>
          </a:xfrm>
          <a:custGeom>
            <a:avLst/>
            <a:gdLst/>
            <a:ahLst/>
            <a:cxnLst/>
            <a:rect l="l" t="t" r="r" b="b"/>
            <a:pathLst>
              <a:path w="3568" h="5067">
                <a:moveTo>
                  <a:pt x="3568" y="0"/>
                </a:moveTo>
                <a:lnTo>
                  <a:pt x="0" y="50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211698" y="5876381"/>
            <a:ext cx="10299" cy="8712"/>
          </a:xfrm>
          <a:custGeom>
            <a:avLst/>
            <a:gdLst/>
            <a:ahLst/>
            <a:cxnLst/>
            <a:rect l="l" t="t" r="r" b="b"/>
            <a:pathLst>
              <a:path w="10299" h="8712">
                <a:moveTo>
                  <a:pt x="8394" y="1422"/>
                </a:moveTo>
                <a:lnTo>
                  <a:pt x="10299" y="0"/>
                </a:lnTo>
                <a:lnTo>
                  <a:pt x="1663" y="6337"/>
                </a:lnTo>
                <a:lnTo>
                  <a:pt x="0" y="8712"/>
                </a:lnTo>
                <a:lnTo>
                  <a:pt x="469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1203617" y="5138625"/>
            <a:ext cx="69697" cy="43014"/>
          </a:xfrm>
          <a:custGeom>
            <a:avLst/>
            <a:gdLst/>
            <a:ahLst/>
            <a:cxnLst/>
            <a:rect l="l" t="t" r="r" b="b"/>
            <a:pathLst>
              <a:path w="69697" h="43014">
                <a:moveTo>
                  <a:pt x="69697" y="31369"/>
                </a:moveTo>
                <a:lnTo>
                  <a:pt x="69697" y="43014"/>
                </a:lnTo>
                <a:lnTo>
                  <a:pt x="54965" y="43014"/>
                </a:lnTo>
                <a:lnTo>
                  <a:pt x="5481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221915" y="5971578"/>
            <a:ext cx="7048" cy="0"/>
          </a:xfrm>
          <a:custGeom>
            <a:avLst/>
            <a:gdLst/>
            <a:ahLst/>
            <a:cxnLst/>
            <a:rect l="l" t="t" r="r" b="b"/>
            <a:pathLst>
              <a:path w="7048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255729" y="5894193"/>
            <a:ext cx="7137" cy="7061"/>
          </a:xfrm>
          <a:custGeom>
            <a:avLst/>
            <a:gdLst/>
            <a:ahLst/>
            <a:cxnLst/>
            <a:rect l="l" t="t" r="r" b="b"/>
            <a:pathLst>
              <a:path w="7137" h="7061">
                <a:moveTo>
                  <a:pt x="241" y="165"/>
                </a:moveTo>
                <a:lnTo>
                  <a:pt x="0" y="0"/>
                </a:lnTo>
                <a:lnTo>
                  <a:pt x="3403" y="2374"/>
                </a:lnTo>
                <a:lnTo>
                  <a:pt x="7137" y="70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218349" y="5927780"/>
            <a:ext cx="48234" cy="24866"/>
          </a:xfrm>
          <a:custGeom>
            <a:avLst/>
            <a:gdLst/>
            <a:ahLst/>
            <a:cxnLst/>
            <a:rect l="l" t="t" r="r" b="b"/>
            <a:pathLst>
              <a:path w="48234" h="24866">
                <a:moveTo>
                  <a:pt x="48234" y="24866"/>
                </a:moveTo>
                <a:lnTo>
                  <a:pt x="0" y="24866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1218349" y="5905122"/>
            <a:ext cx="1193" cy="25666"/>
          </a:xfrm>
          <a:custGeom>
            <a:avLst/>
            <a:gdLst/>
            <a:ahLst/>
            <a:cxnLst/>
            <a:rect l="l" t="t" r="r" b="b"/>
            <a:pathLst>
              <a:path w="1193" h="25666">
                <a:moveTo>
                  <a:pt x="0" y="25666"/>
                </a:moveTo>
                <a:lnTo>
                  <a:pt x="241" y="7772"/>
                </a:lnTo>
                <a:lnTo>
                  <a:pt x="1193" y="0"/>
                </a:lnTo>
                <a:lnTo>
                  <a:pt x="711" y="38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1219539" y="590258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539"/>
                </a:moveTo>
                <a:lnTo>
                  <a:pt x="127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1220409" y="5893087"/>
            <a:ext cx="10693" cy="10299"/>
          </a:xfrm>
          <a:custGeom>
            <a:avLst/>
            <a:gdLst/>
            <a:ahLst/>
            <a:cxnLst/>
            <a:rect l="l" t="t" r="r" b="b"/>
            <a:pathLst>
              <a:path w="10693" h="10299">
                <a:moveTo>
                  <a:pt x="0" y="10299"/>
                </a:moveTo>
                <a:lnTo>
                  <a:pt x="1816" y="6654"/>
                </a:lnTo>
                <a:lnTo>
                  <a:pt x="6096" y="2298"/>
                </a:lnTo>
                <a:lnTo>
                  <a:pt x="10693" y="0"/>
                </a:lnTo>
                <a:lnTo>
                  <a:pt x="9893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1231102" y="6022186"/>
            <a:ext cx="427672" cy="43243"/>
          </a:xfrm>
          <a:custGeom>
            <a:avLst/>
            <a:gdLst/>
            <a:ahLst/>
            <a:cxnLst/>
            <a:rect l="l" t="t" r="r" b="b"/>
            <a:pathLst>
              <a:path w="427672" h="43243">
                <a:moveTo>
                  <a:pt x="0" y="43243"/>
                </a:moveTo>
                <a:lnTo>
                  <a:pt x="427672" y="43243"/>
                </a:lnTo>
                <a:lnTo>
                  <a:pt x="427672" y="0"/>
                </a:lnTo>
                <a:lnTo>
                  <a:pt x="427672" y="34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231102" y="5891743"/>
            <a:ext cx="4114" cy="1346"/>
          </a:xfrm>
          <a:custGeom>
            <a:avLst/>
            <a:gdLst/>
            <a:ahLst/>
            <a:cxnLst/>
            <a:rect l="l" t="t" r="r" b="b"/>
            <a:pathLst>
              <a:path w="4114" h="1346">
                <a:moveTo>
                  <a:pt x="0" y="1346"/>
                </a:moveTo>
                <a:lnTo>
                  <a:pt x="2057" y="317"/>
                </a:ln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255574" y="5873845"/>
            <a:ext cx="3009" cy="1498"/>
          </a:xfrm>
          <a:custGeom>
            <a:avLst/>
            <a:gdLst/>
            <a:ahLst/>
            <a:cxnLst/>
            <a:rect l="l" t="t" r="r" b="b"/>
            <a:pathLst>
              <a:path w="3009" h="1498">
                <a:moveTo>
                  <a:pt x="0" y="0"/>
                </a:moveTo>
                <a:lnTo>
                  <a:pt x="3009" y="1498"/>
                </a:lnTo>
                <a:lnTo>
                  <a:pt x="952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221915" y="5589675"/>
            <a:ext cx="4191" cy="0"/>
          </a:xfrm>
          <a:custGeom>
            <a:avLst/>
            <a:gdLst/>
            <a:ahLst/>
            <a:cxnLst/>
            <a:rect l="l" t="t" r="r" b="b"/>
            <a:pathLst>
              <a:path w="4190">
                <a:moveTo>
                  <a:pt x="0" y="0"/>
                </a:moveTo>
                <a:lnTo>
                  <a:pt x="419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233159" y="5890714"/>
            <a:ext cx="13220" cy="1346"/>
          </a:xfrm>
          <a:custGeom>
            <a:avLst/>
            <a:gdLst/>
            <a:ahLst/>
            <a:cxnLst/>
            <a:rect l="l" t="t" r="r" b="b"/>
            <a:pathLst>
              <a:path w="13220" h="1346">
                <a:moveTo>
                  <a:pt x="0" y="1346"/>
                </a:moveTo>
                <a:lnTo>
                  <a:pt x="8877" y="0"/>
                </a:lnTo>
                <a:lnTo>
                  <a:pt x="13220" y="317"/>
                </a:lnTo>
                <a:lnTo>
                  <a:pt x="12992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236886" y="5528694"/>
            <a:ext cx="65493" cy="42049"/>
          </a:xfrm>
          <a:custGeom>
            <a:avLst/>
            <a:gdLst/>
            <a:ahLst/>
            <a:cxnLst/>
            <a:rect l="l" t="t" r="r" b="b"/>
            <a:pathLst>
              <a:path w="65493" h="42049">
                <a:moveTo>
                  <a:pt x="39992" y="42049"/>
                </a:moveTo>
                <a:lnTo>
                  <a:pt x="49098" y="42049"/>
                </a:lnTo>
                <a:lnTo>
                  <a:pt x="0" y="42049"/>
                </a:lnTo>
                <a:lnTo>
                  <a:pt x="65493" y="0"/>
                </a:lnTo>
                <a:lnTo>
                  <a:pt x="61379" y="26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241000" y="5890712"/>
            <a:ext cx="1028" cy="165"/>
          </a:xfrm>
          <a:custGeom>
            <a:avLst/>
            <a:gdLst/>
            <a:ahLst/>
            <a:cxnLst/>
            <a:rect l="l" t="t" r="r" b="b"/>
            <a:pathLst>
              <a:path w="1028" h="165">
                <a:moveTo>
                  <a:pt x="1028" y="0"/>
                </a:moveTo>
                <a:lnTo>
                  <a:pt x="0" y="16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246386" y="5891032"/>
            <a:ext cx="9347" cy="3162"/>
          </a:xfrm>
          <a:custGeom>
            <a:avLst/>
            <a:gdLst/>
            <a:ahLst/>
            <a:cxnLst/>
            <a:rect l="l" t="t" r="r" b="b"/>
            <a:pathLst>
              <a:path w="9347" h="3162">
                <a:moveTo>
                  <a:pt x="0" y="0"/>
                </a:moveTo>
                <a:lnTo>
                  <a:pt x="7759" y="2133"/>
                </a:lnTo>
                <a:lnTo>
                  <a:pt x="9347" y="31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258583" y="5875347"/>
            <a:ext cx="14808" cy="10223"/>
          </a:xfrm>
          <a:custGeom>
            <a:avLst/>
            <a:gdLst/>
            <a:ahLst/>
            <a:cxnLst/>
            <a:rect l="l" t="t" r="r" b="b"/>
            <a:pathLst>
              <a:path w="14808" h="10223">
                <a:moveTo>
                  <a:pt x="0" y="0"/>
                </a:moveTo>
                <a:lnTo>
                  <a:pt x="8470" y="4279"/>
                </a:lnTo>
                <a:lnTo>
                  <a:pt x="14808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258425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258425" y="5078517"/>
            <a:ext cx="14884" cy="93776"/>
          </a:xfrm>
          <a:custGeom>
            <a:avLst/>
            <a:gdLst/>
            <a:ahLst/>
            <a:cxnLst/>
            <a:rect l="l" t="t" r="r" b="b"/>
            <a:pathLst>
              <a:path w="14884" h="93776">
                <a:moveTo>
                  <a:pt x="0" y="2374"/>
                </a:moveTo>
                <a:lnTo>
                  <a:pt x="165" y="0"/>
                </a:lnTo>
                <a:lnTo>
                  <a:pt x="14884" y="0"/>
                </a:lnTo>
                <a:lnTo>
                  <a:pt x="14884" y="937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265472" y="5908614"/>
            <a:ext cx="76" cy="787"/>
          </a:xfrm>
          <a:custGeom>
            <a:avLst/>
            <a:gdLst/>
            <a:ahLst/>
            <a:cxnLst/>
            <a:rect l="l" t="t" r="r" b="b"/>
            <a:pathLst>
              <a:path w="76" h="787">
                <a:moveTo>
                  <a:pt x="0" y="0"/>
                </a:moveTo>
                <a:lnTo>
                  <a:pt x="76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260165" y="5897844"/>
            <a:ext cx="3251" cy="5067"/>
          </a:xfrm>
          <a:custGeom>
            <a:avLst/>
            <a:gdLst/>
            <a:ahLst/>
            <a:cxnLst/>
            <a:rect l="l" t="t" r="r" b="b"/>
            <a:pathLst>
              <a:path w="3251" h="5067">
                <a:moveTo>
                  <a:pt x="3251" y="5067"/>
                </a:moveTo>
                <a:lnTo>
                  <a:pt x="2692" y="340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258896" y="5896331"/>
            <a:ext cx="241" cy="241"/>
          </a:xfrm>
          <a:custGeom>
            <a:avLst/>
            <a:gdLst/>
            <a:ahLst/>
            <a:cxnLst/>
            <a:rect l="l" t="t" r="r" b="b"/>
            <a:pathLst>
              <a:path w="241" h="241">
                <a:moveTo>
                  <a:pt x="241" y="24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273393" y="5885566"/>
            <a:ext cx="3009" cy="5537"/>
          </a:xfrm>
          <a:custGeom>
            <a:avLst/>
            <a:gdLst/>
            <a:ahLst/>
            <a:cxnLst/>
            <a:rect l="l" t="t" r="r" b="b"/>
            <a:pathLst>
              <a:path w="3009" h="5537">
                <a:moveTo>
                  <a:pt x="0" y="0"/>
                </a:moveTo>
                <a:lnTo>
                  <a:pt x="3009" y="55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273314" y="5163182"/>
            <a:ext cx="0" cy="4914"/>
          </a:xfrm>
          <a:custGeom>
            <a:avLst/>
            <a:gdLst/>
            <a:ahLst/>
            <a:cxnLst/>
            <a:rect l="l" t="t" r="r" b="b"/>
            <a:pathLst>
              <a:path h="4914">
                <a:moveTo>
                  <a:pt x="0" y="0"/>
                </a:move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273314" y="5084616"/>
            <a:ext cx="0" cy="5461"/>
          </a:xfrm>
          <a:custGeom>
            <a:avLst/>
            <a:gdLst/>
            <a:ahLst/>
            <a:cxnLst/>
            <a:rect l="l" t="t" r="r" b="b"/>
            <a:pathLst>
              <a:path h="5461">
                <a:moveTo>
                  <a:pt x="0" y="0"/>
                </a:moveTo>
                <a:lnTo>
                  <a:pt x="0" y="54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273073" y="5078517"/>
            <a:ext cx="241" cy="0"/>
          </a:xfrm>
          <a:custGeom>
            <a:avLst/>
            <a:gdLst/>
            <a:ahLst/>
            <a:cxnLst/>
            <a:rect l="l" t="t" r="r" b="b"/>
            <a:pathLst>
              <a:path w="241">
                <a:moveTo>
                  <a:pt x="241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281785" y="5912651"/>
            <a:ext cx="241" cy="9029"/>
          </a:xfrm>
          <a:custGeom>
            <a:avLst/>
            <a:gdLst/>
            <a:ahLst/>
            <a:cxnLst/>
            <a:rect l="l" t="t" r="r" b="b"/>
            <a:pathLst>
              <a:path w="241" h="9029">
                <a:moveTo>
                  <a:pt x="241" y="90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278301" y="5894758"/>
            <a:ext cx="3492" cy="17741"/>
          </a:xfrm>
          <a:custGeom>
            <a:avLst/>
            <a:gdLst/>
            <a:ahLst/>
            <a:cxnLst/>
            <a:rect l="l" t="t" r="r" b="b"/>
            <a:pathLst>
              <a:path w="3492" h="17741">
                <a:moveTo>
                  <a:pt x="2933" y="14884"/>
                </a:moveTo>
                <a:lnTo>
                  <a:pt x="3492" y="1774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278305" y="5894594"/>
            <a:ext cx="1270" cy="6578"/>
          </a:xfrm>
          <a:custGeom>
            <a:avLst/>
            <a:gdLst/>
            <a:ahLst/>
            <a:cxnLst/>
            <a:rect l="l" t="t" r="r" b="b"/>
            <a:pathLst>
              <a:path w="1269" h="6578">
                <a:moveTo>
                  <a:pt x="0" y="0"/>
                </a:moveTo>
                <a:lnTo>
                  <a:pt x="127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285985" y="5589675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280916" y="5518388"/>
            <a:ext cx="1816" cy="1193"/>
          </a:xfrm>
          <a:custGeom>
            <a:avLst/>
            <a:gdLst/>
            <a:ahLst/>
            <a:cxnLst/>
            <a:rect l="l" t="t" r="r" b="b"/>
            <a:pathLst>
              <a:path w="1816" h="1193">
                <a:moveTo>
                  <a:pt x="0" y="1193"/>
                </a:moveTo>
                <a:lnTo>
                  <a:pt x="181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276878" y="5505404"/>
            <a:ext cx="9105" cy="0"/>
          </a:xfrm>
          <a:custGeom>
            <a:avLst/>
            <a:gdLst/>
            <a:ahLst/>
            <a:cxnLst/>
            <a:rect l="l" t="t" r="r" b="b"/>
            <a:pathLst>
              <a:path w="9105">
                <a:moveTo>
                  <a:pt x="0" y="0"/>
                </a:moveTo>
                <a:lnTo>
                  <a:pt x="910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276878" y="5486477"/>
            <a:ext cx="7518" cy="0"/>
          </a:xfrm>
          <a:custGeom>
            <a:avLst/>
            <a:gdLst/>
            <a:ahLst/>
            <a:cxnLst/>
            <a:rect l="l" t="t" r="r" b="b"/>
            <a:pathLst>
              <a:path w="7518">
                <a:moveTo>
                  <a:pt x="0" y="0"/>
                </a:moveTo>
                <a:lnTo>
                  <a:pt x="751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285985" y="5486477"/>
            <a:ext cx="23202" cy="0"/>
          </a:xfrm>
          <a:custGeom>
            <a:avLst/>
            <a:gdLst/>
            <a:ahLst/>
            <a:cxnLst/>
            <a:rect l="l" t="t" r="r" b="b"/>
            <a:pathLst>
              <a:path w="23202">
                <a:moveTo>
                  <a:pt x="0" y="0"/>
                </a:move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287565" y="5952647"/>
            <a:ext cx="7607" cy="0"/>
          </a:xfrm>
          <a:custGeom>
            <a:avLst/>
            <a:gdLst/>
            <a:ahLst/>
            <a:cxnLst/>
            <a:rect l="l" t="t" r="r" b="b"/>
            <a:pathLst>
              <a:path w="7607">
                <a:moveTo>
                  <a:pt x="760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285985" y="5570744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294851" y="5096475"/>
            <a:ext cx="0" cy="61975"/>
          </a:xfrm>
          <a:custGeom>
            <a:avLst/>
            <a:gdLst/>
            <a:ahLst/>
            <a:cxnLst/>
            <a:rect l="l" t="t" r="r" b="b"/>
            <a:pathLst>
              <a:path h="61975">
                <a:moveTo>
                  <a:pt x="0" y="0"/>
                </a:moveTo>
                <a:lnTo>
                  <a:pt x="0" y="61976"/>
                </a:lnTo>
              </a:path>
            </a:pathLst>
          </a:custGeom>
          <a:ln w="149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288520" y="5096971"/>
            <a:ext cx="4038" cy="0"/>
          </a:xfrm>
          <a:custGeom>
            <a:avLst/>
            <a:gdLst/>
            <a:ahLst/>
            <a:cxnLst/>
            <a:rect l="l" t="t" r="r" b="b"/>
            <a:pathLst>
              <a:path w="4038">
                <a:moveTo>
                  <a:pt x="4038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285988" y="4991952"/>
            <a:ext cx="77851" cy="0"/>
          </a:xfrm>
          <a:custGeom>
            <a:avLst/>
            <a:gdLst/>
            <a:ahLst/>
            <a:cxnLst/>
            <a:rect l="l" t="t" r="r" b="b"/>
            <a:pathLst>
              <a:path w="77850">
                <a:moveTo>
                  <a:pt x="778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304281" y="595264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302376" y="5521554"/>
            <a:ext cx="11087" cy="7137"/>
          </a:xfrm>
          <a:custGeom>
            <a:avLst/>
            <a:gdLst/>
            <a:ahLst/>
            <a:cxnLst/>
            <a:rect l="l" t="t" r="r" b="b"/>
            <a:pathLst>
              <a:path w="11087" h="7137">
                <a:moveTo>
                  <a:pt x="1905" y="5867"/>
                </a:moveTo>
                <a:lnTo>
                  <a:pt x="11087" y="0"/>
                </a:lnTo>
                <a:lnTo>
                  <a:pt x="0" y="71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304281" y="548647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  <a:lnTo>
                  <a:pt x="35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313468" y="5570744"/>
            <a:ext cx="23596" cy="18923"/>
          </a:xfrm>
          <a:custGeom>
            <a:avLst/>
            <a:gdLst/>
            <a:ahLst/>
            <a:cxnLst/>
            <a:rect l="l" t="t" r="r" b="b"/>
            <a:pathLst>
              <a:path w="23596" h="18923">
                <a:moveTo>
                  <a:pt x="0" y="0"/>
                </a:moveTo>
                <a:lnTo>
                  <a:pt x="23596" y="0"/>
                </a:lnTo>
                <a:lnTo>
                  <a:pt x="23596" y="18923"/>
                </a:lnTo>
                <a:lnTo>
                  <a:pt x="19405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313468" y="5589205"/>
            <a:ext cx="23596" cy="469"/>
          </a:xfrm>
          <a:custGeom>
            <a:avLst/>
            <a:gdLst/>
            <a:ahLst/>
            <a:cxnLst/>
            <a:rect l="l" t="t" r="r" b="b"/>
            <a:pathLst>
              <a:path w="23596" h="469">
                <a:moveTo>
                  <a:pt x="0" y="469"/>
                </a:moveTo>
                <a:lnTo>
                  <a:pt x="23596" y="469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313468" y="5486477"/>
            <a:ext cx="23596" cy="35090"/>
          </a:xfrm>
          <a:custGeom>
            <a:avLst/>
            <a:gdLst/>
            <a:ahLst/>
            <a:cxnLst/>
            <a:rect l="l" t="t" r="r" b="b"/>
            <a:pathLst>
              <a:path w="23596" h="35090">
                <a:moveTo>
                  <a:pt x="0" y="0"/>
                </a:moveTo>
                <a:lnTo>
                  <a:pt x="23596" y="0"/>
                </a:lnTo>
                <a:lnTo>
                  <a:pt x="23596" y="14808"/>
                </a:lnTo>
                <a:lnTo>
                  <a:pt x="23596" y="19951"/>
                </a:lnTo>
                <a:lnTo>
                  <a:pt x="0" y="350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314423" y="5112331"/>
            <a:ext cx="10769" cy="31445"/>
          </a:xfrm>
          <a:custGeom>
            <a:avLst/>
            <a:gdLst/>
            <a:ahLst/>
            <a:cxnLst/>
            <a:rect l="l" t="t" r="r" b="b"/>
            <a:pathLst>
              <a:path w="10769" h="31445">
                <a:moveTo>
                  <a:pt x="76" y="23367"/>
                </a:moveTo>
                <a:lnTo>
                  <a:pt x="76" y="31445"/>
                </a:lnTo>
                <a:lnTo>
                  <a:pt x="10769" y="31445"/>
                </a:lnTo>
                <a:lnTo>
                  <a:pt x="10769" y="0"/>
                </a:lnTo>
                <a:lnTo>
                  <a:pt x="0" y="0"/>
                </a:lnTo>
                <a:lnTo>
                  <a:pt x="76" y="233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314499" y="5141798"/>
            <a:ext cx="0" cy="1981"/>
          </a:xfrm>
          <a:custGeom>
            <a:avLst/>
            <a:gdLst/>
            <a:ahLst/>
            <a:cxnLst/>
            <a:rect l="l" t="t" r="r" b="b"/>
            <a:pathLst>
              <a:path h="1981">
                <a:moveTo>
                  <a:pt x="0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359246" y="4991952"/>
            <a:ext cx="90284" cy="0"/>
          </a:xfrm>
          <a:custGeom>
            <a:avLst/>
            <a:gdLst/>
            <a:ahLst/>
            <a:cxnLst/>
            <a:rect l="l" t="t" r="r" b="b"/>
            <a:pathLst>
              <a:path w="90284">
                <a:moveTo>
                  <a:pt x="0" y="0"/>
                </a:moveTo>
                <a:lnTo>
                  <a:pt x="902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1441530" y="5916526"/>
            <a:ext cx="74295" cy="76428"/>
          </a:xfrm>
          <a:custGeom>
            <a:avLst/>
            <a:gdLst/>
            <a:ahLst/>
            <a:cxnLst/>
            <a:rect l="l" t="t" r="r" b="b"/>
            <a:pathLst>
              <a:path w="74294" h="76428">
                <a:moveTo>
                  <a:pt x="74294" y="30657"/>
                </a:moveTo>
                <a:lnTo>
                  <a:pt x="74294" y="23367"/>
                </a:lnTo>
                <a:lnTo>
                  <a:pt x="74294" y="76428"/>
                </a:lnTo>
                <a:lnTo>
                  <a:pt x="57340" y="76428"/>
                </a:lnTo>
                <a:lnTo>
                  <a:pt x="57340" y="19176"/>
                </a:lnTo>
                <a:lnTo>
                  <a:pt x="88" y="19176"/>
                </a:lnTo>
                <a:lnTo>
                  <a:pt x="88" y="0"/>
                </a:lnTo>
                <a:lnTo>
                  <a:pt x="0" y="30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1441615" y="5916532"/>
            <a:ext cx="36588" cy="0"/>
          </a:xfrm>
          <a:custGeom>
            <a:avLst/>
            <a:gdLst/>
            <a:ahLst/>
            <a:cxnLst/>
            <a:rect l="l" t="t" r="r" b="b"/>
            <a:pathLst>
              <a:path w="36588">
                <a:moveTo>
                  <a:pt x="0" y="0"/>
                </a:moveTo>
                <a:lnTo>
                  <a:pt x="36588" y="0"/>
                </a:lnTo>
                <a:lnTo>
                  <a:pt x="343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441615" y="4991875"/>
            <a:ext cx="217170" cy="1030312"/>
          </a:xfrm>
          <a:custGeom>
            <a:avLst/>
            <a:gdLst/>
            <a:ahLst/>
            <a:cxnLst/>
            <a:rect l="l" t="t" r="r" b="b"/>
            <a:pathLst>
              <a:path w="217169" h="1030312">
                <a:moveTo>
                  <a:pt x="0" y="76"/>
                </a:moveTo>
                <a:lnTo>
                  <a:pt x="217081" y="0"/>
                </a:lnTo>
                <a:lnTo>
                  <a:pt x="217170" y="10303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478205" y="5935700"/>
            <a:ext cx="6896" cy="0"/>
          </a:xfrm>
          <a:custGeom>
            <a:avLst/>
            <a:gdLst/>
            <a:ahLst/>
            <a:cxnLst/>
            <a:rect l="l" t="t" r="r" b="b"/>
            <a:pathLst>
              <a:path w="6896">
                <a:moveTo>
                  <a:pt x="0" y="0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478205" y="5859191"/>
            <a:ext cx="94957" cy="80708"/>
          </a:xfrm>
          <a:custGeom>
            <a:avLst/>
            <a:gdLst/>
            <a:ahLst/>
            <a:cxnLst/>
            <a:rect l="l" t="t" r="r" b="b"/>
            <a:pathLst>
              <a:path w="94957" h="80708">
                <a:moveTo>
                  <a:pt x="0" y="57340"/>
                </a:moveTo>
                <a:lnTo>
                  <a:pt x="20675" y="57340"/>
                </a:lnTo>
                <a:lnTo>
                  <a:pt x="20675" y="0"/>
                </a:lnTo>
                <a:lnTo>
                  <a:pt x="37617" y="0"/>
                </a:lnTo>
                <a:lnTo>
                  <a:pt x="37617" y="57340"/>
                </a:lnTo>
                <a:lnTo>
                  <a:pt x="94957" y="57340"/>
                </a:lnTo>
                <a:lnTo>
                  <a:pt x="94957" y="76428"/>
                </a:lnTo>
                <a:lnTo>
                  <a:pt x="37617" y="76504"/>
                </a:lnTo>
                <a:lnTo>
                  <a:pt x="37617" y="807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498875" y="597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0"/>
                </a:move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498474" y="5592679"/>
            <a:ext cx="16319" cy="16002"/>
          </a:xfrm>
          <a:custGeom>
            <a:avLst/>
            <a:gdLst/>
            <a:ahLst/>
            <a:cxnLst/>
            <a:rect l="l" t="t" r="r" b="b"/>
            <a:pathLst>
              <a:path w="16319" h="16001">
                <a:moveTo>
                  <a:pt x="15290" y="16001"/>
                </a:moveTo>
                <a:lnTo>
                  <a:pt x="16319" y="16001"/>
                </a:lnTo>
                <a:lnTo>
                  <a:pt x="0" y="16001"/>
                </a:ln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498480" y="5475387"/>
            <a:ext cx="16954" cy="117297"/>
          </a:xfrm>
          <a:custGeom>
            <a:avLst/>
            <a:gdLst/>
            <a:ahLst/>
            <a:cxnLst/>
            <a:rect l="l" t="t" r="r" b="b"/>
            <a:pathLst>
              <a:path w="16954" h="117297">
                <a:moveTo>
                  <a:pt x="0" y="117297"/>
                </a:moveTo>
                <a:lnTo>
                  <a:pt x="0" y="0"/>
                </a:lnTo>
                <a:lnTo>
                  <a:pt x="16865" y="0"/>
                </a:lnTo>
                <a:lnTo>
                  <a:pt x="16954" y="407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515825" y="5935700"/>
            <a:ext cx="3327" cy="0"/>
          </a:xfrm>
          <a:custGeom>
            <a:avLst/>
            <a:gdLst/>
            <a:ahLst/>
            <a:cxnLst/>
            <a:rect l="l" t="t" r="r" b="b"/>
            <a:pathLst>
              <a:path w="3327">
                <a:moveTo>
                  <a:pt x="0" y="0"/>
                </a:moveTo>
                <a:lnTo>
                  <a:pt x="33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514796" y="5592679"/>
            <a:ext cx="635" cy="16002"/>
          </a:xfrm>
          <a:custGeom>
            <a:avLst/>
            <a:gdLst/>
            <a:ahLst/>
            <a:cxnLst/>
            <a:rect l="l" t="t" r="r" b="b"/>
            <a:pathLst>
              <a:path w="634" h="16001">
                <a:moveTo>
                  <a:pt x="0" y="16001"/>
                </a:moveTo>
                <a:lnTo>
                  <a:pt x="635" y="16001"/>
                </a:lnTo>
                <a:lnTo>
                  <a:pt x="635" y="0"/>
                </a:lnTo>
                <a:lnTo>
                  <a:pt x="635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515430" y="5510401"/>
            <a:ext cx="0" cy="82283"/>
          </a:xfrm>
          <a:custGeom>
            <a:avLst/>
            <a:gdLst/>
            <a:ahLst/>
            <a:cxnLst/>
            <a:rect l="l" t="t" r="r" b="b"/>
            <a:pathLst>
              <a:path h="82283">
                <a:moveTo>
                  <a:pt x="0" y="8228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658780" y="5647490"/>
            <a:ext cx="0" cy="3962"/>
          </a:xfrm>
          <a:custGeom>
            <a:avLst/>
            <a:gdLst/>
            <a:ahLst/>
            <a:cxnLst/>
            <a:rect l="l" t="t" r="r" b="b"/>
            <a:pathLst>
              <a:path h="3962">
                <a:moveTo>
                  <a:pt x="0" y="0"/>
                </a:moveTo>
                <a:lnTo>
                  <a:pt x="0" y="3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658701" y="5327681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658701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658701" y="5109648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8701" y="4994569"/>
            <a:ext cx="0" cy="4114"/>
          </a:xfrm>
          <a:custGeom>
            <a:avLst/>
            <a:gdLst/>
            <a:ahLst/>
            <a:cxnLst/>
            <a:rect l="l" t="t" r="r" b="b"/>
            <a:pathLst>
              <a:path h="4114">
                <a:moveTo>
                  <a:pt x="0" y="41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728969" y="5367439"/>
            <a:ext cx="25895" cy="53619"/>
          </a:xfrm>
          <a:custGeom>
            <a:avLst/>
            <a:gdLst/>
            <a:ahLst/>
            <a:cxnLst/>
            <a:rect l="l" t="t" r="r" b="b"/>
            <a:pathLst>
              <a:path w="25895" h="53619">
                <a:moveTo>
                  <a:pt x="8953" y="31838"/>
                </a:moveTo>
                <a:lnTo>
                  <a:pt x="0" y="5854"/>
                </a:lnTo>
                <a:lnTo>
                  <a:pt x="8953" y="31838"/>
                </a:lnTo>
                <a:lnTo>
                  <a:pt x="25895" y="53619"/>
                </a:lnTo>
                <a:lnTo>
                  <a:pt x="8953" y="31838"/>
                </a:lnTo>
                <a:lnTo>
                  <a:pt x="0" y="570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28973" y="5367439"/>
            <a:ext cx="0" cy="5702"/>
          </a:xfrm>
          <a:custGeom>
            <a:avLst/>
            <a:gdLst/>
            <a:ahLst/>
            <a:cxnLst/>
            <a:rect l="l" t="t" r="r" b="b"/>
            <a:pathLst>
              <a:path h="5702">
                <a:moveTo>
                  <a:pt x="0" y="570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728976" y="5275726"/>
            <a:ext cx="166547" cy="153809"/>
          </a:xfrm>
          <a:custGeom>
            <a:avLst/>
            <a:gdLst/>
            <a:ahLst/>
            <a:cxnLst/>
            <a:rect l="l" t="t" r="r" b="b"/>
            <a:pathLst>
              <a:path w="166547" h="153809">
                <a:moveTo>
                  <a:pt x="128854" y="153568"/>
                </a:moveTo>
                <a:lnTo>
                  <a:pt x="128536" y="153809"/>
                </a:lnTo>
                <a:lnTo>
                  <a:pt x="148894" y="135115"/>
                </a:lnTo>
                <a:lnTo>
                  <a:pt x="162039" y="110883"/>
                </a:lnTo>
                <a:lnTo>
                  <a:pt x="166547" y="83629"/>
                </a:lnTo>
                <a:lnTo>
                  <a:pt x="162039" y="56387"/>
                </a:lnTo>
                <a:lnTo>
                  <a:pt x="148894" y="32080"/>
                </a:lnTo>
                <a:lnTo>
                  <a:pt x="128536" y="13385"/>
                </a:lnTo>
                <a:lnTo>
                  <a:pt x="103276" y="2298"/>
                </a:lnTo>
                <a:lnTo>
                  <a:pt x="75704" y="0"/>
                </a:lnTo>
                <a:lnTo>
                  <a:pt x="49022" y="6807"/>
                </a:lnTo>
                <a:lnTo>
                  <a:pt x="25895" y="21932"/>
                </a:lnTo>
                <a:lnTo>
                  <a:pt x="8940" y="43713"/>
                </a:lnTo>
                <a:lnTo>
                  <a:pt x="0" y="69849"/>
                </a:lnTo>
                <a:lnTo>
                  <a:pt x="0" y="97408"/>
                </a:lnTo>
                <a:lnTo>
                  <a:pt x="0" y="9757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739030" y="5400782"/>
            <a:ext cx="26695" cy="27317"/>
          </a:xfrm>
          <a:custGeom>
            <a:avLst/>
            <a:gdLst/>
            <a:ahLst/>
            <a:cxnLst/>
            <a:rect l="l" t="t" r="r" b="b"/>
            <a:pathLst>
              <a:path w="26695" h="27317">
                <a:moveTo>
                  <a:pt x="0" y="0"/>
                </a:moveTo>
                <a:lnTo>
                  <a:pt x="15836" y="20269"/>
                </a:lnTo>
                <a:lnTo>
                  <a:pt x="26695" y="27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754870" y="5421057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755106" y="5421215"/>
            <a:ext cx="77533" cy="21704"/>
          </a:xfrm>
          <a:custGeom>
            <a:avLst/>
            <a:gdLst/>
            <a:ahLst/>
            <a:cxnLst/>
            <a:rect l="l" t="t" r="r" b="b"/>
            <a:pathLst>
              <a:path w="77533" h="21704">
                <a:moveTo>
                  <a:pt x="0" y="0"/>
                </a:moveTo>
                <a:lnTo>
                  <a:pt x="22885" y="14973"/>
                </a:lnTo>
                <a:lnTo>
                  <a:pt x="49657" y="21704"/>
                </a:lnTo>
                <a:lnTo>
                  <a:pt x="77139" y="19405"/>
                </a:lnTo>
                <a:lnTo>
                  <a:pt x="77533" y="192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752100" y="5299172"/>
            <a:ext cx="119989" cy="120383"/>
          </a:xfrm>
          <a:custGeom>
            <a:avLst/>
            <a:gdLst/>
            <a:ahLst/>
            <a:cxnLst/>
            <a:rect l="l" t="t" r="r" b="b"/>
            <a:pathLst>
              <a:path w="119989" h="120383">
                <a:moveTo>
                  <a:pt x="90919" y="111429"/>
                </a:moveTo>
                <a:lnTo>
                  <a:pt x="92582" y="110718"/>
                </a:lnTo>
                <a:lnTo>
                  <a:pt x="74371" y="118719"/>
                </a:lnTo>
                <a:lnTo>
                  <a:pt x="54571" y="120383"/>
                </a:lnTo>
                <a:lnTo>
                  <a:pt x="35318" y="115468"/>
                </a:lnTo>
                <a:lnTo>
                  <a:pt x="18694" y="104622"/>
                </a:lnTo>
                <a:lnTo>
                  <a:pt x="6489" y="88938"/>
                </a:lnTo>
                <a:lnTo>
                  <a:pt x="0" y="70091"/>
                </a:lnTo>
                <a:lnTo>
                  <a:pt x="0" y="50203"/>
                </a:lnTo>
                <a:lnTo>
                  <a:pt x="6413" y="31432"/>
                </a:lnTo>
                <a:lnTo>
                  <a:pt x="0" y="50203"/>
                </a:lnTo>
                <a:lnTo>
                  <a:pt x="6413" y="31432"/>
                </a:lnTo>
                <a:lnTo>
                  <a:pt x="8788" y="28511"/>
                </a:lnTo>
                <a:lnTo>
                  <a:pt x="18694" y="15760"/>
                </a:lnTo>
                <a:lnTo>
                  <a:pt x="35318" y="4902"/>
                </a:lnTo>
                <a:lnTo>
                  <a:pt x="54571" y="0"/>
                </a:lnTo>
                <a:lnTo>
                  <a:pt x="74371" y="1663"/>
                </a:lnTo>
                <a:lnTo>
                  <a:pt x="92582" y="9575"/>
                </a:lnTo>
                <a:lnTo>
                  <a:pt x="107238" y="23050"/>
                </a:lnTo>
                <a:lnTo>
                  <a:pt x="110172" y="28511"/>
                </a:lnTo>
                <a:lnTo>
                  <a:pt x="116662" y="40551"/>
                </a:lnTo>
                <a:lnTo>
                  <a:pt x="119989" y="60185"/>
                </a:lnTo>
                <a:lnTo>
                  <a:pt x="116662" y="79756"/>
                </a:lnTo>
                <a:lnTo>
                  <a:pt x="107238" y="97256"/>
                </a:lnTo>
                <a:lnTo>
                  <a:pt x="92582" y="1107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758515" y="5304080"/>
            <a:ext cx="28905" cy="26530"/>
          </a:xfrm>
          <a:custGeom>
            <a:avLst/>
            <a:gdLst/>
            <a:ahLst/>
            <a:cxnLst/>
            <a:rect l="l" t="t" r="r" b="b"/>
            <a:pathLst>
              <a:path w="28905" h="26530">
                <a:moveTo>
                  <a:pt x="0" y="26530"/>
                </a:moveTo>
                <a:lnTo>
                  <a:pt x="12280" y="10845"/>
                </a:lnTo>
                <a:lnTo>
                  <a:pt x="28905" y="0"/>
                </a:lnTo>
                <a:lnTo>
                  <a:pt x="12280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758515" y="5314925"/>
            <a:ext cx="12280" cy="15684"/>
          </a:xfrm>
          <a:custGeom>
            <a:avLst/>
            <a:gdLst/>
            <a:ahLst/>
            <a:cxnLst/>
            <a:rect l="l" t="t" r="r" b="b"/>
            <a:pathLst>
              <a:path w="12280" h="15684">
                <a:moveTo>
                  <a:pt x="0" y="15684"/>
                </a:moveTo>
                <a:lnTo>
                  <a:pt x="1228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777996" y="5436185"/>
            <a:ext cx="393" cy="76"/>
          </a:xfrm>
          <a:custGeom>
            <a:avLst/>
            <a:gdLst/>
            <a:ahLst/>
            <a:cxnLst/>
            <a:rect l="l" t="t" r="r" b="b"/>
            <a:pathLst>
              <a:path w="393" h="76">
                <a:moveTo>
                  <a:pt x="0" y="0"/>
                </a:moveTo>
                <a:lnTo>
                  <a:pt x="393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787420" y="5299163"/>
            <a:ext cx="19253" cy="4914"/>
          </a:xfrm>
          <a:custGeom>
            <a:avLst/>
            <a:gdLst/>
            <a:ahLst/>
            <a:cxnLst/>
            <a:rect l="l" t="t" r="r" b="b"/>
            <a:pathLst>
              <a:path w="19253" h="4914">
                <a:moveTo>
                  <a:pt x="0" y="4914"/>
                </a:moveTo>
                <a:lnTo>
                  <a:pt x="19253" y="0"/>
                </a:ln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806668" y="5299168"/>
            <a:ext cx="38011" cy="9588"/>
          </a:xfrm>
          <a:custGeom>
            <a:avLst/>
            <a:gdLst/>
            <a:ahLst/>
            <a:cxnLst/>
            <a:rect l="l" t="t" r="r" b="b"/>
            <a:pathLst>
              <a:path w="38011" h="9588">
                <a:moveTo>
                  <a:pt x="0" y="0"/>
                </a:moveTo>
                <a:lnTo>
                  <a:pt x="19799" y="1663"/>
                </a:lnTo>
                <a:lnTo>
                  <a:pt x="38011" y="9588"/>
                </a:ln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806668" y="5299168"/>
            <a:ext cx="19799" cy="1663"/>
          </a:xfrm>
          <a:custGeom>
            <a:avLst/>
            <a:gdLst/>
            <a:ahLst/>
            <a:cxnLst/>
            <a:rect l="l" t="t" r="r" b="b"/>
            <a:pathLst>
              <a:path w="19799" h="1663">
                <a:moveTo>
                  <a:pt x="0" y="0"/>
                </a:move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832250" y="5429533"/>
            <a:ext cx="25260" cy="11087"/>
          </a:xfrm>
          <a:custGeom>
            <a:avLst/>
            <a:gdLst/>
            <a:ahLst/>
            <a:cxnLst/>
            <a:rect l="l" t="t" r="r" b="b"/>
            <a:pathLst>
              <a:path w="25260" h="11087">
                <a:moveTo>
                  <a:pt x="0" y="11087"/>
                </a:moveTo>
                <a:lnTo>
                  <a:pt x="2526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843019" y="5383754"/>
            <a:ext cx="23202" cy="26847"/>
          </a:xfrm>
          <a:custGeom>
            <a:avLst/>
            <a:gdLst/>
            <a:ahLst/>
            <a:cxnLst/>
            <a:rect l="l" t="t" r="r" b="b"/>
            <a:pathLst>
              <a:path w="23202" h="26847">
                <a:moveTo>
                  <a:pt x="0" y="26847"/>
                </a:moveTo>
                <a:lnTo>
                  <a:pt x="1663" y="26136"/>
                </a:lnTo>
                <a:lnTo>
                  <a:pt x="16319" y="12674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844684" y="5396428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13462"/>
                </a:moveTo>
                <a:lnTo>
                  <a:pt x="146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844684" y="5308752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0"/>
                </a:moveTo>
                <a:lnTo>
                  <a:pt x="14655" y="13462"/>
                </a:lnTo>
                <a:lnTo>
                  <a:pt x="635" y="6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859099" y="5410833"/>
            <a:ext cx="18770" cy="17272"/>
          </a:xfrm>
          <a:custGeom>
            <a:avLst/>
            <a:gdLst/>
            <a:ahLst/>
            <a:cxnLst/>
            <a:rect l="l" t="t" r="r" b="b"/>
            <a:pathLst>
              <a:path w="18770" h="17272">
                <a:moveTo>
                  <a:pt x="0" y="17272"/>
                </a:moveTo>
                <a:lnTo>
                  <a:pt x="18770" y="0"/>
                </a:lnTo>
                <a:lnTo>
                  <a:pt x="0" y="172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859336" y="5383752"/>
            <a:ext cx="6896" cy="12674"/>
          </a:xfrm>
          <a:custGeom>
            <a:avLst/>
            <a:gdLst/>
            <a:ahLst/>
            <a:cxnLst/>
            <a:rect l="l" t="t" r="r" b="b"/>
            <a:pathLst>
              <a:path w="6896" h="12674">
                <a:moveTo>
                  <a:pt x="0" y="12674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859339" y="5322211"/>
            <a:ext cx="10845" cy="26060"/>
          </a:xfrm>
          <a:custGeom>
            <a:avLst/>
            <a:gdLst/>
            <a:ahLst/>
            <a:cxnLst/>
            <a:rect l="l" t="t" r="r" b="b"/>
            <a:pathLst>
              <a:path w="10845" h="26060">
                <a:moveTo>
                  <a:pt x="10845" y="26060"/>
                </a:moveTo>
                <a:lnTo>
                  <a:pt x="9423" y="1750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859336" y="5322218"/>
            <a:ext cx="9423" cy="17500"/>
          </a:xfrm>
          <a:custGeom>
            <a:avLst/>
            <a:gdLst/>
            <a:ahLst/>
            <a:cxnLst/>
            <a:rect l="l" t="t" r="r" b="b"/>
            <a:pathLst>
              <a:path w="9423" h="17500">
                <a:moveTo>
                  <a:pt x="9423" y="175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868762" y="5339712"/>
            <a:ext cx="1422" cy="8559"/>
          </a:xfrm>
          <a:custGeom>
            <a:avLst/>
            <a:gdLst/>
            <a:ahLst/>
            <a:cxnLst/>
            <a:rect l="l" t="t" r="r" b="b"/>
            <a:pathLst>
              <a:path w="1422" h="8559">
                <a:moveTo>
                  <a:pt x="1422" y="855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891009" y="5332119"/>
            <a:ext cx="4521" cy="27241"/>
          </a:xfrm>
          <a:custGeom>
            <a:avLst/>
            <a:gdLst/>
            <a:ahLst/>
            <a:cxnLst/>
            <a:rect l="l" t="t" r="r" b="b"/>
            <a:pathLst>
              <a:path w="4521" h="27241">
                <a:moveTo>
                  <a:pt x="4521" y="27241"/>
                </a:moveTo>
                <a:lnTo>
                  <a:pt x="0" y="0"/>
                </a:lnTo>
                <a:lnTo>
                  <a:pt x="4521" y="27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736495" y="5181394"/>
            <a:ext cx="8394" cy="42138"/>
          </a:xfrm>
          <a:custGeom>
            <a:avLst/>
            <a:gdLst/>
            <a:ahLst/>
            <a:cxnLst/>
            <a:rect l="l" t="t" r="r" b="b"/>
            <a:pathLst>
              <a:path w="8394" h="42138">
                <a:moveTo>
                  <a:pt x="0" y="42138"/>
                </a:moveTo>
                <a:lnTo>
                  <a:pt x="4279" y="32245"/>
                </a:lnTo>
                <a:lnTo>
                  <a:pt x="4521" y="31762"/>
                </a:lnTo>
                <a:lnTo>
                  <a:pt x="7124" y="21234"/>
                </a:lnTo>
                <a:lnTo>
                  <a:pt x="8394" y="16243"/>
                </a:lnTo>
                <a:lnTo>
                  <a:pt x="8001" y="15684"/>
                </a:lnTo>
                <a:lnTo>
                  <a:pt x="8077" y="10299"/>
                </a:lnTo>
                <a:lnTo>
                  <a:pt x="8077" y="5232"/>
                </a:lnTo>
                <a:lnTo>
                  <a:pt x="8077" y="4991"/>
                </a:lnTo>
                <a:lnTo>
                  <a:pt x="72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004826" y="5159613"/>
            <a:ext cx="8470" cy="63919"/>
          </a:xfrm>
          <a:custGeom>
            <a:avLst/>
            <a:gdLst/>
            <a:ahLst/>
            <a:cxnLst/>
            <a:rect l="l" t="t" r="r" b="b"/>
            <a:pathLst>
              <a:path w="8470" h="63919">
                <a:moveTo>
                  <a:pt x="0" y="63919"/>
                </a:moveTo>
                <a:lnTo>
                  <a:pt x="4356" y="54025"/>
                </a:lnTo>
                <a:lnTo>
                  <a:pt x="4508" y="53467"/>
                </a:lnTo>
                <a:lnTo>
                  <a:pt x="7200" y="43014"/>
                </a:lnTo>
                <a:lnTo>
                  <a:pt x="8470" y="37934"/>
                </a:lnTo>
                <a:lnTo>
                  <a:pt x="8077" y="37388"/>
                </a:lnTo>
                <a:lnTo>
                  <a:pt x="8077" y="32004"/>
                </a:lnTo>
                <a:lnTo>
                  <a:pt x="8077" y="26543"/>
                </a:lnTo>
                <a:lnTo>
                  <a:pt x="8470" y="25984"/>
                </a:lnTo>
                <a:lnTo>
                  <a:pt x="7200" y="20916"/>
                </a:lnTo>
                <a:lnTo>
                  <a:pt x="4508" y="10452"/>
                </a:lnTo>
                <a:lnTo>
                  <a:pt x="4356" y="998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1352" y="5092618"/>
            <a:ext cx="620610" cy="197993"/>
          </a:xfrm>
          <a:custGeom>
            <a:avLst/>
            <a:gdLst/>
            <a:ahLst/>
            <a:cxnLst/>
            <a:rect l="l" t="t" r="r" b="b"/>
            <a:pathLst>
              <a:path w="620610" h="197992">
                <a:moveTo>
                  <a:pt x="357746" y="197916"/>
                </a:moveTo>
                <a:lnTo>
                  <a:pt x="620610" y="197916"/>
                </a:lnTo>
                <a:lnTo>
                  <a:pt x="620610" y="0"/>
                </a:lnTo>
                <a:lnTo>
                  <a:pt x="0" y="76"/>
                </a:lnTo>
                <a:lnTo>
                  <a:pt x="0" y="197993"/>
                </a:lnTo>
                <a:lnTo>
                  <a:pt x="264286" y="1979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1352" y="5290614"/>
            <a:ext cx="61620" cy="0"/>
          </a:xfrm>
          <a:custGeom>
            <a:avLst/>
            <a:gdLst/>
            <a:ahLst/>
            <a:cxnLst/>
            <a:rect l="l" t="t" r="r" b="b"/>
            <a:pathLst>
              <a:path w="61620">
                <a:moveTo>
                  <a:pt x="0" y="0"/>
                </a:moveTo>
                <a:lnTo>
                  <a:pt x="61620" y="0"/>
                </a:lnTo>
                <a:lnTo>
                  <a:pt x="158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62970" y="5290614"/>
            <a:ext cx="202666" cy="0"/>
          </a:xfrm>
          <a:custGeom>
            <a:avLst/>
            <a:gdLst/>
            <a:ahLst/>
            <a:cxnLst/>
            <a:rect l="l" t="t" r="r" b="b"/>
            <a:pathLst>
              <a:path w="202666">
                <a:moveTo>
                  <a:pt x="0" y="0"/>
                </a:moveTo>
                <a:lnTo>
                  <a:pt x="64071" y="0"/>
                </a:lnTo>
                <a:lnTo>
                  <a:pt x="2026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86496" y="5099663"/>
            <a:ext cx="183184" cy="183908"/>
          </a:xfrm>
          <a:custGeom>
            <a:avLst/>
            <a:gdLst/>
            <a:ahLst/>
            <a:cxnLst/>
            <a:rect l="l" t="t" r="r" b="b"/>
            <a:pathLst>
              <a:path w="183184" h="183908">
                <a:moveTo>
                  <a:pt x="3797" y="118325"/>
                </a:moveTo>
                <a:lnTo>
                  <a:pt x="0" y="107162"/>
                </a:lnTo>
                <a:lnTo>
                  <a:pt x="0" y="76746"/>
                </a:lnTo>
                <a:lnTo>
                  <a:pt x="9817" y="48082"/>
                </a:lnTo>
                <a:lnTo>
                  <a:pt x="28511" y="24079"/>
                </a:lnTo>
                <a:lnTo>
                  <a:pt x="53924" y="7442"/>
                </a:lnTo>
                <a:lnTo>
                  <a:pt x="83312" y="0"/>
                </a:lnTo>
                <a:lnTo>
                  <a:pt x="113563" y="2540"/>
                </a:lnTo>
                <a:lnTo>
                  <a:pt x="141452" y="14732"/>
                </a:lnTo>
                <a:lnTo>
                  <a:pt x="163779" y="35318"/>
                </a:lnTo>
                <a:lnTo>
                  <a:pt x="178193" y="62014"/>
                </a:lnTo>
                <a:lnTo>
                  <a:pt x="183184" y="91948"/>
                </a:lnTo>
                <a:lnTo>
                  <a:pt x="178193" y="121894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12" y="183908"/>
                </a:lnTo>
                <a:lnTo>
                  <a:pt x="53924" y="176453"/>
                </a:lnTo>
                <a:lnTo>
                  <a:pt x="28511" y="159829"/>
                </a:lnTo>
                <a:lnTo>
                  <a:pt x="9817" y="135902"/>
                </a:lnTo>
                <a:lnTo>
                  <a:pt x="3797" y="1183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91405" y="5104729"/>
            <a:ext cx="173291" cy="173850"/>
          </a:xfrm>
          <a:custGeom>
            <a:avLst/>
            <a:gdLst/>
            <a:ahLst/>
            <a:cxnLst/>
            <a:rect l="l" t="t" r="r" b="b"/>
            <a:pathLst>
              <a:path w="173291" h="173850">
                <a:moveTo>
                  <a:pt x="8153" y="124980"/>
                </a:moveTo>
                <a:lnTo>
                  <a:pt x="0" y="101219"/>
                </a:lnTo>
                <a:lnTo>
                  <a:pt x="0" y="72555"/>
                </a:lnTo>
                <a:lnTo>
                  <a:pt x="9347" y="45389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67" y="2298"/>
                </a:lnTo>
                <a:lnTo>
                  <a:pt x="133769" y="13868"/>
                </a:lnTo>
                <a:lnTo>
                  <a:pt x="154914" y="33350"/>
                </a:lnTo>
                <a:lnTo>
                  <a:pt x="168529" y="58534"/>
                </a:lnTo>
                <a:lnTo>
                  <a:pt x="173291" y="86880"/>
                </a:lnTo>
                <a:lnTo>
                  <a:pt x="168529" y="115239"/>
                </a:lnTo>
                <a:lnTo>
                  <a:pt x="154914" y="140423"/>
                </a:lnTo>
                <a:lnTo>
                  <a:pt x="133769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041"/>
                </a:lnTo>
                <a:lnTo>
                  <a:pt x="9347" y="128384"/>
                </a:lnTo>
                <a:lnTo>
                  <a:pt x="8153" y="1249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606287" y="5163188"/>
            <a:ext cx="143281" cy="100342"/>
          </a:xfrm>
          <a:custGeom>
            <a:avLst/>
            <a:gdLst/>
            <a:ahLst/>
            <a:cxnLst/>
            <a:rect l="l" t="t" r="r" b="b"/>
            <a:pathLst>
              <a:path w="143281" h="100342">
                <a:moveTo>
                  <a:pt x="143040" y="30010"/>
                </a:moveTo>
                <a:lnTo>
                  <a:pt x="143281" y="28422"/>
                </a:lnTo>
                <a:lnTo>
                  <a:pt x="139395" y="51866"/>
                </a:lnTo>
                <a:lnTo>
                  <a:pt x="128066" y="72694"/>
                </a:lnTo>
                <a:lnTo>
                  <a:pt x="110642" y="88772"/>
                </a:lnTo>
                <a:lnTo>
                  <a:pt x="88861" y="98361"/>
                </a:lnTo>
                <a:lnTo>
                  <a:pt x="65189" y="100342"/>
                </a:lnTo>
                <a:lnTo>
                  <a:pt x="42214" y="94475"/>
                </a:lnTo>
                <a:lnTo>
                  <a:pt x="23367" y="82207"/>
                </a:lnTo>
                <a:lnTo>
                  <a:pt x="22339" y="81483"/>
                </a:lnTo>
                <a:lnTo>
                  <a:pt x="7759" y="62801"/>
                </a:lnTo>
                <a:lnTo>
                  <a:pt x="0" y="40309"/>
                </a:lnTo>
                <a:lnTo>
                  <a:pt x="0" y="16548"/>
                </a:lnTo>
                <a:lnTo>
                  <a:pt x="2374" y="9575"/>
                </a:lnTo>
                <a:lnTo>
                  <a:pt x="5702" y="0"/>
                </a:lnTo>
                <a:lnTo>
                  <a:pt x="2374" y="95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610330" y="5126668"/>
            <a:ext cx="50368" cy="129895"/>
          </a:xfrm>
          <a:custGeom>
            <a:avLst/>
            <a:gdLst/>
            <a:ahLst/>
            <a:cxnLst/>
            <a:rect l="l" t="t" r="r" b="b"/>
            <a:pathLst>
              <a:path w="50368" h="129895">
                <a:moveTo>
                  <a:pt x="1346" y="73025"/>
                </a:moveTo>
                <a:lnTo>
                  <a:pt x="0" y="64947"/>
                </a:lnTo>
                <a:lnTo>
                  <a:pt x="3644" y="43167"/>
                </a:lnTo>
                <a:lnTo>
                  <a:pt x="14173" y="23761"/>
                </a:lnTo>
                <a:lnTo>
                  <a:pt x="30416" y="8788"/>
                </a:lnTo>
                <a:lnTo>
                  <a:pt x="50368" y="0"/>
                </a:lnTo>
                <a:lnTo>
                  <a:pt x="50368" y="129895"/>
                </a:lnTo>
                <a:lnTo>
                  <a:pt x="30416" y="121094"/>
                </a:lnTo>
                <a:lnTo>
                  <a:pt x="14173" y="106133"/>
                </a:lnTo>
                <a:lnTo>
                  <a:pt x="3644" y="86728"/>
                </a:lnTo>
                <a:lnTo>
                  <a:pt x="1346" y="73025"/>
                </a:lnTo>
                <a:lnTo>
                  <a:pt x="1739" y="7539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610562" y="5189635"/>
            <a:ext cx="165" cy="952"/>
          </a:xfrm>
          <a:custGeom>
            <a:avLst/>
            <a:gdLst/>
            <a:ahLst/>
            <a:cxnLst/>
            <a:rect l="l" t="t" r="r" b="b"/>
            <a:pathLst>
              <a:path w="165" h="952">
                <a:moveTo>
                  <a:pt x="165" y="0"/>
                </a:moveTo>
                <a:lnTo>
                  <a:pt x="0" y="95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608905" y="5144883"/>
            <a:ext cx="14808" cy="27406"/>
          </a:xfrm>
          <a:custGeom>
            <a:avLst/>
            <a:gdLst/>
            <a:ahLst/>
            <a:cxnLst/>
            <a:rect l="l" t="t" r="r" b="b"/>
            <a:pathLst>
              <a:path w="14808" h="27406">
                <a:moveTo>
                  <a:pt x="0" y="27406"/>
                </a:moveTo>
                <a:lnTo>
                  <a:pt x="5067" y="12433"/>
                </a:lnTo>
                <a:lnTo>
                  <a:pt x="14808" y="0"/>
                </a:lnTo>
                <a:lnTo>
                  <a:pt x="5067" y="12433"/>
                </a:lnTo>
                <a:lnTo>
                  <a:pt x="3086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627042" y="5290614"/>
            <a:ext cx="138595" cy="0"/>
          </a:xfrm>
          <a:custGeom>
            <a:avLst/>
            <a:gdLst/>
            <a:ahLst/>
            <a:cxnLst/>
            <a:rect l="l" t="t" r="r" b="b"/>
            <a:pathLst>
              <a:path w="138595">
                <a:moveTo>
                  <a:pt x="0" y="0"/>
                </a:moveTo>
                <a:lnTo>
                  <a:pt x="1385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617847" y="5127616"/>
            <a:ext cx="27482" cy="24714"/>
          </a:xfrm>
          <a:custGeom>
            <a:avLst/>
            <a:gdLst/>
            <a:ahLst/>
            <a:cxnLst/>
            <a:rect l="l" t="t" r="r" b="b"/>
            <a:pathLst>
              <a:path w="27482" h="24714">
                <a:moveTo>
                  <a:pt x="5867" y="17272"/>
                </a:moveTo>
                <a:lnTo>
                  <a:pt x="10782" y="10934"/>
                </a:lnTo>
                <a:lnTo>
                  <a:pt x="27482" y="0"/>
                </a:lnTo>
                <a:lnTo>
                  <a:pt x="10782" y="10934"/>
                </a:lnTo>
                <a:lnTo>
                  <a:pt x="0" y="247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636149" y="5119785"/>
            <a:ext cx="113411" cy="73418"/>
          </a:xfrm>
          <a:custGeom>
            <a:avLst/>
            <a:gdLst/>
            <a:ahLst/>
            <a:cxnLst/>
            <a:rect l="l" t="t" r="r" b="b"/>
            <a:pathLst>
              <a:path w="113411" h="73418">
                <a:moveTo>
                  <a:pt x="0" y="13855"/>
                </a:moveTo>
                <a:lnTo>
                  <a:pt x="12357" y="5778"/>
                </a:lnTo>
                <a:lnTo>
                  <a:pt x="35318" y="0"/>
                </a:lnTo>
                <a:lnTo>
                  <a:pt x="59004" y="1892"/>
                </a:lnTo>
                <a:lnTo>
                  <a:pt x="80708" y="11480"/>
                </a:lnTo>
                <a:lnTo>
                  <a:pt x="98209" y="27559"/>
                </a:lnTo>
                <a:lnTo>
                  <a:pt x="109537" y="48387"/>
                </a:lnTo>
                <a:lnTo>
                  <a:pt x="113411" y="71831"/>
                </a:lnTo>
                <a:lnTo>
                  <a:pt x="113182" y="734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645336" y="5121753"/>
            <a:ext cx="18300" cy="5867"/>
          </a:xfrm>
          <a:custGeom>
            <a:avLst/>
            <a:gdLst/>
            <a:ahLst/>
            <a:cxnLst/>
            <a:rect l="l" t="t" r="r" b="b"/>
            <a:pathLst>
              <a:path w="18300" h="5867">
                <a:moveTo>
                  <a:pt x="0" y="5867"/>
                </a:moveTo>
                <a:lnTo>
                  <a:pt x="3162" y="3809"/>
                </a:lnTo>
                <a:lnTo>
                  <a:pt x="18300" y="0"/>
                </a:lnTo>
                <a:lnTo>
                  <a:pt x="9105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660700" y="5217990"/>
            <a:ext cx="33502" cy="40474"/>
          </a:xfrm>
          <a:custGeom>
            <a:avLst/>
            <a:gdLst/>
            <a:ahLst/>
            <a:cxnLst/>
            <a:rect l="l" t="t" r="r" b="b"/>
            <a:pathLst>
              <a:path w="33502" h="40474">
                <a:moveTo>
                  <a:pt x="33502" y="711"/>
                </a:moveTo>
                <a:lnTo>
                  <a:pt x="33502" y="0"/>
                </a:lnTo>
                <a:lnTo>
                  <a:pt x="33502" y="38569"/>
                </a:lnTo>
                <a:lnTo>
                  <a:pt x="22339" y="40474"/>
                </a:lnTo>
                <a:lnTo>
                  <a:pt x="0" y="385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660703" y="5236759"/>
            <a:ext cx="0" cy="8636"/>
          </a:xfrm>
          <a:custGeom>
            <a:avLst/>
            <a:gdLst/>
            <a:ahLst/>
            <a:cxnLst/>
            <a:rect l="l" t="t" r="r" b="b"/>
            <a:pathLst>
              <a:path h="8636">
                <a:moveTo>
                  <a:pt x="0" y="0"/>
                </a:moveTo>
                <a:lnTo>
                  <a:pt x="0" y="863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660695" y="5126591"/>
            <a:ext cx="241" cy="76"/>
          </a:xfrm>
          <a:custGeom>
            <a:avLst/>
            <a:gdLst/>
            <a:ahLst/>
            <a:cxnLst/>
            <a:rect l="l" t="t" r="r" b="b"/>
            <a:pathLst>
              <a:path w="241" h="76">
                <a:moveTo>
                  <a:pt x="165" y="0"/>
                </a:moveTo>
                <a:lnTo>
                  <a:pt x="241" y="0"/>
                </a:ln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660946" y="5126353"/>
            <a:ext cx="3162" cy="241"/>
          </a:xfrm>
          <a:custGeom>
            <a:avLst/>
            <a:gdLst/>
            <a:ahLst/>
            <a:cxnLst/>
            <a:rect l="l" t="t" r="r" b="b"/>
            <a:pathLst>
              <a:path w="3162" h="241">
                <a:moveTo>
                  <a:pt x="3162" y="0"/>
                </a:moveTo>
                <a:lnTo>
                  <a:pt x="0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663633" y="5124766"/>
            <a:ext cx="30568" cy="93218"/>
          </a:xfrm>
          <a:custGeom>
            <a:avLst/>
            <a:gdLst/>
            <a:ahLst/>
            <a:cxnLst/>
            <a:rect l="l" t="t" r="r" b="b"/>
            <a:pathLst>
              <a:path w="30568" h="93217">
                <a:moveTo>
                  <a:pt x="0" y="1587"/>
                </a:moveTo>
                <a:lnTo>
                  <a:pt x="19329" y="0"/>
                </a:lnTo>
                <a:lnTo>
                  <a:pt x="30568" y="1905"/>
                </a:lnTo>
                <a:lnTo>
                  <a:pt x="30568" y="932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663633" y="5119780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0" y="1981"/>
                </a:moveTo>
                <a:lnTo>
                  <a:pt x="7835" y="0"/>
                </a:lnTo>
                <a:lnTo>
                  <a:pt x="27482" y="1587"/>
                </a:lnTo>
                <a:lnTo>
                  <a:pt x="18300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691114" y="5121365"/>
            <a:ext cx="18300" cy="6578"/>
          </a:xfrm>
          <a:custGeom>
            <a:avLst/>
            <a:gdLst/>
            <a:ahLst/>
            <a:cxnLst/>
            <a:rect l="l" t="t" r="r" b="b"/>
            <a:pathLst>
              <a:path w="18300" h="6578">
                <a:moveTo>
                  <a:pt x="0" y="0"/>
                </a:moveTo>
                <a:lnTo>
                  <a:pt x="4038" y="317"/>
                </a:lnTo>
                <a:lnTo>
                  <a:pt x="18300" y="6578"/>
                </a:lnTo>
                <a:lnTo>
                  <a:pt x="9105" y="25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694203" y="5244202"/>
            <a:ext cx="23761" cy="12357"/>
          </a:xfrm>
          <a:custGeom>
            <a:avLst/>
            <a:gdLst/>
            <a:ahLst/>
            <a:cxnLst/>
            <a:rect l="l" t="t" r="r" b="b"/>
            <a:pathLst>
              <a:path w="23761" h="12357">
                <a:moveTo>
                  <a:pt x="0" y="12357"/>
                </a:moveTo>
                <a:lnTo>
                  <a:pt x="10210" y="8877"/>
                </a:lnTo>
                <a:lnTo>
                  <a:pt x="237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694203" y="5126671"/>
            <a:ext cx="23685" cy="12357"/>
          </a:xfrm>
          <a:custGeom>
            <a:avLst/>
            <a:gdLst/>
            <a:ahLst/>
            <a:cxnLst/>
            <a:rect l="l" t="t" r="r" b="b"/>
            <a:pathLst>
              <a:path w="23685" h="12357">
                <a:moveTo>
                  <a:pt x="0" y="0"/>
                </a:moveTo>
                <a:lnTo>
                  <a:pt x="10210" y="3492"/>
                </a:lnTo>
                <a:lnTo>
                  <a:pt x="23685" y="123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716141" y="5227091"/>
            <a:ext cx="17576" cy="18300"/>
          </a:xfrm>
          <a:custGeom>
            <a:avLst/>
            <a:gdLst/>
            <a:ahLst/>
            <a:cxnLst/>
            <a:rect l="l" t="t" r="r" b="b"/>
            <a:pathLst>
              <a:path w="17576" h="18300">
                <a:moveTo>
                  <a:pt x="0" y="18300"/>
                </a:moveTo>
                <a:lnTo>
                  <a:pt x="6731" y="13868"/>
                </a:lnTo>
                <a:lnTo>
                  <a:pt x="17576" y="0"/>
                </a:lnTo>
                <a:lnTo>
                  <a:pt x="15367" y="28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712894" y="5135699"/>
            <a:ext cx="27965" cy="36677"/>
          </a:xfrm>
          <a:custGeom>
            <a:avLst/>
            <a:gdLst/>
            <a:ahLst/>
            <a:cxnLst/>
            <a:rect l="l" t="t" r="r" b="b"/>
            <a:pathLst>
              <a:path w="27965" h="36677">
                <a:moveTo>
                  <a:pt x="0" y="0"/>
                </a:moveTo>
                <a:lnTo>
                  <a:pt x="9982" y="6578"/>
                </a:lnTo>
                <a:lnTo>
                  <a:pt x="23596" y="24003"/>
                </a:lnTo>
                <a:lnTo>
                  <a:pt x="27965" y="3667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709405" y="5127934"/>
            <a:ext cx="7454" cy="3327"/>
          </a:xfrm>
          <a:custGeom>
            <a:avLst/>
            <a:gdLst/>
            <a:ahLst/>
            <a:cxnLst/>
            <a:rect l="l" t="t" r="r" b="b"/>
            <a:pathLst>
              <a:path w="7454" h="3327">
                <a:moveTo>
                  <a:pt x="1270" y="558"/>
                </a:moveTo>
                <a:lnTo>
                  <a:pt x="0" y="0"/>
                </a:lnTo>
                <a:lnTo>
                  <a:pt x="7454" y="3327"/>
                </a:lnTo>
                <a:lnTo>
                  <a:pt x="127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716856" y="5131266"/>
            <a:ext cx="10845" cy="9893"/>
          </a:xfrm>
          <a:custGeom>
            <a:avLst/>
            <a:gdLst/>
            <a:ahLst/>
            <a:cxnLst/>
            <a:rect l="l" t="t" r="r" b="b"/>
            <a:pathLst>
              <a:path w="10845" h="9893">
                <a:moveTo>
                  <a:pt x="0" y="0"/>
                </a:moveTo>
                <a:lnTo>
                  <a:pt x="10845" y="9893"/>
                </a:lnTo>
                <a:lnTo>
                  <a:pt x="4914" y="443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733723" y="5223540"/>
            <a:ext cx="2768" cy="3556"/>
          </a:xfrm>
          <a:custGeom>
            <a:avLst/>
            <a:gdLst/>
            <a:ahLst/>
            <a:cxnLst/>
            <a:rect l="l" t="t" r="r" b="b"/>
            <a:pathLst>
              <a:path w="2768" h="3555">
                <a:moveTo>
                  <a:pt x="0" y="3555"/>
                </a:moveTo>
                <a:lnTo>
                  <a:pt x="27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743704" y="5181398"/>
            <a:ext cx="0" cy="393"/>
          </a:xfrm>
          <a:custGeom>
            <a:avLst/>
            <a:gdLst/>
            <a:ahLst/>
            <a:cxnLst/>
            <a:rect l="l" t="t" r="r" b="b"/>
            <a:pathLst>
              <a:path h="393">
                <a:moveTo>
                  <a:pt x="0" y="0"/>
                </a:moveTo>
                <a:lnTo>
                  <a:pt x="0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731668" y="5153525"/>
            <a:ext cx="393" cy="469"/>
          </a:xfrm>
          <a:custGeom>
            <a:avLst/>
            <a:gdLst/>
            <a:ahLst/>
            <a:cxnLst/>
            <a:rect l="l" t="t" r="r" b="b"/>
            <a:pathLst>
              <a:path w="393" h="469">
                <a:moveTo>
                  <a:pt x="393" y="46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727707" y="5141164"/>
            <a:ext cx="20193" cy="40233"/>
          </a:xfrm>
          <a:custGeom>
            <a:avLst/>
            <a:gdLst/>
            <a:ahLst/>
            <a:cxnLst/>
            <a:rect l="l" t="t" r="r" b="b"/>
            <a:pathLst>
              <a:path w="20193" h="40233">
                <a:moveTo>
                  <a:pt x="20192" y="40233"/>
                </a:moveTo>
                <a:lnTo>
                  <a:pt x="17970" y="27012"/>
                </a:lnTo>
                <a:lnTo>
                  <a:pt x="6642" y="617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738397" y="5211017"/>
            <a:ext cx="2374" cy="6972"/>
          </a:xfrm>
          <a:custGeom>
            <a:avLst/>
            <a:gdLst/>
            <a:ahLst/>
            <a:cxnLst/>
            <a:rect l="l" t="t" r="r" b="b"/>
            <a:pathLst>
              <a:path w="2374" h="6972">
                <a:moveTo>
                  <a:pt x="0" y="6972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743625" y="5180603"/>
            <a:ext cx="76" cy="22021"/>
          </a:xfrm>
          <a:custGeom>
            <a:avLst/>
            <a:gdLst/>
            <a:ahLst/>
            <a:cxnLst/>
            <a:rect l="l" t="t" r="r" b="b"/>
            <a:pathLst>
              <a:path w="76" h="22021">
                <a:moveTo>
                  <a:pt x="0" y="22021"/>
                </a:moveTo>
                <a:lnTo>
                  <a:pt x="0" y="0"/>
                </a:lnTo>
                <a:lnTo>
                  <a:pt x="76" y="8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740768" y="517228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2857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737995" y="5154000"/>
            <a:ext cx="4914" cy="9182"/>
          </a:xfrm>
          <a:custGeom>
            <a:avLst/>
            <a:gdLst/>
            <a:ahLst/>
            <a:cxnLst/>
            <a:rect l="l" t="t" r="r" b="b"/>
            <a:pathLst>
              <a:path w="4914" h="9182">
                <a:moveTo>
                  <a:pt x="4914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746314" y="5172285"/>
            <a:ext cx="3251" cy="19329"/>
          </a:xfrm>
          <a:custGeom>
            <a:avLst/>
            <a:gdLst/>
            <a:ahLst/>
            <a:cxnLst/>
            <a:rect l="l" t="t" r="r" b="b"/>
            <a:pathLst>
              <a:path w="3251" h="19329">
                <a:moveTo>
                  <a:pt x="3251" y="193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854823" y="5099664"/>
            <a:ext cx="183261" cy="183896"/>
          </a:xfrm>
          <a:custGeom>
            <a:avLst/>
            <a:gdLst/>
            <a:ahLst/>
            <a:cxnLst/>
            <a:rect l="l" t="t" r="r" b="b"/>
            <a:pathLst>
              <a:path w="183261" h="183896">
                <a:moveTo>
                  <a:pt x="1028" y="110007"/>
                </a:moveTo>
                <a:lnTo>
                  <a:pt x="0" y="107162"/>
                </a:lnTo>
                <a:lnTo>
                  <a:pt x="0" y="76746"/>
                </a:lnTo>
                <a:lnTo>
                  <a:pt x="9906" y="47993"/>
                </a:lnTo>
                <a:lnTo>
                  <a:pt x="28511" y="24079"/>
                </a:lnTo>
                <a:lnTo>
                  <a:pt x="53936" y="7442"/>
                </a:lnTo>
                <a:lnTo>
                  <a:pt x="83388" y="0"/>
                </a:lnTo>
                <a:lnTo>
                  <a:pt x="113652" y="2451"/>
                </a:lnTo>
                <a:lnTo>
                  <a:pt x="141452" y="14655"/>
                </a:lnTo>
                <a:lnTo>
                  <a:pt x="163779" y="35242"/>
                </a:lnTo>
                <a:lnTo>
                  <a:pt x="178269" y="61937"/>
                </a:lnTo>
                <a:lnTo>
                  <a:pt x="183261" y="91947"/>
                </a:lnTo>
                <a:lnTo>
                  <a:pt x="178269" y="121881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88" y="183895"/>
                </a:lnTo>
                <a:lnTo>
                  <a:pt x="53936" y="176377"/>
                </a:lnTo>
                <a:lnTo>
                  <a:pt x="28511" y="159829"/>
                </a:lnTo>
                <a:lnTo>
                  <a:pt x="9906" y="135826"/>
                </a:lnTo>
                <a:lnTo>
                  <a:pt x="1028" y="1100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859099" y="5290535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859104" y="529053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52958" y="0"/>
                </a:moveTo>
                <a:lnTo>
                  <a:pt x="19070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859814" y="5104654"/>
            <a:ext cx="173202" cy="173850"/>
          </a:xfrm>
          <a:custGeom>
            <a:avLst/>
            <a:gdLst/>
            <a:ahLst/>
            <a:cxnLst/>
            <a:rect l="l" t="t" r="r" b="b"/>
            <a:pathLst>
              <a:path w="173202" h="173850">
                <a:moveTo>
                  <a:pt x="4114" y="113334"/>
                </a:moveTo>
                <a:lnTo>
                  <a:pt x="9347" y="128460"/>
                </a:lnTo>
                <a:lnTo>
                  <a:pt x="26923" y="151117"/>
                </a:lnTo>
                <a:lnTo>
                  <a:pt x="51003" y="166789"/>
                </a:lnTo>
                <a:lnTo>
                  <a:pt x="78803" y="173850"/>
                </a:lnTo>
                <a:lnTo>
                  <a:pt x="107467" y="171462"/>
                </a:lnTo>
                <a:lnTo>
                  <a:pt x="133769" y="159981"/>
                </a:lnTo>
                <a:lnTo>
                  <a:pt x="154825" y="140500"/>
                </a:lnTo>
                <a:lnTo>
                  <a:pt x="168541" y="115239"/>
                </a:lnTo>
                <a:lnTo>
                  <a:pt x="173202" y="86956"/>
                </a:lnTo>
                <a:lnTo>
                  <a:pt x="168541" y="58610"/>
                </a:lnTo>
                <a:lnTo>
                  <a:pt x="154825" y="33337"/>
                </a:lnTo>
                <a:lnTo>
                  <a:pt x="133680" y="13931"/>
                </a:lnTo>
                <a:lnTo>
                  <a:pt x="107391" y="2374"/>
                </a:lnTo>
                <a:lnTo>
                  <a:pt x="78803" y="0"/>
                </a:lnTo>
                <a:lnTo>
                  <a:pt x="50926" y="7124"/>
                </a:lnTo>
                <a:lnTo>
                  <a:pt x="26923" y="22732"/>
                </a:lnTo>
                <a:lnTo>
                  <a:pt x="9258" y="45465"/>
                </a:lnTo>
                <a:lnTo>
                  <a:pt x="0" y="72631"/>
                </a:lnTo>
                <a:lnTo>
                  <a:pt x="0" y="101295"/>
                </a:lnTo>
                <a:lnTo>
                  <a:pt x="4114" y="1133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878029" y="5144891"/>
            <a:ext cx="136537" cy="115227"/>
          </a:xfrm>
          <a:custGeom>
            <a:avLst/>
            <a:gdLst/>
            <a:ahLst/>
            <a:cxnLst/>
            <a:rect l="l" t="t" r="r" b="b"/>
            <a:pathLst>
              <a:path w="136537" h="115227">
                <a:moveTo>
                  <a:pt x="136537" y="46723"/>
                </a:moveTo>
                <a:lnTo>
                  <a:pt x="132816" y="24383"/>
                </a:lnTo>
                <a:lnTo>
                  <a:pt x="124574" y="9105"/>
                </a:lnTo>
                <a:lnTo>
                  <a:pt x="132816" y="24383"/>
                </a:lnTo>
                <a:lnTo>
                  <a:pt x="136537" y="46723"/>
                </a:lnTo>
                <a:lnTo>
                  <a:pt x="132816" y="69062"/>
                </a:lnTo>
                <a:lnTo>
                  <a:pt x="122047" y="88938"/>
                </a:lnTo>
                <a:lnTo>
                  <a:pt x="105410" y="104305"/>
                </a:lnTo>
                <a:lnTo>
                  <a:pt x="84658" y="113334"/>
                </a:lnTo>
                <a:lnTo>
                  <a:pt x="62166" y="115227"/>
                </a:lnTo>
                <a:lnTo>
                  <a:pt x="40157" y="109689"/>
                </a:lnTo>
                <a:lnTo>
                  <a:pt x="21221" y="97332"/>
                </a:lnTo>
                <a:lnTo>
                  <a:pt x="7366" y="79438"/>
                </a:lnTo>
                <a:lnTo>
                  <a:pt x="0" y="58051"/>
                </a:lnTo>
                <a:lnTo>
                  <a:pt x="0" y="35394"/>
                </a:lnTo>
                <a:lnTo>
                  <a:pt x="7289" y="14008"/>
                </a:lnTo>
                <a:lnTo>
                  <a:pt x="18211" y="0"/>
                </a:lnTo>
                <a:lnTo>
                  <a:pt x="7289" y="14008"/>
                </a:lnTo>
                <a:lnTo>
                  <a:pt x="0" y="35394"/>
                </a:lnTo>
                <a:lnTo>
                  <a:pt x="0" y="580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878734" y="5126671"/>
            <a:ext cx="50292" cy="129882"/>
          </a:xfrm>
          <a:custGeom>
            <a:avLst/>
            <a:gdLst/>
            <a:ahLst/>
            <a:cxnLst/>
            <a:rect l="l" t="t" r="r" b="b"/>
            <a:pathLst>
              <a:path w="50291" h="129882">
                <a:moveTo>
                  <a:pt x="3251" y="45618"/>
                </a:moveTo>
                <a:lnTo>
                  <a:pt x="3644" y="43167"/>
                </a:lnTo>
                <a:lnTo>
                  <a:pt x="14185" y="23685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882"/>
                </a:lnTo>
                <a:lnTo>
                  <a:pt x="30416" y="121094"/>
                </a:lnTo>
                <a:lnTo>
                  <a:pt x="14185" y="106133"/>
                </a:lnTo>
                <a:lnTo>
                  <a:pt x="3644" y="86728"/>
                </a:lnTo>
                <a:lnTo>
                  <a:pt x="0" y="64947"/>
                </a:lnTo>
                <a:lnTo>
                  <a:pt x="3251" y="45618"/>
                </a:lnTo>
                <a:lnTo>
                  <a:pt x="3175" y="460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878027" y="5190587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880719" y="5164847"/>
            <a:ext cx="2540" cy="7442"/>
          </a:xfrm>
          <a:custGeom>
            <a:avLst/>
            <a:gdLst/>
            <a:ahLst/>
            <a:cxnLst/>
            <a:rect l="l" t="t" r="r" b="b"/>
            <a:pathLst>
              <a:path w="2540" h="7442">
                <a:moveTo>
                  <a:pt x="0" y="7442"/>
                </a:moveTo>
                <a:lnTo>
                  <a:pt x="25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889115" y="5133484"/>
            <a:ext cx="21615" cy="20510"/>
          </a:xfrm>
          <a:custGeom>
            <a:avLst/>
            <a:gdLst/>
            <a:ahLst/>
            <a:cxnLst/>
            <a:rect l="l" t="t" r="r" b="b"/>
            <a:pathLst>
              <a:path w="21615" h="20510">
                <a:moveTo>
                  <a:pt x="0" y="20510"/>
                </a:moveTo>
                <a:lnTo>
                  <a:pt x="10134" y="7518"/>
                </a:lnTo>
                <a:lnTo>
                  <a:pt x="21615" y="0"/>
                </a:lnTo>
                <a:lnTo>
                  <a:pt x="10134" y="7518"/>
                </a:lnTo>
                <a:lnTo>
                  <a:pt x="7124" y="114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901548" y="5240799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901548" y="5142188"/>
            <a:ext cx="241" cy="165"/>
          </a:xfrm>
          <a:custGeom>
            <a:avLst/>
            <a:gdLst/>
            <a:ahLst/>
            <a:cxnLst/>
            <a:rect l="l" t="t" r="r" b="b"/>
            <a:pathLst>
              <a:path w="241" h="165">
                <a:moveTo>
                  <a:pt x="0" y="165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907331" y="5126593"/>
            <a:ext cx="18846" cy="9105"/>
          </a:xfrm>
          <a:custGeom>
            <a:avLst/>
            <a:gdLst/>
            <a:ahLst/>
            <a:cxnLst/>
            <a:rect l="l" t="t" r="r" b="b"/>
            <a:pathLst>
              <a:path w="18846" h="9105">
                <a:moveTo>
                  <a:pt x="0" y="9105"/>
                </a:moveTo>
                <a:lnTo>
                  <a:pt x="10845" y="2057"/>
                </a:lnTo>
                <a:lnTo>
                  <a:pt x="18846" y="0"/>
                </a:lnTo>
                <a:lnTo>
                  <a:pt x="12598" y="15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910736" y="5128656"/>
            <a:ext cx="7442" cy="4826"/>
          </a:xfrm>
          <a:custGeom>
            <a:avLst/>
            <a:gdLst/>
            <a:ahLst/>
            <a:cxnLst/>
            <a:rect l="l" t="t" r="r" b="b"/>
            <a:pathLst>
              <a:path w="7442" h="4825">
                <a:moveTo>
                  <a:pt x="0" y="4825"/>
                </a:moveTo>
                <a:lnTo>
                  <a:pt x="7442" y="0"/>
                </a:lnTo>
                <a:lnTo>
                  <a:pt x="0" y="4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918182" y="5123026"/>
            <a:ext cx="56629" cy="7213"/>
          </a:xfrm>
          <a:custGeom>
            <a:avLst/>
            <a:gdLst/>
            <a:ahLst/>
            <a:cxnLst/>
            <a:rect l="l" t="t" r="r" b="b"/>
            <a:pathLst>
              <a:path w="56629" h="7213">
                <a:moveTo>
                  <a:pt x="0" y="5626"/>
                </a:moveTo>
                <a:lnTo>
                  <a:pt x="20040" y="558"/>
                </a:lnTo>
                <a:lnTo>
                  <a:pt x="8001" y="3568"/>
                </a:lnTo>
                <a:lnTo>
                  <a:pt x="21932" y="0"/>
                </a:lnTo>
                <a:lnTo>
                  <a:pt x="44513" y="1904"/>
                </a:lnTo>
                <a:lnTo>
                  <a:pt x="56629" y="7213"/>
                </a:lnTo>
                <a:lnTo>
                  <a:pt x="44513" y="1904"/>
                </a:lnTo>
                <a:lnTo>
                  <a:pt x="21932" y="0"/>
                </a:lnTo>
                <a:lnTo>
                  <a:pt x="2004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928792" y="5124692"/>
            <a:ext cx="46012" cy="131864"/>
          </a:xfrm>
          <a:custGeom>
            <a:avLst/>
            <a:gdLst/>
            <a:ahLst/>
            <a:cxnLst/>
            <a:rect l="l" t="t" r="r" b="b"/>
            <a:pathLst>
              <a:path w="46012" h="131864">
                <a:moveTo>
                  <a:pt x="0" y="2057"/>
                </a:moveTo>
                <a:lnTo>
                  <a:pt x="558" y="1816"/>
                </a:lnTo>
                <a:lnTo>
                  <a:pt x="22567" y="0"/>
                </a:lnTo>
                <a:lnTo>
                  <a:pt x="33820" y="1892"/>
                </a:lnTo>
                <a:lnTo>
                  <a:pt x="33820" y="131864"/>
                </a:lnTo>
                <a:lnTo>
                  <a:pt x="43954" y="128308"/>
                </a:lnTo>
                <a:lnTo>
                  <a:pt x="46012" y="127038"/>
                </a:lnTo>
                <a:lnTo>
                  <a:pt x="44831" y="127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929030" y="5256559"/>
            <a:ext cx="33578" cy="1905"/>
          </a:xfrm>
          <a:custGeom>
            <a:avLst/>
            <a:gdLst/>
            <a:ahLst/>
            <a:cxnLst/>
            <a:rect l="l" t="t" r="r" b="b"/>
            <a:pathLst>
              <a:path w="33578" h="1904">
                <a:moveTo>
                  <a:pt x="0" y="0"/>
                </a:moveTo>
                <a:lnTo>
                  <a:pt x="22339" y="1905"/>
                </a:lnTo>
                <a:lnTo>
                  <a:pt x="33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947326" y="5123661"/>
            <a:ext cx="15367" cy="1270"/>
          </a:xfrm>
          <a:custGeom>
            <a:avLst/>
            <a:gdLst/>
            <a:ahLst/>
            <a:cxnLst/>
            <a:rect l="l" t="t" r="r" b="b"/>
            <a:pathLst>
              <a:path w="15366" h="1270">
                <a:moveTo>
                  <a:pt x="0" y="0"/>
                </a:moveTo>
                <a:lnTo>
                  <a:pt x="15367" y="127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962613" y="5126591"/>
            <a:ext cx="12192" cy="4914"/>
          </a:xfrm>
          <a:custGeom>
            <a:avLst/>
            <a:gdLst/>
            <a:ahLst/>
            <a:cxnLst/>
            <a:rect l="l" t="t" r="r" b="b"/>
            <a:pathLst>
              <a:path w="12191" h="4914">
                <a:moveTo>
                  <a:pt x="0" y="0"/>
                </a:moveTo>
                <a:lnTo>
                  <a:pt x="10134" y="3568"/>
                </a:lnTo>
                <a:lnTo>
                  <a:pt x="12192" y="4914"/>
                </a:lnTo>
                <a:lnTo>
                  <a:pt x="11239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966487" y="5126593"/>
            <a:ext cx="26619" cy="16306"/>
          </a:xfrm>
          <a:custGeom>
            <a:avLst/>
            <a:gdLst/>
            <a:ahLst/>
            <a:cxnLst/>
            <a:rect l="l" t="t" r="r" b="b"/>
            <a:pathLst>
              <a:path w="26619" h="16306">
                <a:moveTo>
                  <a:pt x="16954" y="7442"/>
                </a:moveTo>
                <a:lnTo>
                  <a:pt x="8318" y="3644"/>
                </a:lnTo>
                <a:lnTo>
                  <a:pt x="16954" y="7442"/>
                </a:lnTo>
                <a:lnTo>
                  <a:pt x="26619" y="16306"/>
                </a:lnTo>
                <a:lnTo>
                  <a:pt x="16954" y="744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974810" y="5232170"/>
            <a:ext cx="23368" cy="19558"/>
          </a:xfrm>
          <a:custGeom>
            <a:avLst/>
            <a:gdLst/>
            <a:ahLst/>
            <a:cxnLst/>
            <a:rect l="l" t="t" r="r" b="b"/>
            <a:pathLst>
              <a:path w="23368" h="19558">
                <a:moveTo>
                  <a:pt x="0" y="19558"/>
                </a:moveTo>
                <a:lnTo>
                  <a:pt x="16471" y="8788"/>
                </a:lnTo>
                <a:lnTo>
                  <a:pt x="233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974810" y="5131502"/>
            <a:ext cx="16471" cy="10693"/>
          </a:xfrm>
          <a:custGeom>
            <a:avLst/>
            <a:gdLst/>
            <a:ahLst/>
            <a:cxnLst/>
            <a:rect l="l" t="t" r="r" b="b"/>
            <a:pathLst>
              <a:path w="16471" h="10693">
                <a:moveTo>
                  <a:pt x="0" y="0"/>
                </a:moveTo>
                <a:lnTo>
                  <a:pt x="16471" y="10693"/>
                </a:lnTo>
                <a:lnTo>
                  <a:pt x="15760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991281" y="5142194"/>
            <a:ext cx="6896" cy="8864"/>
          </a:xfrm>
          <a:custGeom>
            <a:avLst/>
            <a:gdLst/>
            <a:ahLst/>
            <a:cxnLst/>
            <a:rect l="l" t="t" r="r" b="b"/>
            <a:pathLst>
              <a:path w="6896" h="8864">
                <a:moveTo>
                  <a:pt x="0" y="0"/>
                </a:moveTo>
                <a:lnTo>
                  <a:pt x="6896" y="886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985342" y="5135699"/>
            <a:ext cx="17272" cy="18300"/>
          </a:xfrm>
          <a:custGeom>
            <a:avLst/>
            <a:gdLst/>
            <a:ahLst/>
            <a:cxnLst/>
            <a:rect l="l" t="t" r="r" b="b"/>
            <a:pathLst>
              <a:path w="17271" h="18300">
                <a:moveTo>
                  <a:pt x="0" y="0"/>
                </a:moveTo>
                <a:lnTo>
                  <a:pt x="14731" y="13627"/>
                </a:lnTo>
                <a:lnTo>
                  <a:pt x="17272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994926" y="5223532"/>
            <a:ext cx="9893" cy="12750"/>
          </a:xfrm>
          <a:custGeom>
            <a:avLst/>
            <a:gdLst/>
            <a:ahLst/>
            <a:cxnLst/>
            <a:rect l="l" t="t" r="r" b="b"/>
            <a:pathLst>
              <a:path w="9893" h="12750">
                <a:moveTo>
                  <a:pt x="0" y="12750"/>
                </a:move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993345" y="5144886"/>
            <a:ext cx="11480" cy="14731"/>
          </a:xfrm>
          <a:custGeom>
            <a:avLst/>
            <a:gdLst/>
            <a:ahLst/>
            <a:cxnLst/>
            <a:rect l="l" t="t" r="r" b="b"/>
            <a:pathLst>
              <a:path w="11480" h="14732">
                <a:moveTo>
                  <a:pt x="11480" y="14732"/>
                </a:moveTo>
                <a:lnTo>
                  <a:pt x="0" y="0"/>
                </a:lnTo>
                <a:lnTo>
                  <a:pt x="2692" y="34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995249" y="5144884"/>
            <a:ext cx="15595" cy="24396"/>
          </a:xfrm>
          <a:custGeom>
            <a:avLst/>
            <a:gdLst/>
            <a:ahLst/>
            <a:cxnLst/>
            <a:rect l="l" t="t" r="r" b="b"/>
            <a:pathLst>
              <a:path w="15595" h="24396">
                <a:moveTo>
                  <a:pt x="15595" y="24396"/>
                </a:moveTo>
                <a:lnTo>
                  <a:pt x="4825" y="4444"/>
                </a:lnTo>
                <a:lnTo>
                  <a:pt x="0" y="0"/>
                </a:lnTo>
                <a:lnTo>
                  <a:pt x="4825" y="44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993096" y="5142906"/>
            <a:ext cx="2146" cy="1981"/>
          </a:xfrm>
          <a:custGeom>
            <a:avLst/>
            <a:gdLst/>
            <a:ahLst/>
            <a:cxnLst/>
            <a:rect l="l" t="t" r="r" b="b"/>
            <a:pathLst>
              <a:path w="2146" h="1981">
                <a:moveTo>
                  <a:pt x="2146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012032" y="5180526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011393" y="5172533"/>
            <a:ext cx="1511" cy="8864"/>
          </a:xfrm>
          <a:custGeom>
            <a:avLst/>
            <a:gdLst/>
            <a:ahLst/>
            <a:cxnLst/>
            <a:rect l="l" t="t" r="r" b="b"/>
            <a:pathLst>
              <a:path w="1511" h="8864">
                <a:moveTo>
                  <a:pt x="1511" y="886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057178" y="5290535"/>
            <a:ext cx="64782" cy="0"/>
          </a:xfrm>
          <a:custGeom>
            <a:avLst/>
            <a:gdLst/>
            <a:ahLst/>
            <a:cxnLst/>
            <a:rect l="l" t="t" r="r" b="b"/>
            <a:pathLst>
              <a:path w="64782">
                <a:moveTo>
                  <a:pt x="0" y="0"/>
                </a:moveTo>
                <a:lnTo>
                  <a:pt x="647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660706" y="5579772"/>
            <a:ext cx="57099" cy="14173"/>
          </a:xfrm>
          <a:custGeom>
            <a:avLst/>
            <a:gdLst/>
            <a:ahLst/>
            <a:cxnLst/>
            <a:rect l="l" t="t" r="r" b="b"/>
            <a:pathLst>
              <a:path w="57099" h="14173">
                <a:moveTo>
                  <a:pt x="57099" y="0"/>
                </a:moveTo>
                <a:lnTo>
                  <a:pt x="51079" y="4914"/>
                </a:lnTo>
                <a:lnTo>
                  <a:pt x="50609" y="5143"/>
                </a:lnTo>
                <a:lnTo>
                  <a:pt x="43713" y="8788"/>
                </a:lnTo>
                <a:lnTo>
                  <a:pt x="39204" y="11087"/>
                </a:lnTo>
                <a:lnTo>
                  <a:pt x="38722" y="11010"/>
                </a:lnTo>
                <a:lnTo>
                  <a:pt x="33578" y="12280"/>
                </a:lnTo>
                <a:lnTo>
                  <a:pt x="28105" y="13627"/>
                </a:lnTo>
                <a:lnTo>
                  <a:pt x="27711" y="14173"/>
                </a:lnTo>
                <a:lnTo>
                  <a:pt x="22326" y="14173"/>
                </a:lnTo>
                <a:lnTo>
                  <a:pt x="11404" y="14173"/>
                </a:lnTo>
                <a:lnTo>
                  <a:pt x="10845" y="14173"/>
                </a:lnTo>
                <a:lnTo>
                  <a:pt x="0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929115" y="5587220"/>
            <a:ext cx="45694" cy="6731"/>
          </a:xfrm>
          <a:custGeom>
            <a:avLst/>
            <a:gdLst/>
            <a:ahLst/>
            <a:cxnLst/>
            <a:rect l="l" t="t" r="r" b="b"/>
            <a:pathLst>
              <a:path w="45694" h="6730">
                <a:moveTo>
                  <a:pt x="45694" y="0"/>
                </a:moveTo>
                <a:lnTo>
                  <a:pt x="44907" y="787"/>
                </a:lnTo>
                <a:lnTo>
                  <a:pt x="44742" y="876"/>
                </a:lnTo>
                <a:lnTo>
                  <a:pt x="43713" y="1270"/>
                </a:lnTo>
                <a:lnTo>
                  <a:pt x="38722" y="3251"/>
                </a:lnTo>
                <a:lnTo>
                  <a:pt x="38646" y="3479"/>
                </a:lnTo>
                <a:lnTo>
                  <a:pt x="33502" y="4826"/>
                </a:lnTo>
                <a:lnTo>
                  <a:pt x="28117" y="6172"/>
                </a:lnTo>
                <a:lnTo>
                  <a:pt x="27635" y="6731"/>
                </a:lnTo>
                <a:lnTo>
                  <a:pt x="22326" y="6731"/>
                </a:lnTo>
                <a:lnTo>
                  <a:pt x="11315" y="6731"/>
                </a:lnTo>
                <a:lnTo>
                  <a:pt x="10769" y="6654"/>
                </a:lnTo>
                <a:lnTo>
                  <a:pt x="0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004905" y="5495110"/>
            <a:ext cx="8394" cy="51879"/>
          </a:xfrm>
          <a:custGeom>
            <a:avLst/>
            <a:gdLst/>
            <a:ahLst/>
            <a:cxnLst/>
            <a:rect l="l" t="t" r="r" b="b"/>
            <a:pathLst>
              <a:path w="8394" h="51879">
                <a:moveTo>
                  <a:pt x="0" y="0"/>
                </a:moveTo>
                <a:lnTo>
                  <a:pt x="4356" y="9893"/>
                </a:lnTo>
                <a:lnTo>
                  <a:pt x="4508" y="10452"/>
                </a:lnTo>
                <a:lnTo>
                  <a:pt x="7124" y="20904"/>
                </a:lnTo>
                <a:lnTo>
                  <a:pt x="8394" y="25971"/>
                </a:lnTo>
                <a:lnTo>
                  <a:pt x="8077" y="26530"/>
                </a:lnTo>
                <a:lnTo>
                  <a:pt x="8077" y="31915"/>
                </a:lnTo>
                <a:lnTo>
                  <a:pt x="8077" y="37376"/>
                </a:lnTo>
                <a:lnTo>
                  <a:pt x="8153" y="37693"/>
                </a:lnTo>
                <a:lnTo>
                  <a:pt x="7124" y="43002"/>
                </a:lnTo>
                <a:lnTo>
                  <a:pt x="6261" y="47358"/>
                </a:lnTo>
                <a:lnTo>
                  <a:pt x="6096" y="47840"/>
                </a:lnTo>
                <a:lnTo>
                  <a:pt x="4114" y="518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501352" y="5583495"/>
            <a:ext cx="15836" cy="42608"/>
          </a:xfrm>
          <a:custGeom>
            <a:avLst/>
            <a:gdLst/>
            <a:ahLst/>
            <a:cxnLst/>
            <a:rect l="l" t="t" r="r" b="b"/>
            <a:pathLst>
              <a:path w="15836" h="42608">
                <a:moveTo>
                  <a:pt x="0" y="2933"/>
                </a:moveTo>
                <a:lnTo>
                  <a:pt x="0" y="0"/>
                </a:lnTo>
                <a:lnTo>
                  <a:pt x="0" y="42608"/>
                </a:lnTo>
                <a:lnTo>
                  <a:pt x="0" y="19164"/>
                </a:lnTo>
                <a:lnTo>
                  <a:pt x="0" y="42608"/>
                </a:lnTo>
                <a:lnTo>
                  <a:pt x="15836" y="42608"/>
                </a:lnTo>
                <a:lnTo>
                  <a:pt x="7759" y="426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501352" y="5602658"/>
            <a:ext cx="0" cy="8242"/>
          </a:xfrm>
          <a:custGeom>
            <a:avLst/>
            <a:gdLst/>
            <a:ahLst/>
            <a:cxnLst/>
            <a:rect l="l" t="t" r="r" b="b"/>
            <a:pathLst>
              <a:path h="8242">
                <a:moveTo>
                  <a:pt x="0" y="824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501352" y="5583494"/>
            <a:ext cx="0" cy="27406"/>
          </a:xfrm>
          <a:custGeom>
            <a:avLst/>
            <a:gdLst/>
            <a:ahLst/>
            <a:cxnLst/>
            <a:rect l="l" t="t" r="r" b="b"/>
            <a:pathLst>
              <a:path h="27406">
                <a:moveTo>
                  <a:pt x="0" y="27406"/>
                </a:moveTo>
                <a:lnTo>
                  <a:pt x="0" y="0"/>
                </a:lnTo>
                <a:lnTo>
                  <a:pt x="0" y="293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501352" y="5446477"/>
            <a:ext cx="0" cy="137020"/>
          </a:xfrm>
          <a:custGeom>
            <a:avLst/>
            <a:gdLst/>
            <a:ahLst/>
            <a:cxnLst/>
            <a:rect l="l" t="t" r="r" b="b"/>
            <a:pathLst>
              <a:path h="137020">
                <a:moveTo>
                  <a:pt x="0" y="137020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501352" y="5428189"/>
            <a:ext cx="0" cy="155308"/>
          </a:xfrm>
          <a:custGeom>
            <a:avLst/>
            <a:gdLst/>
            <a:ahLst/>
            <a:cxnLst/>
            <a:rect l="l" t="t" r="r" b="b"/>
            <a:pathLst>
              <a:path h="155308">
                <a:moveTo>
                  <a:pt x="0" y="155308"/>
                </a:moveTo>
                <a:lnTo>
                  <a:pt x="0" y="27393"/>
                </a:lnTo>
                <a:lnTo>
                  <a:pt x="0" y="0"/>
                </a:lnTo>
                <a:lnTo>
                  <a:pt x="0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501352" y="544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5143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501352" y="5428180"/>
            <a:ext cx="0" cy="18300"/>
          </a:xfrm>
          <a:custGeom>
            <a:avLst/>
            <a:gdLst/>
            <a:ahLst/>
            <a:cxnLst/>
            <a:rect l="l" t="t" r="r" b="b"/>
            <a:pathLst>
              <a:path h="18300">
                <a:moveTo>
                  <a:pt x="0" y="183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501357" y="5428105"/>
            <a:ext cx="264363" cy="76"/>
          </a:xfrm>
          <a:custGeom>
            <a:avLst/>
            <a:gdLst/>
            <a:ahLst/>
            <a:cxnLst/>
            <a:rect l="l" t="t" r="r" b="b"/>
            <a:pathLst>
              <a:path w="264363" h="76">
                <a:moveTo>
                  <a:pt x="264363" y="0"/>
                </a:move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509112" y="5626030"/>
            <a:ext cx="256603" cy="76"/>
          </a:xfrm>
          <a:custGeom>
            <a:avLst/>
            <a:gdLst/>
            <a:ahLst/>
            <a:cxnLst/>
            <a:rect l="l" t="t" r="r" b="b"/>
            <a:pathLst>
              <a:path w="256603" h="76">
                <a:moveTo>
                  <a:pt x="0" y="76"/>
                </a:moveTo>
                <a:lnTo>
                  <a:pt x="53860" y="76"/>
                </a:lnTo>
                <a:lnTo>
                  <a:pt x="8077" y="76"/>
                </a:lnTo>
                <a:lnTo>
                  <a:pt x="17183" y="76"/>
                </a:lnTo>
                <a:lnTo>
                  <a:pt x="25660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51248" y="5428105"/>
            <a:ext cx="11722" cy="0"/>
          </a:xfrm>
          <a:custGeom>
            <a:avLst/>
            <a:gdLst/>
            <a:ahLst/>
            <a:cxnLst/>
            <a:rect l="l" t="t" r="r" b="b"/>
            <a:pathLst>
              <a:path w="11722">
                <a:moveTo>
                  <a:pt x="0" y="0"/>
                </a:moveTo>
                <a:lnTo>
                  <a:pt x="1172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62970" y="5626030"/>
            <a:ext cx="202755" cy="76"/>
          </a:xfrm>
          <a:custGeom>
            <a:avLst/>
            <a:gdLst/>
            <a:ahLst/>
            <a:cxnLst/>
            <a:rect l="l" t="t" r="r" b="b"/>
            <a:pathLst>
              <a:path w="202755" h="76">
                <a:moveTo>
                  <a:pt x="0" y="76"/>
                </a:moveTo>
                <a:lnTo>
                  <a:pt x="2027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62970" y="5428105"/>
            <a:ext cx="151511" cy="0"/>
          </a:xfrm>
          <a:custGeom>
            <a:avLst/>
            <a:gdLst/>
            <a:ahLst/>
            <a:cxnLst/>
            <a:rect l="l" t="t" r="r" b="b"/>
            <a:pathLst>
              <a:path w="151511">
                <a:moveTo>
                  <a:pt x="0" y="0"/>
                </a:moveTo>
                <a:lnTo>
                  <a:pt x="15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86488" y="543516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1587" y="111823"/>
                </a:moveTo>
                <a:lnTo>
                  <a:pt x="0" y="107149"/>
                </a:lnTo>
                <a:lnTo>
                  <a:pt x="0" y="76733"/>
                </a:lnTo>
                <a:lnTo>
                  <a:pt x="9829" y="48069"/>
                </a:lnTo>
                <a:lnTo>
                  <a:pt x="28511" y="24066"/>
                </a:lnTo>
                <a:lnTo>
                  <a:pt x="53936" y="7442"/>
                </a:lnTo>
                <a:lnTo>
                  <a:pt x="83400" y="0"/>
                </a:lnTo>
                <a:lnTo>
                  <a:pt x="113652" y="2527"/>
                </a:lnTo>
                <a:lnTo>
                  <a:pt x="141452" y="14732"/>
                </a:lnTo>
                <a:lnTo>
                  <a:pt x="163791" y="35242"/>
                </a:lnTo>
                <a:lnTo>
                  <a:pt x="178282" y="62001"/>
                </a:lnTo>
                <a:lnTo>
                  <a:pt x="183273" y="91948"/>
                </a:lnTo>
                <a:lnTo>
                  <a:pt x="178282" y="121881"/>
                </a:lnTo>
                <a:lnTo>
                  <a:pt x="163791" y="148577"/>
                </a:lnTo>
                <a:lnTo>
                  <a:pt x="141452" y="169164"/>
                </a:lnTo>
                <a:lnTo>
                  <a:pt x="113652" y="181368"/>
                </a:lnTo>
                <a:lnTo>
                  <a:pt x="83400" y="183896"/>
                </a:lnTo>
                <a:lnTo>
                  <a:pt x="53936" y="176453"/>
                </a:lnTo>
                <a:lnTo>
                  <a:pt x="28511" y="159816"/>
                </a:lnTo>
                <a:lnTo>
                  <a:pt x="9906" y="135826"/>
                </a:lnTo>
                <a:lnTo>
                  <a:pt x="1587" y="1118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91479" y="5440141"/>
            <a:ext cx="173215" cy="173850"/>
          </a:xfrm>
          <a:custGeom>
            <a:avLst/>
            <a:gdLst/>
            <a:ahLst/>
            <a:cxnLst/>
            <a:rect l="l" t="t" r="r" b="b"/>
            <a:pathLst>
              <a:path w="173215" h="173850">
                <a:moveTo>
                  <a:pt x="4991" y="115950"/>
                </a:moveTo>
                <a:lnTo>
                  <a:pt x="0" y="101295"/>
                </a:lnTo>
                <a:lnTo>
                  <a:pt x="0" y="72631"/>
                </a:lnTo>
                <a:lnTo>
                  <a:pt x="9271" y="45465"/>
                </a:lnTo>
                <a:lnTo>
                  <a:pt x="26924" y="22809"/>
                </a:lnTo>
                <a:lnTo>
                  <a:pt x="50927" y="7048"/>
                </a:lnTo>
                <a:lnTo>
                  <a:pt x="78803" y="0"/>
                </a:lnTo>
                <a:lnTo>
                  <a:pt x="107391" y="2374"/>
                </a:lnTo>
                <a:lnTo>
                  <a:pt x="133692" y="13944"/>
                </a:lnTo>
                <a:lnTo>
                  <a:pt x="154838" y="33350"/>
                </a:lnTo>
                <a:lnTo>
                  <a:pt x="168541" y="58610"/>
                </a:lnTo>
                <a:lnTo>
                  <a:pt x="173215" y="86969"/>
                </a:lnTo>
                <a:lnTo>
                  <a:pt x="168541" y="115239"/>
                </a:lnTo>
                <a:lnTo>
                  <a:pt x="154838" y="140500"/>
                </a:lnTo>
                <a:lnTo>
                  <a:pt x="133769" y="159981"/>
                </a:lnTo>
                <a:lnTo>
                  <a:pt x="107391" y="171475"/>
                </a:lnTo>
                <a:lnTo>
                  <a:pt x="78803" y="173850"/>
                </a:lnTo>
                <a:lnTo>
                  <a:pt x="51003" y="166877"/>
                </a:lnTo>
                <a:lnTo>
                  <a:pt x="26924" y="151117"/>
                </a:lnTo>
                <a:lnTo>
                  <a:pt x="9271" y="128460"/>
                </a:lnTo>
                <a:lnTo>
                  <a:pt x="4991" y="11595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606364" y="5519580"/>
            <a:ext cx="57264" cy="77381"/>
          </a:xfrm>
          <a:custGeom>
            <a:avLst/>
            <a:gdLst/>
            <a:ahLst/>
            <a:cxnLst/>
            <a:rect l="l" t="t" r="r" b="b"/>
            <a:pathLst>
              <a:path w="57264" h="77381">
                <a:moveTo>
                  <a:pt x="5867" y="36512"/>
                </a:moveTo>
                <a:lnTo>
                  <a:pt x="0" y="19405"/>
                </a:lnTo>
                <a:lnTo>
                  <a:pt x="0" y="0"/>
                </a:lnTo>
                <a:lnTo>
                  <a:pt x="0" y="19405"/>
                </a:lnTo>
                <a:lnTo>
                  <a:pt x="7683" y="41821"/>
                </a:lnTo>
                <a:lnTo>
                  <a:pt x="22263" y="60591"/>
                </a:lnTo>
                <a:lnTo>
                  <a:pt x="42138" y="73583"/>
                </a:lnTo>
                <a:lnTo>
                  <a:pt x="57264" y="77381"/>
                </a:lnTo>
                <a:lnTo>
                  <a:pt x="56946" y="773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06370" y="5464770"/>
            <a:ext cx="36436" cy="63919"/>
          </a:xfrm>
          <a:custGeom>
            <a:avLst/>
            <a:gdLst/>
            <a:ahLst/>
            <a:cxnLst/>
            <a:rect l="l" t="t" r="r" b="b"/>
            <a:pathLst>
              <a:path w="36436" h="63919">
                <a:moveTo>
                  <a:pt x="0" y="63919"/>
                </a:moveTo>
                <a:lnTo>
                  <a:pt x="0" y="50457"/>
                </a:lnTo>
                <a:lnTo>
                  <a:pt x="7683" y="28041"/>
                </a:lnTo>
                <a:lnTo>
                  <a:pt x="22263" y="9271"/>
                </a:lnTo>
                <a:lnTo>
                  <a:pt x="36436" y="0"/>
                </a:lnTo>
                <a:lnTo>
                  <a:pt x="22263" y="9271"/>
                </a:lnTo>
                <a:lnTo>
                  <a:pt x="7683" y="28041"/>
                </a:lnTo>
                <a:lnTo>
                  <a:pt x="0" y="50457"/>
                </a:lnTo>
                <a:lnTo>
                  <a:pt x="0" y="548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08667" y="5492816"/>
            <a:ext cx="5384" cy="15519"/>
          </a:xfrm>
          <a:custGeom>
            <a:avLst/>
            <a:gdLst/>
            <a:ahLst/>
            <a:cxnLst/>
            <a:rect l="l" t="t" r="r" b="b"/>
            <a:pathLst>
              <a:path w="5384" h="15519">
                <a:moveTo>
                  <a:pt x="0" y="15519"/>
                </a:moveTo>
                <a:lnTo>
                  <a:pt x="53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09062" y="5546985"/>
            <a:ext cx="4991" cy="14414"/>
          </a:xfrm>
          <a:custGeom>
            <a:avLst/>
            <a:gdLst/>
            <a:ahLst/>
            <a:cxnLst/>
            <a:rect l="l" t="t" r="r" b="b"/>
            <a:pathLst>
              <a:path w="4991" h="14414">
                <a:moveTo>
                  <a:pt x="4991" y="144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614056" y="5548889"/>
            <a:ext cx="31280" cy="36347"/>
          </a:xfrm>
          <a:custGeom>
            <a:avLst/>
            <a:gdLst/>
            <a:ahLst/>
            <a:cxnLst/>
            <a:rect l="l" t="t" r="r" b="b"/>
            <a:pathLst>
              <a:path w="31280" h="36347">
                <a:moveTo>
                  <a:pt x="30962" y="36271"/>
                </a:moveTo>
                <a:lnTo>
                  <a:pt x="31280" y="36347"/>
                </a:lnTo>
                <a:lnTo>
                  <a:pt x="26771" y="34366"/>
                </a:lnTo>
                <a:lnTo>
                  <a:pt x="10528" y="19405"/>
                </a:lnTo>
                <a:lnTo>
                  <a:pt x="0" y="0"/>
                </a:lnTo>
                <a:lnTo>
                  <a:pt x="2374" y="43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10408" y="5475150"/>
            <a:ext cx="25742" cy="73736"/>
          </a:xfrm>
          <a:custGeom>
            <a:avLst/>
            <a:gdLst/>
            <a:ahLst/>
            <a:cxnLst/>
            <a:rect l="l" t="t" r="r" b="b"/>
            <a:pathLst>
              <a:path w="25742" h="73736">
                <a:moveTo>
                  <a:pt x="3644" y="73736"/>
                </a:moveTo>
                <a:lnTo>
                  <a:pt x="0" y="51955"/>
                </a:lnTo>
                <a:lnTo>
                  <a:pt x="3644" y="30175"/>
                </a:lnTo>
                <a:lnTo>
                  <a:pt x="14096" y="10769"/>
                </a:lnTo>
                <a:lnTo>
                  <a:pt x="25742" y="0"/>
                </a:lnTo>
                <a:lnTo>
                  <a:pt x="23926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17855" y="5476105"/>
            <a:ext cx="9182" cy="11798"/>
          </a:xfrm>
          <a:custGeom>
            <a:avLst/>
            <a:gdLst/>
            <a:ahLst/>
            <a:cxnLst/>
            <a:rect l="l" t="t" r="r" b="b"/>
            <a:pathLst>
              <a:path w="9182" h="11798">
                <a:moveTo>
                  <a:pt x="0" y="11798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627042" y="5626027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27040" y="5570583"/>
            <a:ext cx="952" cy="876"/>
          </a:xfrm>
          <a:custGeom>
            <a:avLst/>
            <a:gdLst/>
            <a:ahLst/>
            <a:cxnLst/>
            <a:rect l="l" t="t" r="r" b="b"/>
            <a:pathLst>
              <a:path w="952" h="876">
                <a:moveTo>
                  <a:pt x="952" y="8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36149" y="5467544"/>
            <a:ext cx="12192" cy="7607"/>
          </a:xfrm>
          <a:custGeom>
            <a:avLst/>
            <a:gdLst/>
            <a:ahLst/>
            <a:cxnLst/>
            <a:rect l="l" t="t" r="r" b="b"/>
            <a:pathLst>
              <a:path w="12192" h="7607">
                <a:moveTo>
                  <a:pt x="0" y="7607"/>
                </a:moveTo>
                <a:lnTo>
                  <a:pt x="4673" y="3416"/>
                </a:lnTo>
                <a:lnTo>
                  <a:pt x="12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36149" y="5457257"/>
            <a:ext cx="27482" cy="11874"/>
          </a:xfrm>
          <a:custGeom>
            <a:avLst/>
            <a:gdLst/>
            <a:ahLst/>
            <a:cxnLst/>
            <a:rect l="l" t="t" r="r" b="b"/>
            <a:pathLst>
              <a:path w="27482" h="11874">
                <a:moveTo>
                  <a:pt x="0" y="11874"/>
                </a:moveTo>
                <a:lnTo>
                  <a:pt x="12357" y="3797"/>
                </a:lnTo>
                <a:lnTo>
                  <a:pt x="27482" y="0"/>
                </a:lnTo>
                <a:lnTo>
                  <a:pt x="12357" y="3797"/>
                </a:lnTo>
                <a:lnTo>
                  <a:pt x="6654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45336" y="5462164"/>
            <a:ext cx="15367" cy="129882"/>
          </a:xfrm>
          <a:custGeom>
            <a:avLst/>
            <a:gdLst/>
            <a:ahLst/>
            <a:cxnLst/>
            <a:rect l="l" t="t" r="r" b="b"/>
            <a:pathLst>
              <a:path w="15367" h="129882">
                <a:moveTo>
                  <a:pt x="0" y="6730"/>
                </a:moveTo>
                <a:lnTo>
                  <a:pt x="15367" y="0"/>
                </a:lnTo>
                <a:lnTo>
                  <a:pt x="15367" y="129882"/>
                </a:lnTo>
                <a:lnTo>
                  <a:pt x="0" y="1230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54443" y="5455192"/>
            <a:ext cx="54965" cy="8242"/>
          </a:xfrm>
          <a:custGeom>
            <a:avLst/>
            <a:gdLst/>
            <a:ahLst/>
            <a:cxnLst/>
            <a:rect l="l" t="t" r="r" b="b"/>
            <a:pathLst>
              <a:path w="54965" h="8242">
                <a:moveTo>
                  <a:pt x="0" y="4356"/>
                </a:moveTo>
                <a:lnTo>
                  <a:pt x="17106" y="0"/>
                </a:lnTo>
                <a:lnTo>
                  <a:pt x="40703" y="1981"/>
                </a:lnTo>
                <a:lnTo>
                  <a:pt x="54965" y="8242"/>
                </a:lnTo>
                <a:lnTo>
                  <a:pt x="40703" y="1981"/>
                </a:lnTo>
                <a:lnTo>
                  <a:pt x="17106" y="0"/>
                </a:lnTo>
                <a:lnTo>
                  <a:pt x="919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63318" y="5594662"/>
            <a:ext cx="37299" cy="4279"/>
          </a:xfrm>
          <a:custGeom>
            <a:avLst/>
            <a:gdLst/>
            <a:ahLst/>
            <a:cxnLst/>
            <a:rect l="l" t="t" r="r" b="b"/>
            <a:pathLst>
              <a:path w="37299" h="4279">
                <a:moveTo>
                  <a:pt x="37299" y="0"/>
                </a:moveTo>
                <a:lnTo>
                  <a:pt x="31915" y="2374"/>
                </a:lnTo>
                <a:lnTo>
                  <a:pt x="8229" y="4279"/>
                </a:lnTo>
                <a:lnTo>
                  <a:pt x="0" y="22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60703" y="5473887"/>
            <a:ext cx="0" cy="1422"/>
          </a:xfrm>
          <a:custGeom>
            <a:avLst/>
            <a:gdLst/>
            <a:ahLst/>
            <a:cxnLst/>
            <a:rect l="l" t="t" r="r" b="b"/>
            <a:pathLst>
              <a:path h="1422">
                <a:moveTo>
                  <a:pt x="0" y="142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60706" y="5460262"/>
            <a:ext cx="30416" cy="1904"/>
          </a:xfrm>
          <a:custGeom>
            <a:avLst/>
            <a:gdLst/>
            <a:ahLst/>
            <a:cxnLst/>
            <a:rect l="l" t="t" r="r" b="b"/>
            <a:pathLst>
              <a:path w="30416" h="1904">
                <a:moveTo>
                  <a:pt x="30251" y="1346"/>
                </a:moveTo>
                <a:lnTo>
                  <a:pt x="30416" y="1346"/>
                </a:lnTo>
                <a:lnTo>
                  <a:pt x="22326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63627" y="5596956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18300" y="1193"/>
                </a:moveTo>
                <a:lnTo>
                  <a:pt x="27482" y="406"/>
                </a:lnTo>
                <a:lnTo>
                  <a:pt x="7924" y="198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81927" y="5456063"/>
            <a:ext cx="9182" cy="787"/>
          </a:xfrm>
          <a:custGeom>
            <a:avLst/>
            <a:gdLst/>
            <a:ahLst/>
            <a:cxnLst/>
            <a:rect l="l" t="t" r="r" b="b"/>
            <a:pathLst>
              <a:path w="9182" h="787">
                <a:moveTo>
                  <a:pt x="0" y="0"/>
                </a:moveTo>
                <a:lnTo>
                  <a:pt x="9182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91114" y="5574394"/>
            <a:ext cx="40068" cy="22961"/>
          </a:xfrm>
          <a:custGeom>
            <a:avLst/>
            <a:gdLst/>
            <a:ahLst/>
            <a:cxnLst/>
            <a:rect l="l" t="t" r="r" b="b"/>
            <a:pathLst>
              <a:path w="40068" h="22961">
                <a:moveTo>
                  <a:pt x="0" y="22961"/>
                </a:moveTo>
                <a:lnTo>
                  <a:pt x="4114" y="22644"/>
                </a:lnTo>
                <a:lnTo>
                  <a:pt x="25819" y="13068"/>
                </a:lnTo>
                <a:lnTo>
                  <a:pt x="40068" y="0"/>
                </a:lnTo>
                <a:lnTo>
                  <a:pt x="37541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694283" y="5490121"/>
            <a:ext cx="0" cy="101930"/>
          </a:xfrm>
          <a:custGeom>
            <a:avLst/>
            <a:gdLst/>
            <a:ahLst/>
            <a:cxnLst/>
            <a:rect l="l" t="t" r="r" b="b"/>
            <a:pathLst>
              <a:path h="101930">
                <a:moveTo>
                  <a:pt x="0" y="10193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691121" y="5461607"/>
            <a:ext cx="3162" cy="30492"/>
          </a:xfrm>
          <a:custGeom>
            <a:avLst/>
            <a:gdLst/>
            <a:ahLst/>
            <a:cxnLst/>
            <a:rect l="l" t="t" r="r" b="b"/>
            <a:pathLst>
              <a:path w="3162" h="30492">
                <a:moveTo>
                  <a:pt x="3162" y="30492"/>
                </a:moveTo>
                <a:lnTo>
                  <a:pt x="3162" y="5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700223" y="5459389"/>
            <a:ext cx="27482" cy="17183"/>
          </a:xfrm>
          <a:custGeom>
            <a:avLst/>
            <a:gdLst/>
            <a:ahLst/>
            <a:cxnLst/>
            <a:rect l="l" t="t" r="r" b="b"/>
            <a:pathLst>
              <a:path w="27482" h="17183">
                <a:moveTo>
                  <a:pt x="0" y="0"/>
                </a:moveTo>
                <a:lnTo>
                  <a:pt x="16713" y="7289"/>
                </a:lnTo>
                <a:lnTo>
                  <a:pt x="27482" y="17183"/>
                </a:lnTo>
                <a:lnTo>
                  <a:pt x="16713" y="7289"/>
                </a:lnTo>
                <a:lnTo>
                  <a:pt x="9182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694287" y="5462158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23596" y="12280"/>
                </a:moveTo>
                <a:lnTo>
                  <a:pt x="10134" y="3492"/>
                </a:lnTo>
                <a:lnTo>
                  <a:pt x="0" y="0"/>
                </a:lnTo>
                <a:lnTo>
                  <a:pt x="5613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712102" y="5565273"/>
            <a:ext cx="19570" cy="18224"/>
          </a:xfrm>
          <a:custGeom>
            <a:avLst/>
            <a:gdLst/>
            <a:ahLst/>
            <a:cxnLst/>
            <a:rect l="l" t="t" r="r" b="b"/>
            <a:pathLst>
              <a:path w="19570" h="18224">
                <a:moveTo>
                  <a:pt x="19405" y="165"/>
                </a:moveTo>
                <a:lnTo>
                  <a:pt x="19570" y="0"/>
                </a:lnTo>
                <a:lnTo>
                  <a:pt x="10845" y="11175"/>
                </a:lnTo>
                <a:lnTo>
                  <a:pt x="0" y="182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717014" y="5473884"/>
            <a:ext cx="23761" cy="33820"/>
          </a:xfrm>
          <a:custGeom>
            <a:avLst/>
            <a:gdLst/>
            <a:ahLst/>
            <a:cxnLst/>
            <a:rect l="l" t="t" r="r" b="b"/>
            <a:pathLst>
              <a:path w="23761" h="33820">
                <a:moveTo>
                  <a:pt x="0" y="0"/>
                </a:moveTo>
                <a:lnTo>
                  <a:pt x="5943" y="3886"/>
                </a:lnTo>
                <a:lnTo>
                  <a:pt x="19481" y="21297"/>
                </a:lnTo>
                <a:lnTo>
                  <a:pt x="23761" y="3382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727704" y="5476576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0" y="0"/>
                </a:moveTo>
                <a:lnTo>
                  <a:pt x="76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724695" y="5473884"/>
            <a:ext cx="24955" cy="100507"/>
          </a:xfrm>
          <a:custGeom>
            <a:avLst/>
            <a:gdLst/>
            <a:ahLst/>
            <a:cxnLst/>
            <a:rect l="l" t="t" r="r" b="b"/>
            <a:pathLst>
              <a:path w="24955" h="100507">
                <a:moveTo>
                  <a:pt x="0" y="0"/>
                </a:moveTo>
                <a:lnTo>
                  <a:pt x="9740" y="8877"/>
                </a:lnTo>
                <a:lnTo>
                  <a:pt x="20993" y="29781"/>
                </a:lnTo>
                <a:lnTo>
                  <a:pt x="24955" y="53225"/>
                </a:lnTo>
                <a:lnTo>
                  <a:pt x="20993" y="76581"/>
                </a:lnTo>
                <a:lnTo>
                  <a:pt x="9740" y="97497"/>
                </a:lnTo>
                <a:lnTo>
                  <a:pt x="6489" y="1005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728652" y="5556092"/>
            <a:ext cx="14020" cy="20586"/>
          </a:xfrm>
          <a:custGeom>
            <a:avLst/>
            <a:gdLst/>
            <a:ahLst/>
            <a:cxnLst/>
            <a:rect l="l" t="t" r="r" b="b"/>
            <a:pathLst>
              <a:path w="14020" h="20586">
                <a:moveTo>
                  <a:pt x="14020" y="0"/>
                </a:moveTo>
                <a:lnTo>
                  <a:pt x="5791" y="15290"/>
                </a:lnTo>
                <a:lnTo>
                  <a:pt x="0" y="205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731666" y="5545950"/>
            <a:ext cx="9347" cy="19329"/>
          </a:xfrm>
          <a:custGeom>
            <a:avLst/>
            <a:gdLst/>
            <a:ahLst/>
            <a:cxnLst/>
            <a:rect l="l" t="t" r="r" b="b"/>
            <a:pathLst>
              <a:path w="9347" h="19329">
                <a:moveTo>
                  <a:pt x="0" y="19329"/>
                </a:moveTo>
                <a:lnTo>
                  <a:pt x="4826" y="13068"/>
                </a:lnTo>
                <a:lnTo>
                  <a:pt x="934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729922" y="5486714"/>
            <a:ext cx="4191" cy="5384"/>
          </a:xfrm>
          <a:custGeom>
            <a:avLst/>
            <a:gdLst/>
            <a:ahLst/>
            <a:cxnLst/>
            <a:rect l="l" t="t" r="r" b="b"/>
            <a:pathLst>
              <a:path w="4190" h="5384">
                <a:moveTo>
                  <a:pt x="0" y="0"/>
                </a:moveTo>
                <a:lnTo>
                  <a:pt x="4191" y="5384"/>
                </a:lnTo>
                <a:lnTo>
                  <a:pt x="1587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737764" y="5538190"/>
            <a:ext cx="9982" cy="27089"/>
          </a:xfrm>
          <a:custGeom>
            <a:avLst/>
            <a:gdLst/>
            <a:ahLst/>
            <a:cxnLst/>
            <a:rect l="l" t="t" r="r" b="b"/>
            <a:pathLst>
              <a:path w="9982" h="27089">
                <a:moveTo>
                  <a:pt x="0" y="27089"/>
                </a:moveTo>
                <a:lnTo>
                  <a:pt x="7912" y="12280"/>
                </a:lnTo>
                <a:lnTo>
                  <a:pt x="99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740615" y="5516022"/>
            <a:ext cx="3962" cy="30962"/>
          </a:xfrm>
          <a:custGeom>
            <a:avLst/>
            <a:gdLst/>
            <a:ahLst/>
            <a:cxnLst/>
            <a:rect l="l" t="t" r="r" b="b"/>
            <a:pathLst>
              <a:path w="3962" h="30962">
                <a:moveTo>
                  <a:pt x="0" y="30962"/>
                </a:moveTo>
                <a:lnTo>
                  <a:pt x="3086" y="22097"/>
                </a:lnTo>
                <a:lnTo>
                  <a:pt x="3086" y="0"/>
                </a:lnTo>
                <a:lnTo>
                  <a:pt x="3962" y="11010"/>
                </a:lnTo>
                <a:lnTo>
                  <a:pt x="3086" y="217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743941" y="5519582"/>
            <a:ext cx="635" cy="7518"/>
          </a:xfrm>
          <a:custGeom>
            <a:avLst/>
            <a:gdLst/>
            <a:ahLst/>
            <a:cxnLst/>
            <a:rect l="l" t="t" r="r" b="b"/>
            <a:pathLst>
              <a:path w="634" h="7518">
                <a:moveTo>
                  <a:pt x="0" y="0"/>
                </a:moveTo>
                <a:lnTo>
                  <a:pt x="635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738637" y="5501286"/>
            <a:ext cx="5067" cy="14731"/>
          </a:xfrm>
          <a:custGeom>
            <a:avLst/>
            <a:gdLst/>
            <a:ahLst/>
            <a:cxnLst/>
            <a:rect l="l" t="t" r="r" b="b"/>
            <a:pathLst>
              <a:path w="5067" h="14732">
                <a:moveTo>
                  <a:pt x="5067" y="1473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746318" y="5538196"/>
            <a:ext cx="1422" cy="8788"/>
          </a:xfrm>
          <a:custGeom>
            <a:avLst/>
            <a:gdLst/>
            <a:ahLst/>
            <a:cxnLst/>
            <a:rect l="l" t="t" r="r" b="b"/>
            <a:pathLst>
              <a:path w="1422" h="8788">
                <a:moveTo>
                  <a:pt x="0" y="8788"/>
                </a:moveTo>
                <a:lnTo>
                  <a:pt x="14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854899" y="5435156"/>
            <a:ext cx="183184" cy="183819"/>
          </a:xfrm>
          <a:custGeom>
            <a:avLst/>
            <a:gdLst/>
            <a:ahLst/>
            <a:cxnLst/>
            <a:rect l="l" t="t" r="r" b="b"/>
            <a:pathLst>
              <a:path w="183184" h="183819">
                <a:moveTo>
                  <a:pt x="0" y="102641"/>
                </a:moveTo>
                <a:lnTo>
                  <a:pt x="0" y="107073"/>
                </a:lnTo>
                <a:lnTo>
                  <a:pt x="9829" y="135826"/>
                </a:lnTo>
                <a:lnTo>
                  <a:pt x="28511" y="159829"/>
                </a:lnTo>
                <a:lnTo>
                  <a:pt x="53936" y="176377"/>
                </a:lnTo>
                <a:lnTo>
                  <a:pt x="83400" y="183819"/>
                </a:lnTo>
                <a:lnTo>
                  <a:pt x="113652" y="181368"/>
                </a:lnTo>
                <a:lnTo>
                  <a:pt x="141452" y="169176"/>
                </a:lnTo>
                <a:lnTo>
                  <a:pt x="163791" y="148577"/>
                </a:lnTo>
                <a:lnTo>
                  <a:pt x="178193" y="121894"/>
                </a:lnTo>
                <a:lnTo>
                  <a:pt x="183184" y="91871"/>
                </a:lnTo>
                <a:lnTo>
                  <a:pt x="178193" y="61937"/>
                </a:lnTo>
                <a:lnTo>
                  <a:pt x="163791" y="35242"/>
                </a:lnTo>
                <a:lnTo>
                  <a:pt x="141452" y="14655"/>
                </a:lnTo>
                <a:lnTo>
                  <a:pt x="113576" y="2451"/>
                </a:lnTo>
                <a:lnTo>
                  <a:pt x="83312" y="0"/>
                </a:lnTo>
                <a:lnTo>
                  <a:pt x="53936" y="7442"/>
                </a:lnTo>
                <a:lnTo>
                  <a:pt x="28511" y="24079"/>
                </a:lnTo>
                <a:lnTo>
                  <a:pt x="9829" y="47993"/>
                </a:lnTo>
                <a:lnTo>
                  <a:pt x="0" y="76746"/>
                </a:lnTo>
                <a:lnTo>
                  <a:pt x="0" y="1026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859099" y="5626027"/>
            <a:ext cx="262940" cy="0"/>
          </a:xfrm>
          <a:custGeom>
            <a:avLst/>
            <a:gdLst/>
            <a:ahLst/>
            <a:cxnLst/>
            <a:rect l="l" t="t" r="r" b="b"/>
            <a:pathLst>
              <a:path w="262940">
                <a:moveTo>
                  <a:pt x="0" y="0"/>
                </a:moveTo>
                <a:lnTo>
                  <a:pt x="2629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859099" y="5626027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859816" y="5440140"/>
            <a:ext cx="173278" cy="173850"/>
          </a:xfrm>
          <a:custGeom>
            <a:avLst/>
            <a:gdLst/>
            <a:ahLst/>
            <a:cxnLst/>
            <a:rect l="l" t="t" r="r" b="b"/>
            <a:pathLst>
              <a:path w="173278" h="173850">
                <a:moveTo>
                  <a:pt x="5143" y="116268"/>
                </a:moveTo>
                <a:lnTo>
                  <a:pt x="0" y="101295"/>
                </a:lnTo>
                <a:lnTo>
                  <a:pt x="0" y="72555"/>
                </a:lnTo>
                <a:lnTo>
                  <a:pt x="9334" y="45389"/>
                </a:lnTo>
                <a:lnTo>
                  <a:pt x="27000" y="22732"/>
                </a:lnTo>
                <a:lnTo>
                  <a:pt x="51003" y="7048"/>
                </a:lnTo>
                <a:lnTo>
                  <a:pt x="78879" y="0"/>
                </a:lnTo>
                <a:lnTo>
                  <a:pt x="107467" y="2374"/>
                </a:lnTo>
                <a:lnTo>
                  <a:pt x="133286" y="13703"/>
                </a:lnTo>
                <a:lnTo>
                  <a:pt x="133756" y="13868"/>
                </a:lnTo>
                <a:lnTo>
                  <a:pt x="154914" y="33350"/>
                </a:lnTo>
                <a:lnTo>
                  <a:pt x="168529" y="58610"/>
                </a:lnTo>
                <a:lnTo>
                  <a:pt x="173278" y="86880"/>
                </a:lnTo>
                <a:lnTo>
                  <a:pt x="168529" y="115239"/>
                </a:lnTo>
                <a:lnTo>
                  <a:pt x="154914" y="140512"/>
                </a:lnTo>
                <a:lnTo>
                  <a:pt x="133756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117"/>
                </a:lnTo>
                <a:lnTo>
                  <a:pt x="9334" y="128473"/>
                </a:lnTo>
                <a:lnTo>
                  <a:pt x="5143" y="1162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859105" y="542810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43611" y="0"/>
                </a:moveTo>
                <a:lnTo>
                  <a:pt x="252958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878744" y="5477612"/>
            <a:ext cx="23279" cy="99072"/>
          </a:xfrm>
          <a:custGeom>
            <a:avLst/>
            <a:gdLst/>
            <a:ahLst/>
            <a:cxnLst/>
            <a:rect l="l" t="t" r="r" b="b"/>
            <a:pathLst>
              <a:path w="23279" h="99072">
                <a:moveTo>
                  <a:pt x="23279" y="99072"/>
                </a:moveTo>
                <a:lnTo>
                  <a:pt x="14173" y="90677"/>
                </a:lnTo>
                <a:lnTo>
                  <a:pt x="3644" y="71272"/>
                </a:lnTo>
                <a:lnTo>
                  <a:pt x="0" y="49491"/>
                </a:lnTo>
                <a:lnTo>
                  <a:pt x="3644" y="27635"/>
                </a:lnTo>
                <a:lnTo>
                  <a:pt x="14173" y="8229"/>
                </a:lnTo>
                <a:lnTo>
                  <a:pt x="231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878025" y="5530357"/>
            <a:ext cx="10058" cy="32943"/>
          </a:xfrm>
          <a:custGeom>
            <a:avLst/>
            <a:gdLst/>
            <a:ahLst/>
            <a:cxnLst/>
            <a:rect l="l" t="t" r="r" b="b"/>
            <a:pathLst>
              <a:path w="10058" h="32943">
                <a:moveTo>
                  <a:pt x="10058" y="32943"/>
                </a:moveTo>
                <a:lnTo>
                  <a:pt x="7366" y="29463"/>
                </a:lnTo>
                <a:lnTo>
                  <a:pt x="0" y="7988"/>
                </a:lnTo>
                <a:lnTo>
                  <a:pt x="5232" y="23279"/>
                </a:lnTo>
                <a:lnTo>
                  <a:pt x="0" y="798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883254" y="5553640"/>
            <a:ext cx="109855" cy="41973"/>
          </a:xfrm>
          <a:custGeom>
            <a:avLst/>
            <a:gdLst/>
            <a:ahLst/>
            <a:cxnLst/>
            <a:rect l="l" t="t" r="r" b="b"/>
            <a:pathLst>
              <a:path w="109855" h="41973">
                <a:moveTo>
                  <a:pt x="0" y="0"/>
                </a:moveTo>
                <a:lnTo>
                  <a:pt x="2146" y="6172"/>
                </a:lnTo>
                <a:lnTo>
                  <a:pt x="16078" y="24003"/>
                </a:lnTo>
                <a:lnTo>
                  <a:pt x="35001" y="36436"/>
                </a:lnTo>
                <a:lnTo>
                  <a:pt x="56946" y="41973"/>
                </a:lnTo>
                <a:lnTo>
                  <a:pt x="79514" y="40068"/>
                </a:lnTo>
                <a:lnTo>
                  <a:pt x="100266" y="30962"/>
                </a:lnTo>
                <a:lnTo>
                  <a:pt x="109855" y="22098"/>
                </a:lnTo>
                <a:lnTo>
                  <a:pt x="100266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878027" y="5530350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878027" y="5468976"/>
            <a:ext cx="32715" cy="68821"/>
          </a:xfrm>
          <a:custGeom>
            <a:avLst/>
            <a:gdLst/>
            <a:ahLst/>
            <a:cxnLst/>
            <a:rect l="l" t="t" r="r" b="b"/>
            <a:pathLst>
              <a:path w="32715" h="68821">
                <a:moveTo>
                  <a:pt x="0" y="68821"/>
                </a:moveTo>
                <a:lnTo>
                  <a:pt x="0" y="46799"/>
                </a:lnTo>
                <a:lnTo>
                  <a:pt x="7365" y="25336"/>
                </a:lnTo>
                <a:lnTo>
                  <a:pt x="21221" y="7518"/>
                </a:lnTo>
                <a:lnTo>
                  <a:pt x="32715" y="0"/>
                </a:lnTo>
                <a:lnTo>
                  <a:pt x="21221" y="7518"/>
                </a:lnTo>
                <a:lnTo>
                  <a:pt x="18529" y="109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901548" y="5462167"/>
            <a:ext cx="27559" cy="129882"/>
          </a:xfrm>
          <a:custGeom>
            <a:avLst/>
            <a:gdLst/>
            <a:ahLst/>
            <a:cxnLst/>
            <a:rect l="l" t="t" r="r" b="b"/>
            <a:pathLst>
              <a:path w="27559" h="129882">
                <a:moveTo>
                  <a:pt x="0" y="114122"/>
                </a:moveTo>
                <a:lnTo>
                  <a:pt x="7607" y="121094"/>
                </a:lnTo>
                <a:lnTo>
                  <a:pt x="27559" y="129882"/>
                </a:lnTo>
                <a:lnTo>
                  <a:pt x="27482" y="0"/>
                </a:lnTo>
                <a:lnTo>
                  <a:pt x="7607" y="8712"/>
                </a:lnTo>
                <a:lnTo>
                  <a:pt x="0" y="156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910736" y="5464694"/>
            <a:ext cx="6578" cy="4279"/>
          </a:xfrm>
          <a:custGeom>
            <a:avLst/>
            <a:gdLst/>
            <a:ahLst/>
            <a:cxnLst/>
            <a:rect l="l" t="t" r="r" b="b"/>
            <a:pathLst>
              <a:path w="6578" h="4279">
                <a:moveTo>
                  <a:pt x="0" y="4279"/>
                </a:moveTo>
                <a:lnTo>
                  <a:pt x="6578" y="0"/>
                </a:lnTo>
                <a:lnTo>
                  <a:pt x="0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903292" y="5458517"/>
            <a:ext cx="44030" cy="15367"/>
          </a:xfrm>
          <a:custGeom>
            <a:avLst/>
            <a:gdLst/>
            <a:ahLst/>
            <a:cxnLst/>
            <a:rect l="l" t="t" r="r" b="b"/>
            <a:pathLst>
              <a:path w="44030" h="15366">
                <a:moveTo>
                  <a:pt x="0" y="15366"/>
                </a:moveTo>
                <a:lnTo>
                  <a:pt x="14973" y="5549"/>
                </a:lnTo>
                <a:lnTo>
                  <a:pt x="36906" y="0"/>
                </a:lnTo>
                <a:lnTo>
                  <a:pt x="44030" y="634"/>
                </a:lnTo>
                <a:lnTo>
                  <a:pt x="42291" y="4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917309" y="5461610"/>
            <a:ext cx="10845" cy="3086"/>
          </a:xfrm>
          <a:custGeom>
            <a:avLst/>
            <a:gdLst/>
            <a:ahLst/>
            <a:cxnLst/>
            <a:rect l="l" t="t" r="r" b="b"/>
            <a:pathLst>
              <a:path w="10845" h="3086">
                <a:moveTo>
                  <a:pt x="0" y="3086"/>
                </a:moveTo>
                <a:lnTo>
                  <a:pt x="952" y="2451"/>
                </a:lnTo>
                <a:lnTo>
                  <a:pt x="10845" y="0"/>
                </a:lnTo>
                <a:lnTo>
                  <a:pt x="2616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973936" y="5587215"/>
            <a:ext cx="876" cy="558"/>
          </a:xfrm>
          <a:custGeom>
            <a:avLst/>
            <a:gdLst/>
            <a:ahLst/>
            <a:cxnLst/>
            <a:rect l="l" t="t" r="r" b="b"/>
            <a:pathLst>
              <a:path w="876" h="558">
                <a:moveTo>
                  <a:pt x="0" y="558"/>
                </a:moveTo>
                <a:lnTo>
                  <a:pt x="87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929030" y="5460180"/>
            <a:ext cx="33578" cy="131876"/>
          </a:xfrm>
          <a:custGeom>
            <a:avLst/>
            <a:gdLst/>
            <a:ahLst/>
            <a:cxnLst/>
            <a:rect l="l" t="t" r="r" b="b"/>
            <a:pathLst>
              <a:path w="33578" h="131876">
                <a:moveTo>
                  <a:pt x="0" y="1981"/>
                </a:moveTo>
                <a:lnTo>
                  <a:pt x="393" y="1816"/>
                </a:lnTo>
                <a:lnTo>
                  <a:pt x="22339" y="0"/>
                </a:lnTo>
                <a:lnTo>
                  <a:pt x="33578" y="1905"/>
                </a:lnTo>
                <a:lnTo>
                  <a:pt x="33578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945588" y="5458997"/>
            <a:ext cx="29222" cy="6730"/>
          </a:xfrm>
          <a:custGeom>
            <a:avLst/>
            <a:gdLst/>
            <a:ahLst/>
            <a:cxnLst/>
            <a:rect l="l" t="t" r="r" b="b"/>
            <a:pathLst>
              <a:path w="29222" h="6730">
                <a:moveTo>
                  <a:pt x="17183" y="1422"/>
                </a:moveTo>
                <a:lnTo>
                  <a:pt x="10921" y="863"/>
                </a:lnTo>
                <a:lnTo>
                  <a:pt x="17183" y="1422"/>
                </a:lnTo>
                <a:lnTo>
                  <a:pt x="29222" y="6731"/>
                </a:lnTo>
                <a:lnTo>
                  <a:pt x="17183" y="1422"/>
                </a:lnTo>
                <a:lnTo>
                  <a:pt x="1739" y="152"/>
                </a:lnTo>
                <a:lnTo>
                  <a:pt x="10921" y="86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962613" y="5462083"/>
            <a:ext cx="12192" cy="4826"/>
          </a:xfrm>
          <a:custGeom>
            <a:avLst/>
            <a:gdLst/>
            <a:ahLst/>
            <a:cxnLst/>
            <a:rect l="l" t="t" r="r" b="b"/>
            <a:pathLst>
              <a:path w="12191" h="4825">
                <a:moveTo>
                  <a:pt x="0" y="0"/>
                </a:moveTo>
                <a:lnTo>
                  <a:pt x="10210" y="3568"/>
                </a:lnTo>
                <a:lnTo>
                  <a:pt x="12192" y="4826"/>
                </a:lnTo>
                <a:lnTo>
                  <a:pt x="11722" y="4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974810" y="5567573"/>
            <a:ext cx="23444" cy="19646"/>
          </a:xfrm>
          <a:custGeom>
            <a:avLst/>
            <a:gdLst/>
            <a:ahLst/>
            <a:cxnLst/>
            <a:rect l="l" t="t" r="r" b="b"/>
            <a:pathLst>
              <a:path w="23444" h="19646">
                <a:moveTo>
                  <a:pt x="0" y="19646"/>
                </a:moveTo>
                <a:lnTo>
                  <a:pt x="16471" y="8877"/>
                </a:lnTo>
                <a:lnTo>
                  <a:pt x="2344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974810" y="5465726"/>
            <a:ext cx="6731" cy="2933"/>
          </a:xfrm>
          <a:custGeom>
            <a:avLst/>
            <a:gdLst/>
            <a:ahLst/>
            <a:cxnLst/>
            <a:rect l="l" t="t" r="r" b="b"/>
            <a:pathLst>
              <a:path w="6731" h="2933">
                <a:moveTo>
                  <a:pt x="0" y="0"/>
                </a:moveTo>
                <a:lnTo>
                  <a:pt x="6731" y="293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974810" y="5466914"/>
            <a:ext cx="23368" cy="19646"/>
          </a:xfrm>
          <a:custGeom>
            <a:avLst/>
            <a:gdLst/>
            <a:ahLst/>
            <a:cxnLst/>
            <a:rect l="l" t="t" r="r" b="b"/>
            <a:pathLst>
              <a:path w="23368" h="19646">
                <a:moveTo>
                  <a:pt x="0" y="0"/>
                </a:moveTo>
                <a:lnTo>
                  <a:pt x="16471" y="10769"/>
                </a:lnTo>
                <a:lnTo>
                  <a:pt x="23368" y="196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965622" y="5461687"/>
            <a:ext cx="49022" cy="114046"/>
          </a:xfrm>
          <a:custGeom>
            <a:avLst/>
            <a:gdLst/>
            <a:ahLst/>
            <a:cxnLst/>
            <a:rect l="l" t="t" r="r" b="b"/>
            <a:pathLst>
              <a:path w="49021" h="114046">
                <a:moveTo>
                  <a:pt x="0" y="0"/>
                </a:moveTo>
                <a:lnTo>
                  <a:pt x="17818" y="7759"/>
                </a:lnTo>
                <a:lnTo>
                  <a:pt x="34531" y="23126"/>
                </a:lnTo>
                <a:lnTo>
                  <a:pt x="45300" y="43002"/>
                </a:lnTo>
                <a:lnTo>
                  <a:pt x="49022" y="65341"/>
                </a:lnTo>
                <a:lnTo>
                  <a:pt x="45300" y="87668"/>
                </a:lnTo>
                <a:lnTo>
                  <a:pt x="34531" y="107632"/>
                </a:lnTo>
                <a:lnTo>
                  <a:pt x="27482" y="1140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984708" y="5573998"/>
            <a:ext cx="10299" cy="9499"/>
          </a:xfrm>
          <a:custGeom>
            <a:avLst/>
            <a:gdLst/>
            <a:ahLst/>
            <a:cxnLst/>
            <a:rect l="l" t="t" r="r" b="b"/>
            <a:pathLst>
              <a:path w="10299" h="9499">
                <a:moveTo>
                  <a:pt x="0" y="9499"/>
                </a:moveTo>
                <a:lnTo>
                  <a:pt x="1029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993104" y="5543974"/>
            <a:ext cx="16954" cy="30175"/>
          </a:xfrm>
          <a:custGeom>
            <a:avLst/>
            <a:gdLst/>
            <a:ahLst/>
            <a:cxnLst/>
            <a:rect l="l" t="t" r="r" b="b"/>
            <a:pathLst>
              <a:path w="16954" h="30175">
                <a:moveTo>
                  <a:pt x="0" y="30175"/>
                </a:moveTo>
                <a:lnTo>
                  <a:pt x="11798" y="15049"/>
                </a:lnTo>
                <a:lnTo>
                  <a:pt x="1695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994608" y="5573996"/>
            <a:ext cx="393" cy="393"/>
          </a:xfrm>
          <a:custGeom>
            <a:avLst/>
            <a:gdLst/>
            <a:ahLst/>
            <a:cxnLst/>
            <a:rect l="l" t="t" r="r" b="b"/>
            <a:pathLst>
              <a:path w="393" h="393">
                <a:moveTo>
                  <a:pt x="0" y="393"/>
                </a:moveTo>
                <a:lnTo>
                  <a:pt x="3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995401" y="5482991"/>
            <a:ext cx="9499" cy="12115"/>
          </a:xfrm>
          <a:custGeom>
            <a:avLst/>
            <a:gdLst/>
            <a:ahLst/>
            <a:cxnLst/>
            <a:rect l="l" t="t" r="r" b="b"/>
            <a:pathLst>
              <a:path w="9499" h="12115">
                <a:moveTo>
                  <a:pt x="0" y="0"/>
                </a:moveTo>
                <a:lnTo>
                  <a:pt x="9499" y="121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994770" y="5479905"/>
            <a:ext cx="19875" cy="69456"/>
          </a:xfrm>
          <a:custGeom>
            <a:avLst/>
            <a:gdLst/>
            <a:ahLst/>
            <a:cxnLst/>
            <a:rect l="l" t="t" r="r" b="b"/>
            <a:pathLst>
              <a:path w="19875" h="69456">
                <a:moveTo>
                  <a:pt x="3403" y="3086"/>
                </a:moveTo>
                <a:lnTo>
                  <a:pt x="0" y="0"/>
                </a:lnTo>
                <a:lnTo>
                  <a:pt x="5384" y="4902"/>
                </a:lnTo>
                <a:lnTo>
                  <a:pt x="16154" y="24790"/>
                </a:lnTo>
                <a:lnTo>
                  <a:pt x="19875" y="47116"/>
                </a:lnTo>
                <a:lnTo>
                  <a:pt x="16154" y="694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002291" y="5626027"/>
            <a:ext cx="109766" cy="0"/>
          </a:xfrm>
          <a:custGeom>
            <a:avLst/>
            <a:gdLst/>
            <a:ahLst/>
            <a:cxnLst/>
            <a:rect l="l" t="t" r="r" b="b"/>
            <a:pathLst>
              <a:path w="109766">
                <a:moveTo>
                  <a:pt x="0" y="0"/>
                </a:moveTo>
                <a:lnTo>
                  <a:pt x="109766" y="0"/>
                </a:lnTo>
                <a:lnTo>
                  <a:pt x="5488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011398" y="5528685"/>
            <a:ext cx="2933" cy="17665"/>
          </a:xfrm>
          <a:custGeom>
            <a:avLst/>
            <a:gdLst/>
            <a:ahLst/>
            <a:cxnLst/>
            <a:rect l="l" t="t" r="r" b="b"/>
            <a:pathLst>
              <a:path w="2933" h="17665">
                <a:moveTo>
                  <a:pt x="0" y="17665"/>
                </a:moveTo>
                <a:lnTo>
                  <a:pt x="293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004107" y="5492093"/>
            <a:ext cx="4914" cy="9194"/>
          </a:xfrm>
          <a:custGeom>
            <a:avLst/>
            <a:gdLst/>
            <a:ahLst/>
            <a:cxnLst/>
            <a:rect l="l" t="t" r="r" b="b"/>
            <a:pathLst>
              <a:path w="4914" h="9194">
                <a:moveTo>
                  <a:pt x="4914" y="919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012035" y="5516017"/>
            <a:ext cx="76" cy="21780"/>
          </a:xfrm>
          <a:custGeom>
            <a:avLst/>
            <a:gdLst/>
            <a:ahLst/>
            <a:cxnLst/>
            <a:rect l="l" t="t" r="r" b="b"/>
            <a:pathLst>
              <a:path w="76" h="21780">
                <a:moveTo>
                  <a:pt x="76" y="2178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011868" y="5510400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102716" y="5428105"/>
            <a:ext cx="19253" cy="0"/>
          </a:xfrm>
          <a:custGeom>
            <a:avLst/>
            <a:gdLst/>
            <a:ahLst/>
            <a:cxnLst/>
            <a:rect l="l" t="t" r="r" b="b"/>
            <a:pathLst>
              <a:path w="19253">
                <a:moveTo>
                  <a:pt x="0" y="0"/>
                </a:moveTo>
                <a:lnTo>
                  <a:pt x="1925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112062" y="5428105"/>
            <a:ext cx="9982" cy="197916"/>
          </a:xfrm>
          <a:custGeom>
            <a:avLst/>
            <a:gdLst/>
            <a:ahLst/>
            <a:cxnLst/>
            <a:rect l="l" t="t" r="r" b="b"/>
            <a:pathLst>
              <a:path w="9982" h="197916">
                <a:moveTo>
                  <a:pt x="0" y="0"/>
                </a:moveTo>
                <a:lnTo>
                  <a:pt x="9906" y="0"/>
                </a:lnTo>
                <a:lnTo>
                  <a:pt x="9982" y="197916"/>
                </a:lnTo>
                <a:lnTo>
                  <a:pt x="0" y="19791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728976" y="5636563"/>
            <a:ext cx="49415" cy="135191"/>
          </a:xfrm>
          <a:custGeom>
            <a:avLst/>
            <a:gdLst/>
            <a:ahLst/>
            <a:cxnLst/>
            <a:rect l="l" t="t" r="r" b="b"/>
            <a:pathLst>
              <a:path w="49415" h="135191">
                <a:moveTo>
                  <a:pt x="49415" y="135191"/>
                </a:moveTo>
                <a:lnTo>
                  <a:pt x="49021" y="135026"/>
                </a:lnTo>
                <a:lnTo>
                  <a:pt x="25895" y="119989"/>
                </a:lnTo>
                <a:lnTo>
                  <a:pt x="8953" y="98209"/>
                </a:lnTo>
                <a:lnTo>
                  <a:pt x="0" y="72072"/>
                </a:lnTo>
                <a:lnTo>
                  <a:pt x="0" y="44437"/>
                </a:lnTo>
                <a:lnTo>
                  <a:pt x="8394" y="20027"/>
                </a:lnTo>
                <a:lnTo>
                  <a:pt x="0" y="44437"/>
                </a:lnTo>
                <a:lnTo>
                  <a:pt x="0" y="48386"/>
                </a:lnTo>
                <a:lnTo>
                  <a:pt x="0" y="44437"/>
                </a:lnTo>
                <a:lnTo>
                  <a:pt x="8953" y="18376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737368" y="5618027"/>
            <a:ext cx="40627" cy="38569"/>
          </a:xfrm>
          <a:custGeom>
            <a:avLst/>
            <a:gdLst/>
            <a:ahLst/>
            <a:cxnLst/>
            <a:rect l="l" t="t" r="r" b="b"/>
            <a:pathLst>
              <a:path w="40627" h="38569">
                <a:moveTo>
                  <a:pt x="0" y="38569"/>
                </a:moveTo>
                <a:lnTo>
                  <a:pt x="558" y="36906"/>
                </a:lnTo>
                <a:lnTo>
                  <a:pt x="17500" y="15125"/>
                </a:lnTo>
                <a:lnTo>
                  <a:pt x="40627" y="0"/>
                </a:lnTo>
                <a:lnTo>
                  <a:pt x="40309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737923" y="5636559"/>
            <a:ext cx="14249" cy="18376"/>
          </a:xfrm>
          <a:custGeom>
            <a:avLst/>
            <a:gdLst/>
            <a:ahLst/>
            <a:cxnLst/>
            <a:rect l="l" t="t" r="r" b="b"/>
            <a:pathLst>
              <a:path w="14249" h="18376">
                <a:moveTo>
                  <a:pt x="0" y="18376"/>
                </a:moveTo>
                <a:lnTo>
                  <a:pt x="1424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754870" y="5756549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752097" y="5675215"/>
            <a:ext cx="119989" cy="79756"/>
          </a:xfrm>
          <a:custGeom>
            <a:avLst/>
            <a:gdLst/>
            <a:ahLst/>
            <a:cxnLst/>
            <a:rect l="l" t="t" r="r" b="b"/>
            <a:pathLst>
              <a:path w="119989" h="79755">
                <a:moveTo>
                  <a:pt x="40551" y="76263"/>
                </a:moveTo>
                <a:lnTo>
                  <a:pt x="35318" y="74917"/>
                </a:lnTo>
                <a:lnTo>
                  <a:pt x="18694" y="64071"/>
                </a:lnTo>
                <a:lnTo>
                  <a:pt x="6502" y="48386"/>
                </a:lnTo>
                <a:lnTo>
                  <a:pt x="76" y="29540"/>
                </a:lnTo>
                <a:lnTo>
                  <a:pt x="0" y="9651"/>
                </a:lnTo>
                <a:lnTo>
                  <a:pt x="76" y="29540"/>
                </a:lnTo>
                <a:lnTo>
                  <a:pt x="6502" y="48386"/>
                </a:lnTo>
                <a:lnTo>
                  <a:pt x="18694" y="64071"/>
                </a:lnTo>
                <a:lnTo>
                  <a:pt x="35318" y="74917"/>
                </a:lnTo>
                <a:lnTo>
                  <a:pt x="54648" y="79755"/>
                </a:lnTo>
                <a:lnTo>
                  <a:pt x="74447" y="78168"/>
                </a:lnTo>
                <a:lnTo>
                  <a:pt x="92659" y="70167"/>
                </a:lnTo>
                <a:lnTo>
                  <a:pt x="107238" y="56705"/>
                </a:lnTo>
                <a:lnTo>
                  <a:pt x="116738" y="39192"/>
                </a:lnTo>
                <a:lnTo>
                  <a:pt x="119989" y="19557"/>
                </a:lnTo>
                <a:lnTo>
                  <a:pt x="116738" y="0"/>
                </a:lnTo>
                <a:lnTo>
                  <a:pt x="119113" y="144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752091" y="5634663"/>
            <a:ext cx="54571" cy="88938"/>
          </a:xfrm>
          <a:custGeom>
            <a:avLst/>
            <a:gdLst/>
            <a:ahLst/>
            <a:cxnLst/>
            <a:rect l="l" t="t" r="r" b="b"/>
            <a:pathLst>
              <a:path w="54571" h="88938">
                <a:moveTo>
                  <a:pt x="6502" y="88938"/>
                </a:moveTo>
                <a:lnTo>
                  <a:pt x="88" y="70091"/>
                </a:lnTo>
                <a:lnTo>
                  <a:pt x="0" y="50215"/>
                </a:lnTo>
                <a:lnTo>
                  <a:pt x="6502" y="31445"/>
                </a:lnTo>
                <a:lnTo>
                  <a:pt x="18694" y="15760"/>
                </a:lnTo>
                <a:lnTo>
                  <a:pt x="35331" y="4825"/>
                </a:lnTo>
                <a:lnTo>
                  <a:pt x="54571" y="0"/>
                </a:lnTo>
                <a:lnTo>
                  <a:pt x="35331" y="4825"/>
                </a:lnTo>
                <a:lnTo>
                  <a:pt x="21945" y="136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752416" y="5672918"/>
            <a:ext cx="3797" cy="11163"/>
          </a:xfrm>
          <a:custGeom>
            <a:avLst/>
            <a:gdLst/>
            <a:ahLst/>
            <a:cxnLst/>
            <a:rect l="l" t="t" r="r" b="b"/>
            <a:pathLst>
              <a:path w="3797" h="11163">
                <a:moveTo>
                  <a:pt x="0" y="11163"/>
                </a:moveTo>
                <a:lnTo>
                  <a:pt x="379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752097" y="5672909"/>
            <a:ext cx="4127" cy="11963"/>
          </a:xfrm>
          <a:custGeom>
            <a:avLst/>
            <a:gdLst/>
            <a:ahLst/>
            <a:cxnLst/>
            <a:rect l="l" t="t" r="r" b="b"/>
            <a:pathLst>
              <a:path w="4127" h="11963">
                <a:moveTo>
                  <a:pt x="0" y="11963"/>
                </a:moveTo>
                <a:lnTo>
                  <a:pt x="41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755827" y="5757185"/>
            <a:ext cx="9893" cy="6413"/>
          </a:xfrm>
          <a:custGeom>
            <a:avLst/>
            <a:gdLst/>
            <a:ahLst/>
            <a:cxnLst/>
            <a:rect l="l" t="t" r="r" b="b"/>
            <a:pathLst>
              <a:path w="9893" h="6413">
                <a:moveTo>
                  <a:pt x="9893" y="641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758590" y="5723596"/>
            <a:ext cx="11963" cy="15290"/>
          </a:xfrm>
          <a:custGeom>
            <a:avLst/>
            <a:gdLst/>
            <a:ahLst/>
            <a:cxnLst/>
            <a:rect l="l" t="t" r="r" b="b"/>
            <a:pathLst>
              <a:path w="11963" h="15290">
                <a:moveTo>
                  <a:pt x="11963" y="1529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763264" y="5626027"/>
            <a:ext cx="2451" cy="1663"/>
          </a:xfrm>
          <a:custGeom>
            <a:avLst/>
            <a:gdLst/>
            <a:ahLst/>
            <a:cxnLst/>
            <a:rect l="l" t="t" r="r" b="b"/>
            <a:pathLst>
              <a:path w="2451" h="1663">
                <a:moveTo>
                  <a:pt x="0" y="1663"/>
                </a:moveTo>
                <a:lnTo>
                  <a:pt x="2451" y="0"/>
                </a:lnTo>
                <a:lnTo>
                  <a:pt x="0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770790" y="5739282"/>
            <a:ext cx="16624" cy="10845"/>
          </a:xfrm>
          <a:custGeom>
            <a:avLst/>
            <a:gdLst/>
            <a:ahLst/>
            <a:cxnLst/>
            <a:rect l="l" t="t" r="r" b="b"/>
            <a:pathLst>
              <a:path w="16624" h="10845">
                <a:moveTo>
                  <a:pt x="0" y="0"/>
                </a:moveTo>
                <a:lnTo>
                  <a:pt x="16624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777996" y="5611220"/>
            <a:ext cx="117538" cy="167182"/>
          </a:xfrm>
          <a:custGeom>
            <a:avLst/>
            <a:gdLst/>
            <a:ahLst/>
            <a:cxnLst/>
            <a:rect l="l" t="t" r="r" b="b"/>
            <a:pathLst>
              <a:path w="117538" h="167182">
                <a:moveTo>
                  <a:pt x="0" y="160375"/>
                </a:moveTo>
                <a:lnTo>
                  <a:pt x="26771" y="167182"/>
                </a:lnTo>
                <a:lnTo>
                  <a:pt x="54330" y="164896"/>
                </a:lnTo>
                <a:lnTo>
                  <a:pt x="79590" y="153796"/>
                </a:lnTo>
                <a:lnTo>
                  <a:pt x="99872" y="135115"/>
                </a:lnTo>
                <a:lnTo>
                  <a:pt x="113017" y="110794"/>
                </a:lnTo>
                <a:lnTo>
                  <a:pt x="117538" y="83553"/>
                </a:lnTo>
                <a:lnTo>
                  <a:pt x="113017" y="56387"/>
                </a:lnTo>
                <a:lnTo>
                  <a:pt x="102171" y="36271"/>
                </a:lnTo>
                <a:lnTo>
                  <a:pt x="79590" y="13385"/>
                </a:lnTo>
                <a:lnTo>
                  <a:pt x="54254" y="2298"/>
                </a:lnTo>
                <a:lnTo>
                  <a:pt x="32080" y="469"/>
                </a:lnTo>
                <a:lnTo>
                  <a:pt x="26771" y="0"/>
                </a:lnTo>
                <a:lnTo>
                  <a:pt x="0" y="68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774034" y="5639493"/>
            <a:ext cx="13385" cy="8788"/>
          </a:xfrm>
          <a:custGeom>
            <a:avLst/>
            <a:gdLst/>
            <a:ahLst/>
            <a:cxnLst/>
            <a:rect l="l" t="t" r="r" b="b"/>
            <a:pathLst>
              <a:path w="13385" h="8788">
                <a:moveTo>
                  <a:pt x="13385" y="0"/>
                </a:moveTo>
                <a:lnTo>
                  <a:pt x="0" y="878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787420" y="5750134"/>
            <a:ext cx="5232" cy="1346"/>
          </a:xfrm>
          <a:custGeom>
            <a:avLst/>
            <a:gdLst/>
            <a:ahLst/>
            <a:cxnLst/>
            <a:rect l="l" t="t" r="r" b="b"/>
            <a:pathLst>
              <a:path w="5232" h="1346">
                <a:moveTo>
                  <a:pt x="0" y="0"/>
                </a:moveTo>
                <a:lnTo>
                  <a:pt x="5232" y="13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787420" y="5634667"/>
            <a:ext cx="81419" cy="40538"/>
          </a:xfrm>
          <a:custGeom>
            <a:avLst/>
            <a:gdLst/>
            <a:ahLst/>
            <a:cxnLst/>
            <a:rect l="l" t="t" r="r" b="b"/>
            <a:pathLst>
              <a:path w="81419" h="40538">
                <a:moveTo>
                  <a:pt x="0" y="4825"/>
                </a:moveTo>
                <a:lnTo>
                  <a:pt x="19253" y="0"/>
                </a:lnTo>
                <a:lnTo>
                  <a:pt x="39128" y="1574"/>
                </a:lnTo>
                <a:lnTo>
                  <a:pt x="57264" y="9575"/>
                </a:lnTo>
                <a:lnTo>
                  <a:pt x="71920" y="23037"/>
                </a:lnTo>
                <a:lnTo>
                  <a:pt x="81419" y="405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826230" y="5636243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831932" y="5613514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844760" y="5743482"/>
            <a:ext cx="1981" cy="1905"/>
          </a:xfrm>
          <a:custGeom>
            <a:avLst/>
            <a:gdLst/>
            <a:ahLst/>
            <a:cxnLst/>
            <a:rect l="l" t="t" r="r" b="b"/>
            <a:pathLst>
              <a:path w="1981" h="1904">
                <a:moveTo>
                  <a:pt x="1981" y="0"/>
                </a:moveTo>
                <a:lnTo>
                  <a:pt x="0" y="1905"/>
                </a:lnTo>
                <a:lnTo>
                  <a:pt x="198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849196" y="5648363"/>
            <a:ext cx="22021" cy="41338"/>
          </a:xfrm>
          <a:custGeom>
            <a:avLst/>
            <a:gdLst/>
            <a:ahLst/>
            <a:cxnLst/>
            <a:rect l="l" t="t" r="r" b="b"/>
            <a:pathLst>
              <a:path w="22021" h="41338">
                <a:moveTo>
                  <a:pt x="0" y="0"/>
                </a:moveTo>
                <a:lnTo>
                  <a:pt x="10134" y="9347"/>
                </a:lnTo>
                <a:lnTo>
                  <a:pt x="19646" y="26847"/>
                </a:lnTo>
                <a:lnTo>
                  <a:pt x="22021" y="413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849193" y="5648368"/>
            <a:ext cx="8953" cy="8229"/>
          </a:xfrm>
          <a:custGeom>
            <a:avLst/>
            <a:gdLst/>
            <a:ahLst/>
            <a:cxnLst/>
            <a:rect l="l" t="t" r="r" b="b"/>
            <a:pathLst>
              <a:path w="8953" h="8229">
                <a:moveTo>
                  <a:pt x="8953" y="82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859336" y="5657707"/>
            <a:ext cx="9347" cy="17183"/>
          </a:xfrm>
          <a:custGeom>
            <a:avLst/>
            <a:gdLst/>
            <a:ahLst/>
            <a:cxnLst/>
            <a:rect l="l" t="t" r="r" b="b"/>
            <a:pathLst>
              <a:path w="9347" h="17183">
                <a:moveTo>
                  <a:pt x="0" y="0"/>
                </a:moveTo>
                <a:lnTo>
                  <a:pt x="9347" y="1718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867175" y="5722012"/>
            <a:ext cx="23837" cy="34213"/>
          </a:xfrm>
          <a:custGeom>
            <a:avLst/>
            <a:gdLst/>
            <a:ahLst/>
            <a:cxnLst/>
            <a:rect l="l" t="t" r="r" b="b"/>
            <a:pathLst>
              <a:path w="23837" h="34213">
                <a:moveTo>
                  <a:pt x="10693" y="24320"/>
                </a:moveTo>
                <a:lnTo>
                  <a:pt x="23837" y="0"/>
                </a:lnTo>
                <a:lnTo>
                  <a:pt x="10693" y="24320"/>
                </a:lnTo>
                <a:lnTo>
                  <a:pt x="0" y="342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867175" y="5746333"/>
            <a:ext cx="10693" cy="9893"/>
          </a:xfrm>
          <a:custGeom>
            <a:avLst/>
            <a:gdLst/>
            <a:ahLst/>
            <a:cxnLst/>
            <a:rect l="l" t="t" r="r" b="b"/>
            <a:pathLst>
              <a:path w="10693" h="9893">
                <a:moveTo>
                  <a:pt x="10693" y="0"/>
                </a:moveTo>
                <a:lnTo>
                  <a:pt x="0" y="98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877870" y="5643295"/>
            <a:ext cx="1104" cy="2057"/>
          </a:xfrm>
          <a:custGeom>
            <a:avLst/>
            <a:gdLst/>
            <a:ahLst/>
            <a:cxnLst/>
            <a:rect l="l" t="t" r="r" b="b"/>
            <a:pathLst>
              <a:path w="1104" h="2057">
                <a:moveTo>
                  <a:pt x="1104" y="2057"/>
                </a:moveTo>
                <a:lnTo>
                  <a:pt x="0" y="0"/>
                </a:lnTo>
                <a:lnTo>
                  <a:pt x="110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543008" y="5961517"/>
            <a:ext cx="459282" cy="0"/>
          </a:xfrm>
          <a:custGeom>
            <a:avLst/>
            <a:gdLst/>
            <a:ahLst/>
            <a:cxnLst/>
            <a:rect l="l" t="t" r="r" b="b"/>
            <a:pathLst>
              <a:path w="459282">
                <a:moveTo>
                  <a:pt x="459282" y="0"/>
                </a:moveTo>
                <a:lnTo>
                  <a:pt x="129730" y="0"/>
                </a:lnTo>
                <a:lnTo>
                  <a:pt x="10232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739743" y="5857685"/>
            <a:ext cx="5067" cy="27406"/>
          </a:xfrm>
          <a:custGeom>
            <a:avLst/>
            <a:gdLst/>
            <a:ahLst/>
            <a:cxnLst/>
            <a:rect l="l" t="t" r="r" b="b"/>
            <a:pathLst>
              <a:path w="5067" h="27406">
                <a:moveTo>
                  <a:pt x="0" y="27406"/>
                </a:moveTo>
                <a:lnTo>
                  <a:pt x="2540" y="22098"/>
                </a:lnTo>
                <a:lnTo>
                  <a:pt x="2692" y="21628"/>
                </a:lnTo>
                <a:lnTo>
                  <a:pt x="3962" y="15925"/>
                </a:lnTo>
                <a:lnTo>
                  <a:pt x="5067" y="10769"/>
                </a:lnTo>
                <a:lnTo>
                  <a:pt x="4673" y="10375"/>
                </a:lnTo>
                <a:lnTo>
                  <a:pt x="4914" y="4914"/>
                </a:lnTo>
                <a:lnTo>
                  <a:pt x="4991" y="2540"/>
                </a:lnTo>
                <a:lnTo>
                  <a:pt x="4914" y="2374"/>
                </a:lnTo>
                <a:lnTo>
                  <a:pt x="452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501431" y="5949077"/>
            <a:ext cx="500862" cy="12446"/>
          </a:xfrm>
          <a:custGeom>
            <a:avLst/>
            <a:gdLst/>
            <a:ahLst/>
            <a:cxnLst/>
            <a:rect l="l" t="t" r="r" b="b"/>
            <a:pathLst>
              <a:path w="500862" h="12446">
                <a:moveTo>
                  <a:pt x="0" y="2857"/>
                </a:moveTo>
                <a:lnTo>
                  <a:pt x="0" y="0"/>
                </a:lnTo>
                <a:lnTo>
                  <a:pt x="0" y="12446"/>
                </a:lnTo>
                <a:lnTo>
                  <a:pt x="500862" y="124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501431" y="5939895"/>
            <a:ext cx="0" cy="12039"/>
          </a:xfrm>
          <a:custGeom>
            <a:avLst/>
            <a:gdLst/>
            <a:ahLst/>
            <a:cxnLst/>
            <a:rect l="l" t="t" r="r" b="b"/>
            <a:pathLst>
              <a:path h="12039">
                <a:moveTo>
                  <a:pt x="0" y="12039"/>
                </a:moveTo>
                <a:lnTo>
                  <a:pt x="0" y="0"/>
                </a:lnTo>
                <a:lnTo>
                  <a:pt x="0" y="91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501431" y="5842243"/>
            <a:ext cx="0" cy="109689"/>
          </a:xfrm>
          <a:custGeom>
            <a:avLst/>
            <a:gdLst/>
            <a:ahLst/>
            <a:cxnLst/>
            <a:rect l="l" t="t" r="r" b="b"/>
            <a:pathLst>
              <a:path h="109689">
                <a:moveTo>
                  <a:pt x="0" y="0"/>
                </a:moveTo>
                <a:lnTo>
                  <a:pt x="0" y="10968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501431" y="5930790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501431" y="5895077"/>
            <a:ext cx="0" cy="35712"/>
          </a:xfrm>
          <a:custGeom>
            <a:avLst/>
            <a:gdLst/>
            <a:ahLst/>
            <a:cxnLst/>
            <a:rect l="l" t="t" r="r" b="b"/>
            <a:pathLst>
              <a:path h="35712">
                <a:moveTo>
                  <a:pt x="0" y="357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501431" y="5763597"/>
            <a:ext cx="264287" cy="139788"/>
          </a:xfrm>
          <a:custGeom>
            <a:avLst/>
            <a:gdLst/>
            <a:ahLst/>
            <a:cxnLst/>
            <a:rect l="l" t="t" r="r" b="b"/>
            <a:pathLst>
              <a:path w="264287" h="139788">
                <a:moveTo>
                  <a:pt x="0" y="139788"/>
                </a:moveTo>
                <a:lnTo>
                  <a:pt x="0" y="0"/>
                </a:lnTo>
                <a:lnTo>
                  <a:pt x="2642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501431" y="5895068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501431" y="5842238"/>
            <a:ext cx="0" cy="6261"/>
          </a:xfrm>
          <a:custGeom>
            <a:avLst/>
            <a:gdLst/>
            <a:ahLst/>
            <a:cxnLst/>
            <a:rect l="l" t="t" r="r" b="b"/>
            <a:pathLst>
              <a:path h="6261">
                <a:moveTo>
                  <a:pt x="0" y="626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501436" y="5763599"/>
            <a:ext cx="3162" cy="0"/>
          </a:xfrm>
          <a:custGeom>
            <a:avLst/>
            <a:gdLst/>
            <a:ahLst/>
            <a:cxnLst/>
            <a:rect l="l" t="t" r="r" b="b"/>
            <a:pathLst>
              <a:path w="3162">
                <a:moveTo>
                  <a:pt x="3162" y="0"/>
                </a:moveTo>
                <a:lnTo>
                  <a:pt x="0" y="0"/>
                </a:lnTo>
                <a:lnTo>
                  <a:pt x="316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543011" y="5961517"/>
            <a:ext cx="19964" cy="0"/>
          </a:xfrm>
          <a:custGeom>
            <a:avLst/>
            <a:gdLst/>
            <a:ahLst/>
            <a:cxnLst/>
            <a:rect l="l" t="t" r="r" b="b"/>
            <a:pathLst>
              <a:path w="19964">
                <a:moveTo>
                  <a:pt x="0" y="0"/>
                </a:moveTo>
                <a:lnTo>
                  <a:pt x="1996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562970" y="5763599"/>
            <a:ext cx="6578" cy="0"/>
          </a:xfrm>
          <a:custGeom>
            <a:avLst/>
            <a:gdLst/>
            <a:ahLst/>
            <a:cxnLst/>
            <a:rect l="l" t="t" r="r" b="b"/>
            <a:pathLst>
              <a:path w="6578">
                <a:moveTo>
                  <a:pt x="0" y="0"/>
                </a:moveTo>
                <a:lnTo>
                  <a:pt x="6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586573" y="5770652"/>
            <a:ext cx="183184" cy="183896"/>
          </a:xfrm>
          <a:custGeom>
            <a:avLst/>
            <a:gdLst/>
            <a:ahLst/>
            <a:cxnLst/>
            <a:rect l="l" t="t" r="r" b="b"/>
            <a:pathLst>
              <a:path w="183184" h="183896">
                <a:moveTo>
                  <a:pt x="2451" y="114439"/>
                </a:moveTo>
                <a:lnTo>
                  <a:pt x="0" y="107073"/>
                </a:lnTo>
                <a:lnTo>
                  <a:pt x="0" y="76746"/>
                </a:lnTo>
                <a:lnTo>
                  <a:pt x="9817" y="47993"/>
                </a:lnTo>
                <a:lnTo>
                  <a:pt x="28435" y="24066"/>
                </a:lnTo>
                <a:lnTo>
                  <a:pt x="53847" y="7442"/>
                </a:lnTo>
                <a:lnTo>
                  <a:pt x="83311" y="0"/>
                </a:lnTo>
                <a:lnTo>
                  <a:pt x="104546" y="1739"/>
                </a:lnTo>
                <a:lnTo>
                  <a:pt x="113652" y="2527"/>
                </a:lnTo>
                <a:lnTo>
                  <a:pt x="141363" y="14643"/>
                </a:lnTo>
                <a:lnTo>
                  <a:pt x="163779" y="35242"/>
                </a:lnTo>
                <a:lnTo>
                  <a:pt x="178193" y="61925"/>
                </a:lnTo>
                <a:lnTo>
                  <a:pt x="183184" y="91871"/>
                </a:lnTo>
                <a:lnTo>
                  <a:pt x="178193" y="121881"/>
                </a:lnTo>
                <a:lnTo>
                  <a:pt x="163779" y="148577"/>
                </a:lnTo>
                <a:lnTo>
                  <a:pt x="141452" y="169164"/>
                </a:lnTo>
                <a:lnTo>
                  <a:pt x="113652" y="181356"/>
                </a:lnTo>
                <a:lnTo>
                  <a:pt x="83311" y="183896"/>
                </a:lnTo>
                <a:lnTo>
                  <a:pt x="53936" y="176377"/>
                </a:lnTo>
                <a:lnTo>
                  <a:pt x="28511" y="159816"/>
                </a:lnTo>
                <a:lnTo>
                  <a:pt x="9817" y="135826"/>
                </a:lnTo>
                <a:lnTo>
                  <a:pt x="2451" y="1144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591482" y="5775637"/>
            <a:ext cx="173291" cy="173837"/>
          </a:xfrm>
          <a:custGeom>
            <a:avLst/>
            <a:gdLst/>
            <a:ahLst/>
            <a:cxnLst/>
            <a:rect l="l" t="t" r="r" b="b"/>
            <a:pathLst>
              <a:path w="173291" h="173837">
                <a:moveTo>
                  <a:pt x="8077" y="124739"/>
                </a:moveTo>
                <a:lnTo>
                  <a:pt x="0" y="101295"/>
                </a:lnTo>
                <a:lnTo>
                  <a:pt x="0" y="72542"/>
                </a:lnTo>
                <a:lnTo>
                  <a:pt x="9347" y="45466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80" y="2374"/>
                </a:lnTo>
                <a:lnTo>
                  <a:pt x="133769" y="13931"/>
                </a:lnTo>
                <a:lnTo>
                  <a:pt x="154838" y="33337"/>
                </a:lnTo>
                <a:lnTo>
                  <a:pt x="168541" y="58610"/>
                </a:lnTo>
                <a:lnTo>
                  <a:pt x="173291" y="86880"/>
                </a:lnTo>
                <a:lnTo>
                  <a:pt x="168541" y="115239"/>
                </a:lnTo>
                <a:lnTo>
                  <a:pt x="154914" y="140500"/>
                </a:lnTo>
                <a:lnTo>
                  <a:pt x="133769" y="159981"/>
                </a:lnTo>
                <a:lnTo>
                  <a:pt x="107480" y="171475"/>
                </a:lnTo>
                <a:lnTo>
                  <a:pt x="78879" y="173837"/>
                </a:lnTo>
                <a:lnTo>
                  <a:pt x="51003" y="166789"/>
                </a:lnTo>
                <a:lnTo>
                  <a:pt x="27000" y="151117"/>
                </a:lnTo>
                <a:lnTo>
                  <a:pt x="9347" y="128460"/>
                </a:lnTo>
                <a:lnTo>
                  <a:pt x="8077" y="124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606375" y="5857687"/>
            <a:ext cx="84734" cy="76746"/>
          </a:xfrm>
          <a:custGeom>
            <a:avLst/>
            <a:gdLst/>
            <a:ahLst/>
            <a:cxnLst/>
            <a:rect l="l" t="t" r="r" b="b"/>
            <a:pathLst>
              <a:path w="84734" h="76746">
                <a:moveTo>
                  <a:pt x="5143" y="31838"/>
                </a:moveTo>
                <a:lnTo>
                  <a:pt x="0" y="16789"/>
                </a:lnTo>
                <a:lnTo>
                  <a:pt x="0" y="0"/>
                </a:lnTo>
                <a:lnTo>
                  <a:pt x="0" y="16789"/>
                </a:lnTo>
                <a:lnTo>
                  <a:pt x="7759" y="39204"/>
                </a:lnTo>
                <a:lnTo>
                  <a:pt x="22326" y="57975"/>
                </a:lnTo>
                <a:lnTo>
                  <a:pt x="42214" y="70967"/>
                </a:lnTo>
                <a:lnTo>
                  <a:pt x="65176" y="76746"/>
                </a:lnTo>
                <a:lnTo>
                  <a:pt x="84734" y="75158"/>
                </a:lnTo>
                <a:lnTo>
                  <a:pt x="72301" y="761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608667" y="588120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0" y="0"/>
                </a:moveTo>
                <a:lnTo>
                  <a:pt x="2857" y="83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606370" y="5830281"/>
            <a:ext cx="7048" cy="36512"/>
          </a:xfrm>
          <a:custGeom>
            <a:avLst/>
            <a:gdLst/>
            <a:ahLst/>
            <a:cxnLst/>
            <a:rect l="l" t="t" r="r" b="b"/>
            <a:pathLst>
              <a:path w="7048" h="36512">
                <a:moveTo>
                  <a:pt x="0" y="36512"/>
                </a:moveTo>
                <a:lnTo>
                  <a:pt x="0" y="20434"/>
                </a:lnTo>
                <a:lnTo>
                  <a:pt x="7048" y="0"/>
                </a:lnTo>
                <a:lnTo>
                  <a:pt x="0" y="20434"/>
                </a:lnTo>
                <a:lnTo>
                  <a:pt x="0" y="274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608667" y="5811992"/>
            <a:ext cx="18059" cy="31915"/>
          </a:xfrm>
          <a:custGeom>
            <a:avLst/>
            <a:gdLst/>
            <a:ahLst/>
            <a:cxnLst/>
            <a:rect l="l" t="t" r="r" b="b"/>
            <a:pathLst>
              <a:path w="18059" h="31915">
                <a:moveTo>
                  <a:pt x="0" y="31915"/>
                </a:moveTo>
                <a:lnTo>
                  <a:pt x="5384" y="16230"/>
                </a:lnTo>
                <a:lnTo>
                  <a:pt x="18059" y="0"/>
                </a:lnTo>
                <a:lnTo>
                  <a:pt x="5384" y="16230"/>
                </a:lnTo>
                <a:lnTo>
                  <a:pt x="4749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612780" y="5876540"/>
            <a:ext cx="25666" cy="39992"/>
          </a:xfrm>
          <a:custGeom>
            <a:avLst/>
            <a:gdLst/>
            <a:ahLst/>
            <a:cxnLst/>
            <a:rect l="l" t="t" r="r" b="b"/>
            <a:pathLst>
              <a:path w="25666" h="39992">
                <a:moveTo>
                  <a:pt x="25666" y="39992"/>
                </a:moveTo>
                <a:lnTo>
                  <a:pt x="11811" y="27241"/>
                </a:lnTo>
                <a:lnTo>
                  <a:pt x="1270" y="783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610408" y="5840815"/>
            <a:ext cx="3644" cy="43561"/>
          </a:xfrm>
          <a:custGeom>
            <a:avLst/>
            <a:gdLst/>
            <a:ahLst/>
            <a:cxnLst/>
            <a:rect l="l" t="t" r="r" b="b"/>
            <a:pathLst>
              <a:path w="3644" h="43561">
                <a:moveTo>
                  <a:pt x="3644" y="43561"/>
                </a:moveTo>
                <a:lnTo>
                  <a:pt x="0" y="21780"/>
                </a:lnTo>
                <a:lnTo>
                  <a:pt x="3644" y="0"/>
                </a:lnTo>
                <a:lnTo>
                  <a:pt x="2616" y="62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614053" y="5797575"/>
            <a:ext cx="46736" cy="129971"/>
          </a:xfrm>
          <a:custGeom>
            <a:avLst/>
            <a:gdLst/>
            <a:ahLst/>
            <a:cxnLst/>
            <a:rect l="l" t="t" r="r" b="b"/>
            <a:pathLst>
              <a:path w="46736" h="129971">
                <a:moveTo>
                  <a:pt x="0" y="43243"/>
                </a:moveTo>
                <a:lnTo>
                  <a:pt x="10528" y="23761"/>
                </a:lnTo>
                <a:lnTo>
                  <a:pt x="26771" y="8788"/>
                </a:lnTo>
                <a:lnTo>
                  <a:pt x="46736" y="0"/>
                </a:lnTo>
                <a:lnTo>
                  <a:pt x="46736" y="129971"/>
                </a:lnTo>
                <a:lnTo>
                  <a:pt x="26771" y="121170"/>
                </a:lnTo>
                <a:lnTo>
                  <a:pt x="22098" y="1169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620713" y="5905445"/>
            <a:ext cx="15430" cy="15049"/>
          </a:xfrm>
          <a:custGeom>
            <a:avLst/>
            <a:gdLst/>
            <a:ahLst/>
            <a:cxnLst/>
            <a:rect l="l" t="t" r="r" b="b"/>
            <a:pathLst>
              <a:path w="15430" h="15049">
                <a:moveTo>
                  <a:pt x="5537" y="7048"/>
                </a:moveTo>
                <a:lnTo>
                  <a:pt x="0" y="0"/>
                </a:lnTo>
                <a:lnTo>
                  <a:pt x="7988" y="10210"/>
                </a:lnTo>
                <a:lnTo>
                  <a:pt x="15430" y="15049"/>
                </a:lnTo>
                <a:lnTo>
                  <a:pt x="7988" y="102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619597" y="5795036"/>
            <a:ext cx="34848" cy="26060"/>
          </a:xfrm>
          <a:custGeom>
            <a:avLst/>
            <a:gdLst/>
            <a:ahLst/>
            <a:cxnLst/>
            <a:rect l="l" t="t" r="r" b="b"/>
            <a:pathLst>
              <a:path w="34848" h="26060">
                <a:moveTo>
                  <a:pt x="0" y="26060"/>
                </a:moveTo>
                <a:lnTo>
                  <a:pt x="9105" y="14490"/>
                </a:lnTo>
                <a:lnTo>
                  <a:pt x="28981" y="1511"/>
                </a:lnTo>
                <a:lnTo>
                  <a:pt x="34848" y="0"/>
                </a:lnTo>
                <a:lnTo>
                  <a:pt x="30645" y="102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626724" y="5802323"/>
            <a:ext cx="12992" cy="9664"/>
          </a:xfrm>
          <a:custGeom>
            <a:avLst/>
            <a:gdLst/>
            <a:ahLst/>
            <a:cxnLst/>
            <a:rect l="l" t="t" r="r" b="b"/>
            <a:pathLst>
              <a:path w="12992" h="9664">
                <a:moveTo>
                  <a:pt x="0" y="9664"/>
                </a:moveTo>
                <a:lnTo>
                  <a:pt x="1981" y="7213"/>
                </a:lnTo>
                <a:lnTo>
                  <a:pt x="12992" y="0"/>
                </a:lnTo>
                <a:lnTo>
                  <a:pt x="9423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636149" y="5961517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636149" y="5920493"/>
            <a:ext cx="7213" cy="4749"/>
          </a:xfrm>
          <a:custGeom>
            <a:avLst/>
            <a:gdLst/>
            <a:ahLst/>
            <a:cxnLst/>
            <a:rect l="l" t="t" r="r" b="b"/>
            <a:pathLst>
              <a:path w="7213" h="4749">
                <a:moveTo>
                  <a:pt x="0" y="0"/>
                </a:moveTo>
                <a:lnTo>
                  <a:pt x="7213" y="474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627045" y="5812543"/>
            <a:ext cx="7124" cy="6578"/>
          </a:xfrm>
          <a:custGeom>
            <a:avLst/>
            <a:gdLst/>
            <a:ahLst/>
            <a:cxnLst/>
            <a:rect l="l" t="t" r="r" b="b"/>
            <a:pathLst>
              <a:path w="7124" h="6578">
                <a:moveTo>
                  <a:pt x="7124" y="0"/>
                </a:moveTo>
                <a:lnTo>
                  <a:pt x="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637896" y="5921675"/>
            <a:ext cx="5461" cy="3568"/>
          </a:xfrm>
          <a:custGeom>
            <a:avLst/>
            <a:gdLst/>
            <a:ahLst/>
            <a:cxnLst/>
            <a:rect l="l" t="t" r="r" b="b"/>
            <a:pathLst>
              <a:path w="5460" h="3568">
                <a:moveTo>
                  <a:pt x="5460" y="356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650248" y="5790684"/>
            <a:ext cx="49657" cy="5384"/>
          </a:xfrm>
          <a:custGeom>
            <a:avLst/>
            <a:gdLst/>
            <a:ahLst/>
            <a:cxnLst/>
            <a:rect l="l" t="t" r="r" b="b"/>
            <a:pathLst>
              <a:path w="49656" h="5384">
                <a:moveTo>
                  <a:pt x="49657" y="4038"/>
                </a:moveTo>
                <a:lnTo>
                  <a:pt x="44983" y="1981"/>
                </a:lnTo>
                <a:lnTo>
                  <a:pt x="21297" y="0"/>
                </a:lnTo>
                <a:lnTo>
                  <a:pt x="4191" y="4356"/>
                </a:lnTo>
                <a:lnTo>
                  <a:pt x="13385" y="2057"/>
                </a:lnTo>
                <a:lnTo>
                  <a:pt x="0" y="53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663633" y="5961517"/>
            <a:ext cx="118795" cy="0"/>
          </a:xfrm>
          <a:custGeom>
            <a:avLst/>
            <a:gdLst/>
            <a:ahLst/>
            <a:cxnLst/>
            <a:rect l="l" t="t" r="r" b="b"/>
            <a:pathLst>
              <a:path w="118795">
                <a:moveTo>
                  <a:pt x="0" y="0"/>
                </a:moveTo>
                <a:lnTo>
                  <a:pt x="1187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660783" y="5795670"/>
            <a:ext cx="33502" cy="133769"/>
          </a:xfrm>
          <a:custGeom>
            <a:avLst/>
            <a:gdLst/>
            <a:ahLst/>
            <a:cxnLst/>
            <a:rect l="l" t="t" r="r" b="b"/>
            <a:pathLst>
              <a:path w="33502" h="133769">
                <a:moveTo>
                  <a:pt x="3721" y="1587"/>
                </a:moveTo>
                <a:lnTo>
                  <a:pt x="22250" y="0"/>
                </a:lnTo>
                <a:lnTo>
                  <a:pt x="33502" y="1905"/>
                </a:lnTo>
                <a:lnTo>
                  <a:pt x="33502" y="131876"/>
                </a:lnTo>
                <a:lnTo>
                  <a:pt x="22326" y="133769"/>
                </a:lnTo>
                <a:lnTo>
                  <a:pt x="0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660933" y="5927544"/>
            <a:ext cx="165" cy="76"/>
          </a:xfrm>
          <a:custGeom>
            <a:avLst/>
            <a:gdLst/>
            <a:ahLst/>
            <a:cxnLst/>
            <a:rect l="l" t="t" r="r" b="b"/>
            <a:pathLst>
              <a:path w="165" h="76">
                <a:moveTo>
                  <a:pt x="165" y="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660782" y="5796545"/>
            <a:ext cx="11963" cy="1028"/>
          </a:xfrm>
          <a:custGeom>
            <a:avLst/>
            <a:gdLst/>
            <a:ahLst/>
            <a:cxnLst/>
            <a:rect l="l" t="t" r="r" b="b"/>
            <a:pathLst>
              <a:path w="11963" h="1028">
                <a:moveTo>
                  <a:pt x="0" y="1028"/>
                </a:moveTo>
                <a:lnTo>
                  <a:pt x="1196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663633" y="5790684"/>
            <a:ext cx="27482" cy="2057"/>
          </a:xfrm>
          <a:custGeom>
            <a:avLst/>
            <a:gdLst/>
            <a:ahLst/>
            <a:cxnLst/>
            <a:rect l="l" t="t" r="r" b="b"/>
            <a:pathLst>
              <a:path w="27482" h="2057">
                <a:moveTo>
                  <a:pt x="0" y="2057"/>
                </a:moveTo>
                <a:lnTo>
                  <a:pt x="7912" y="0"/>
                </a:lnTo>
                <a:lnTo>
                  <a:pt x="27482" y="1587"/>
                </a:lnTo>
                <a:lnTo>
                  <a:pt x="18300" y="8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681927" y="5928328"/>
            <a:ext cx="22809" cy="5232"/>
          </a:xfrm>
          <a:custGeom>
            <a:avLst/>
            <a:gdLst/>
            <a:ahLst/>
            <a:cxnLst/>
            <a:rect l="l" t="t" r="r" b="b"/>
            <a:pathLst>
              <a:path w="22809" h="5232">
                <a:moveTo>
                  <a:pt x="0" y="5232"/>
                </a:moveTo>
                <a:lnTo>
                  <a:pt x="13309" y="4127"/>
                </a:lnTo>
                <a:lnTo>
                  <a:pt x="2280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683115" y="5929049"/>
            <a:ext cx="2222" cy="393"/>
          </a:xfrm>
          <a:custGeom>
            <a:avLst/>
            <a:gdLst/>
            <a:ahLst/>
            <a:cxnLst/>
            <a:rect l="l" t="t" r="r" b="b"/>
            <a:pathLst>
              <a:path w="2222" h="393">
                <a:moveTo>
                  <a:pt x="0" y="393"/>
                </a:moveTo>
                <a:lnTo>
                  <a:pt x="22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691109" y="5885967"/>
            <a:ext cx="54648" cy="46875"/>
          </a:xfrm>
          <a:custGeom>
            <a:avLst/>
            <a:gdLst/>
            <a:ahLst/>
            <a:cxnLst/>
            <a:rect l="l" t="t" r="r" b="b"/>
            <a:pathLst>
              <a:path w="54648" h="46875">
                <a:moveTo>
                  <a:pt x="51879" y="5143"/>
                </a:moveTo>
                <a:lnTo>
                  <a:pt x="54648" y="0"/>
                </a:lnTo>
                <a:lnTo>
                  <a:pt x="43332" y="20904"/>
                </a:lnTo>
                <a:lnTo>
                  <a:pt x="25908" y="36982"/>
                </a:lnTo>
                <a:lnTo>
                  <a:pt x="4127" y="46481"/>
                </a:lnTo>
                <a:lnTo>
                  <a:pt x="0" y="468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694283" y="5915261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12280"/>
                </a:moveTo>
                <a:lnTo>
                  <a:pt x="10210" y="8724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691114" y="5792268"/>
            <a:ext cx="8788" cy="2451"/>
          </a:xfrm>
          <a:custGeom>
            <a:avLst/>
            <a:gdLst/>
            <a:ahLst/>
            <a:cxnLst/>
            <a:rect l="l" t="t" r="r" b="b"/>
            <a:pathLst>
              <a:path w="8788" h="2451">
                <a:moveTo>
                  <a:pt x="0" y="0"/>
                </a:moveTo>
                <a:lnTo>
                  <a:pt x="4114" y="393"/>
                </a:lnTo>
                <a:lnTo>
                  <a:pt x="8788" y="24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694283" y="5797574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0"/>
                </a:moveTo>
                <a:lnTo>
                  <a:pt x="10210" y="3568"/>
                </a:lnTo>
                <a:lnTo>
                  <a:pt x="23596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697608" y="5793694"/>
            <a:ext cx="52031" cy="91706"/>
          </a:xfrm>
          <a:custGeom>
            <a:avLst/>
            <a:gdLst/>
            <a:ahLst/>
            <a:cxnLst/>
            <a:rect l="l" t="t" r="r" b="b"/>
            <a:pathLst>
              <a:path w="52031" h="91706">
                <a:moveTo>
                  <a:pt x="0" y="0"/>
                </a:moveTo>
                <a:lnTo>
                  <a:pt x="19329" y="8470"/>
                </a:lnTo>
                <a:lnTo>
                  <a:pt x="36830" y="24549"/>
                </a:lnTo>
                <a:lnTo>
                  <a:pt x="48145" y="45466"/>
                </a:lnTo>
                <a:lnTo>
                  <a:pt x="52031" y="68897"/>
                </a:lnTo>
                <a:lnTo>
                  <a:pt x="48234" y="917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709409" y="5894522"/>
            <a:ext cx="27165" cy="26288"/>
          </a:xfrm>
          <a:custGeom>
            <a:avLst/>
            <a:gdLst/>
            <a:ahLst/>
            <a:cxnLst/>
            <a:rect l="l" t="t" r="r" b="b"/>
            <a:pathLst>
              <a:path w="27165" h="26288">
                <a:moveTo>
                  <a:pt x="0" y="26288"/>
                </a:moveTo>
                <a:lnTo>
                  <a:pt x="13550" y="17411"/>
                </a:lnTo>
                <a:lnTo>
                  <a:pt x="27165" y="0"/>
                </a:lnTo>
                <a:lnTo>
                  <a:pt x="22263" y="63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709410" y="5804303"/>
            <a:ext cx="15443" cy="11328"/>
          </a:xfrm>
          <a:custGeom>
            <a:avLst/>
            <a:gdLst/>
            <a:ahLst/>
            <a:cxnLst/>
            <a:rect l="l" t="t" r="r" b="b"/>
            <a:pathLst>
              <a:path w="15443" h="11328">
                <a:moveTo>
                  <a:pt x="15443" y="11328"/>
                </a:moveTo>
                <a:lnTo>
                  <a:pt x="13538" y="8877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722952" y="5813177"/>
            <a:ext cx="17741" cy="29540"/>
          </a:xfrm>
          <a:custGeom>
            <a:avLst/>
            <a:gdLst/>
            <a:ahLst/>
            <a:cxnLst/>
            <a:rect l="l" t="t" r="r" b="b"/>
            <a:pathLst>
              <a:path w="17741" h="29540">
                <a:moveTo>
                  <a:pt x="17741" y="29540"/>
                </a:moveTo>
                <a:lnTo>
                  <a:pt x="13614" y="1742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729606" y="5901405"/>
            <a:ext cx="1587" cy="1981"/>
          </a:xfrm>
          <a:custGeom>
            <a:avLst/>
            <a:gdLst/>
            <a:ahLst/>
            <a:cxnLst/>
            <a:rect l="l" t="t" r="r" b="b"/>
            <a:pathLst>
              <a:path w="1587" h="1981">
                <a:moveTo>
                  <a:pt x="0" y="1981"/>
                </a:moveTo>
                <a:lnTo>
                  <a:pt x="15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736574" y="5882399"/>
            <a:ext cx="4114" cy="12115"/>
          </a:xfrm>
          <a:custGeom>
            <a:avLst/>
            <a:gdLst/>
            <a:ahLst/>
            <a:cxnLst/>
            <a:rect l="l" t="t" r="r" b="b"/>
            <a:pathLst>
              <a:path w="4114" h="12115">
                <a:moveTo>
                  <a:pt x="0" y="12115"/>
                </a:move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731660" y="5824340"/>
            <a:ext cx="4597" cy="5943"/>
          </a:xfrm>
          <a:custGeom>
            <a:avLst/>
            <a:gdLst/>
            <a:ahLst/>
            <a:cxnLst/>
            <a:rect l="l" t="t" r="r" b="b"/>
            <a:pathLst>
              <a:path w="4597" h="5943">
                <a:moveTo>
                  <a:pt x="4597" y="594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744258" y="5857687"/>
            <a:ext cx="393" cy="4914"/>
          </a:xfrm>
          <a:custGeom>
            <a:avLst/>
            <a:gdLst/>
            <a:ahLst/>
            <a:cxnLst/>
            <a:rect l="l" t="t" r="r" b="b"/>
            <a:pathLst>
              <a:path w="393" h="4914">
                <a:moveTo>
                  <a:pt x="0" y="0"/>
                </a:moveTo>
                <a:lnTo>
                  <a:pt x="393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742989" y="5866790"/>
            <a:ext cx="5943" cy="24320"/>
          </a:xfrm>
          <a:custGeom>
            <a:avLst/>
            <a:gdLst/>
            <a:ahLst/>
            <a:cxnLst/>
            <a:rect l="l" t="t" r="r" b="b"/>
            <a:pathLst>
              <a:path w="5943" h="24320">
                <a:moveTo>
                  <a:pt x="0" y="24320"/>
                </a:moveTo>
                <a:lnTo>
                  <a:pt x="2768" y="19177"/>
                </a:lnTo>
                <a:lnTo>
                  <a:pt x="5943" y="0"/>
                </a:lnTo>
                <a:lnTo>
                  <a:pt x="4432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743704" y="5851509"/>
            <a:ext cx="558" cy="22098"/>
          </a:xfrm>
          <a:custGeom>
            <a:avLst/>
            <a:gdLst/>
            <a:ahLst/>
            <a:cxnLst/>
            <a:rect l="l" t="t" r="r" b="b"/>
            <a:pathLst>
              <a:path w="558" h="22098">
                <a:moveTo>
                  <a:pt x="0" y="22098"/>
                </a:moveTo>
                <a:lnTo>
                  <a:pt x="0" y="0"/>
                </a:lnTo>
                <a:lnTo>
                  <a:pt x="558" y="61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739579" y="5839395"/>
            <a:ext cx="4127" cy="12115"/>
          </a:xfrm>
          <a:custGeom>
            <a:avLst/>
            <a:gdLst/>
            <a:ahLst/>
            <a:cxnLst/>
            <a:rect l="l" t="t" r="r" b="b"/>
            <a:pathLst>
              <a:path w="4127" h="12115">
                <a:moveTo>
                  <a:pt x="3568" y="10452"/>
                </a:moveTo>
                <a:lnTo>
                  <a:pt x="4127" y="1211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740935" y="5830289"/>
            <a:ext cx="7912" cy="27393"/>
          </a:xfrm>
          <a:custGeom>
            <a:avLst/>
            <a:gdLst/>
            <a:ahLst/>
            <a:cxnLst/>
            <a:rect l="l" t="t" r="r" b="b"/>
            <a:pathLst>
              <a:path w="7912" h="27393">
                <a:moveTo>
                  <a:pt x="4826" y="8864"/>
                </a:moveTo>
                <a:lnTo>
                  <a:pt x="0" y="0"/>
                </a:lnTo>
                <a:lnTo>
                  <a:pt x="4826" y="8864"/>
                </a:lnTo>
                <a:lnTo>
                  <a:pt x="7912" y="27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740537" y="5829493"/>
            <a:ext cx="393" cy="787"/>
          </a:xfrm>
          <a:custGeom>
            <a:avLst/>
            <a:gdLst/>
            <a:ahLst/>
            <a:cxnLst/>
            <a:rect l="l" t="t" r="r" b="b"/>
            <a:pathLst>
              <a:path w="393" h="787">
                <a:moveTo>
                  <a:pt x="0" y="0"/>
                </a:moveTo>
                <a:lnTo>
                  <a:pt x="393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747342" y="5848493"/>
            <a:ext cx="2298" cy="18300"/>
          </a:xfrm>
          <a:custGeom>
            <a:avLst/>
            <a:gdLst/>
            <a:ahLst/>
            <a:cxnLst/>
            <a:rect l="l" t="t" r="r" b="b"/>
            <a:pathLst>
              <a:path w="2298" h="18300">
                <a:moveTo>
                  <a:pt x="1587" y="18300"/>
                </a:moveTo>
                <a:lnTo>
                  <a:pt x="2298" y="1410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854899" y="577057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0" y="105410"/>
                </a:moveTo>
                <a:lnTo>
                  <a:pt x="0" y="107149"/>
                </a:lnTo>
                <a:lnTo>
                  <a:pt x="9906" y="135902"/>
                </a:lnTo>
                <a:lnTo>
                  <a:pt x="28511" y="159816"/>
                </a:lnTo>
                <a:lnTo>
                  <a:pt x="53936" y="176453"/>
                </a:lnTo>
                <a:lnTo>
                  <a:pt x="83400" y="183896"/>
                </a:lnTo>
                <a:lnTo>
                  <a:pt x="113652" y="181368"/>
                </a:lnTo>
                <a:lnTo>
                  <a:pt x="141452" y="169164"/>
                </a:lnTo>
                <a:lnTo>
                  <a:pt x="163791" y="148653"/>
                </a:lnTo>
                <a:lnTo>
                  <a:pt x="178282" y="121881"/>
                </a:lnTo>
                <a:lnTo>
                  <a:pt x="183273" y="91948"/>
                </a:lnTo>
                <a:lnTo>
                  <a:pt x="178282" y="62014"/>
                </a:lnTo>
                <a:lnTo>
                  <a:pt x="163791" y="35318"/>
                </a:lnTo>
                <a:lnTo>
                  <a:pt x="141452" y="14732"/>
                </a:lnTo>
                <a:lnTo>
                  <a:pt x="113652" y="2527"/>
                </a:lnTo>
                <a:lnTo>
                  <a:pt x="83400" y="0"/>
                </a:lnTo>
                <a:lnTo>
                  <a:pt x="53936" y="7518"/>
                </a:lnTo>
                <a:lnTo>
                  <a:pt x="28511" y="24079"/>
                </a:lnTo>
                <a:lnTo>
                  <a:pt x="9906" y="48069"/>
                </a:lnTo>
                <a:lnTo>
                  <a:pt x="0" y="76822"/>
                </a:lnTo>
                <a:lnTo>
                  <a:pt x="0" y="1054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859890" y="5775638"/>
            <a:ext cx="173202" cy="173837"/>
          </a:xfrm>
          <a:custGeom>
            <a:avLst/>
            <a:gdLst/>
            <a:ahLst/>
            <a:cxnLst/>
            <a:rect l="l" t="t" r="r" b="b"/>
            <a:pathLst>
              <a:path w="173202" h="173837">
                <a:moveTo>
                  <a:pt x="0" y="101295"/>
                </a:moveTo>
                <a:lnTo>
                  <a:pt x="9271" y="128460"/>
                </a:lnTo>
                <a:lnTo>
                  <a:pt x="26924" y="151117"/>
                </a:lnTo>
                <a:lnTo>
                  <a:pt x="51003" y="166789"/>
                </a:lnTo>
                <a:lnTo>
                  <a:pt x="78803" y="173837"/>
                </a:lnTo>
                <a:lnTo>
                  <a:pt x="107480" y="171462"/>
                </a:lnTo>
                <a:lnTo>
                  <a:pt x="133769" y="159905"/>
                </a:lnTo>
                <a:lnTo>
                  <a:pt x="154838" y="140500"/>
                </a:lnTo>
                <a:lnTo>
                  <a:pt x="168541" y="115227"/>
                </a:lnTo>
                <a:lnTo>
                  <a:pt x="173202" y="86880"/>
                </a:lnTo>
                <a:lnTo>
                  <a:pt x="168541" y="58610"/>
                </a:lnTo>
                <a:lnTo>
                  <a:pt x="154838" y="33337"/>
                </a:lnTo>
                <a:lnTo>
                  <a:pt x="133692" y="13855"/>
                </a:lnTo>
                <a:lnTo>
                  <a:pt x="107391" y="2374"/>
                </a:lnTo>
                <a:lnTo>
                  <a:pt x="78803" y="0"/>
                </a:lnTo>
                <a:lnTo>
                  <a:pt x="51003" y="7048"/>
                </a:lnTo>
                <a:lnTo>
                  <a:pt x="26924" y="22732"/>
                </a:lnTo>
                <a:lnTo>
                  <a:pt x="9271" y="45377"/>
                </a:lnTo>
                <a:lnTo>
                  <a:pt x="0" y="72542"/>
                </a:lnTo>
                <a:lnTo>
                  <a:pt x="0" y="10129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859177" y="5763522"/>
            <a:ext cx="262864" cy="197993"/>
          </a:xfrm>
          <a:custGeom>
            <a:avLst/>
            <a:gdLst/>
            <a:ahLst/>
            <a:cxnLst/>
            <a:rect l="l" t="t" r="r" b="b"/>
            <a:pathLst>
              <a:path w="262864" h="197992">
                <a:moveTo>
                  <a:pt x="0" y="76"/>
                </a:moveTo>
                <a:lnTo>
                  <a:pt x="262864" y="0"/>
                </a:lnTo>
                <a:lnTo>
                  <a:pt x="262864" y="197992"/>
                </a:lnTo>
                <a:lnTo>
                  <a:pt x="143116" y="1979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878822" y="5797579"/>
            <a:ext cx="50292" cy="129959"/>
          </a:xfrm>
          <a:custGeom>
            <a:avLst/>
            <a:gdLst/>
            <a:ahLst/>
            <a:cxnLst/>
            <a:rect l="l" t="t" r="r" b="b"/>
            <a:pathLst>
              <a:path w="50291" h="129959">
                <a:moveTo>
                  <a:pt x="4432" y="88303"/>
                </a:moveTo>
                <a:lnTo>
                  <a:pt x="3644" y="86715"/>
                </a:lnTo>
                <a:lnTo>
                  <a:pt x="0" y="64935"/>
                </a:lnTo>
                <a:lnTo>
                  <a:pt x="3644" y="43154"/>
                </a:lnTo>
                <a:lnTo>
                  <a:pt x="14173" y="23748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959"/>
                </a:lnTo>
                <a:lnTo>
                  <a:pt x="30416" y="121170"/>
                </a:lnTo>
                <a:lnTo>
                  <a:pt x="14173" y="106197"/>
                </a:lnTo>
                <a:lnTo>
                  <a:pt x="4432" y="883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878104" y="5857690"/>
            <a:ext cx="32626" cy="62877"/>
          </a:xfrm>
          <a:custGeom>
            <a:avLst/>
            <a:gdLst/>
            <a:ahLst/>
            <a:cxnLst/>
            <a:rect l="l" t="t" r="r" b="b"/>
            <a:pathLst>
              <a:path w="32626" h="62877">
                <a:moveTo>
                  <a:pt x="17741" y="51003"/>
                </a:moveTo>
                <a:lnTo>
                  <a:pt x="21221" y="55435"/>
                </a:lnTo>
                <a:lnTo>
                  <a:pt x="32626" y="62877"/>
                </a:lnTo>
                <a:lnTo>
                  <a:pt x="21221" y="55435"/>
                </a:lnTo>
                <a:lnTo>
                  <a:pt x="7366" y="37617"/>
                </a:lnTo>
                <a:lnTo>
                  <a:pt x="0" y="16154"/>
                </a:lnTo>
                <a:lnTo>
                  <a:pt x="0" y="0"/>
                </a:lnTo>
                <a:lnTo>
                  <a:pt x="0" y="161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878105" y="5839387"/>
            <a:ext cx="4038" cy="27406"/>
          </a:xfrm>
          <a:custGeom>
            <a:avLst/>
            <a:gdLst/>
            <a:ahLst/>
            <a:cxnLst/>
            <a:rect l="l" t="t" r="r" b="b"/>
            <a:pathLst>
              <a:path w="4038" h="27406">
                <a:moveTo>
                  <a:pt x="0" y="27406"/>
                </a:moveTo>
                <a:lnTo>
                  <a:pt x="0" y="11811"/>
                </a:lnTo>
                <a:lnTo>
                  <a:pt x="4038" y="0"/>
                </a:lnTo>
                <a:lnTo>
                  <a:pt x="0" y="11811"/>
                </a:lnTo>
                <a:lnTo>
                  <a:pt x="0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878975" y="5794016"/>
            <a:ext cx="77533" cy="54483"/>
          </a:xfrm>
          <a:custGeom>
            <a:avLst/>
            <a:gdLst/>
            <a:ahLst/>
            <a:cxnLst/>
            <a:rect l="l" t="t" r="r" b="b"/>
            <a:pathLst>
              <a:path w="77533" h="54483">
                <a:moveTo>
                  <a:pt x="0" y="54483"/>
                </a:moveTo>
                <a:lnTo>
                  <a:pt x="6413" y="35788"/>
                </a:lnTo>
                <a:lnTo>
                  <a:pt x="20358" y="17970"/>
                </a:lnTo>
                <a:lnTo>
                  <a:pt x="39281" y="5537"/>
                </a:lnTo>
                <a:lnTo>
                  <a:pt x="61226" y="0"/>
                </a:lnTo>
                <a:lnTo>
                  <a:pt x="77533" y="1333"/>
                </a:lnTo>
                <a:lnTo>
                  <a:pt x="61226" y="0"/>
                </a:lnTo>
                <a:lnTo>
                  <a:pt x="39281" y="5537"/>
                </a:lnTo>
                <a:lnTo>
                  <a:pt x="28829" y="123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882144" y="5830285"/>
            <a:ext cx="3086" cy="9105"/>
          </a:xfrm>
          <a:custGeom>
            <a:avLst/>
            <a:gdLst/>
            <a:ahLst/>
            <a:cxnLst/>
            <a:rect l="l" t="t" r="r" b="b"/>
            <a:pathLst>
              <a:path w="3086" h="9105">
                <a:moveTo>
                  <a:pt x="0" y="9105"/>
                </a:moveTo>
                <a:lnTo>
                  <a:pt x="3086" y="0"/>
                </a:lnTo>
                <a:lnTo>
                  <a:pt x="1104" y="57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885233" y="5822359"/>
            <a:ext cx="5943" cy="7924"/>
          </a:xfrm>
          <a:custGeom>
            <a:avLst/>
            <a:gdLst/>
            <a:ahLst/>
            <a:cxnLst/>
            <a:rect l="l" t="t" r="r" b="b"/>
            <a:pathLst>
              <a:path w="5943" h="7924">
                <a:moveTo>
                  <a:pt x="0" y="7924"/>
                </a:moveTo>
                <a:lnTo>
                  <a:pt x="165" y="7454"/>
                </a:lnTo>
                <a:lnTo>
                  <a:pt x="5943" y="0"/>
                </a:lnTo>
                <a:lnTo>
                  <a:pt x="165" y="74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895846" y="5908696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3009" y="379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901545" y="5914628"/>
            <a:ext cx="43802" cy="16471"/>
          </a:xfrm>
          <a:custGeom>
            <a:avLst/>
            <a:gdLst/>
            <a:ahLst/>
            <a:cxnLst/>
            <a:rect l="l" t="t" r="r" b="b"/>
            <a:pathLst>
              <a:path w="43802" h="16471">
                <a:moveTo>
                  <a:pt x="43802" y="16001"/>
                </a:moveTo>
                <a:lnTo>
                  <a:pt x="38734" y="16471"/>
                </a:lnTo>
                <a:lnTo>
                  <a:pt x="16713" y="108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910736" y="5920573"/>
            <a:ext cx="7518" cy="4914"/>
          </a:xfrm>
          <a:custGeom>
            <a:avLst/>
            <a:gdLst/>
            <a:ahLst/>
            <a:cxnLst/>
            <a:rect l="l" t="t" r="r" b="b"/>
            <a:pathLst>
              <a:path w="7518" h="4914">
                <a:moveTo>
                  <a:pt x="0" y="0"/>
                </a:moveTo>
                <a:lnTo>
                  <a:pt x="7518" y="4914"/>
                </a:lnTo>
                <a:lnTo>
                  <a:pt x="1587" y="11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901548" y="5911702"/>
            <a:ext cx="469" cy="393"/>
          </a:xfrm>
          <a:custGeom>
            <a:avLst/>
            <a:gdLst/>
            <a:ahLst/>
            <a:cxnLst/>
            <a:rect l="l" t="t" r="r" b="b"/>
            <a:pathLst>
              <a:path w="469" h="393">
                <a:moveTo>
                  <a:pt x="0" y="0"/>
                </a:moveTo>
                <a:lnTo>
                  <a:pt x="469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901548" y="5812854"/>
            <a:ext cx="558" cy="558"/>
          </a:xfrm>
          <a:custGeom>
            <a:avLst/>
            <a:gdLst/>
            <a:ahLst/>
            <a:cxnLst/>
            <a:rect l="l" t="t" r="r" b="b"/>
            <a:pathLst>
              <a:path w="558" h="558">
                <a:moveTo>
                  <a:pt x="0" y="558"/>
                </a:moveTo>
                <a:lnTo>
                  <a:pt x="55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907806" y="5802885"/>
            <a:ext cx="5461" cy="3479"/>
          </a:xfrm>
          <a:custGeom>
            <a:avLst/>
            <a:gdLst/>
            <a:ahLst/>
            <a:cxnLst/>
            <a:rect l="l" t="t" r="r" b="b"/>
            <a:pathLst>
              <a:path w="5461" h="3479">
                <a:moveTo>
                  <a:pt x="0" y="3479"/>
                </a:moveTo>
                <a:lnTo>
                  <a:pt x="54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918260" y="5925482"/>
            <a:ext cx="19951" cy="5067"/>
          </a:xfrm>
          <a:custGeom>
            <a:avLst/>
            <a:gdLst/>
            <a:ahLst/>
            <a:cxnLst/>
            <a:rect l="l" t="t" r="r" b="b"/>
            <a:pathLst>
              <a:path w="19951" h="5067">
                <a:moveTo>
                  <a:pt x="0" y="0"/>
                </a:moveTo>
                <a:lnTo>
                  <a:pt x="19951" y="5067"/>
                </a:lnTo>
                <a:lnTo>
                  <a:pt x="1663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919923" y="5794482"/>
            <a:ext cx="18300" cy="4673"/>
          </a:xfrm>
          <a:custGeom>
            <a:avLst/>
            <a:gdLst/>
            <a:ahLst/>
            <a:cxnLst/>
            <a:rect l="l" t="t" r="r" b="b"/>
            <a:pathLst>
              <a:path w="18300" h="4673">
                <a:moveTo>
                  <a:pt x="0" y="4673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919923" y="5799316"/>
            <a:ext cx="5308" cy="2374"/>
          </a:xfrm>
          <a:custGeom>
            <a:avLst/>
            <a:gdLst/>
            <a:ahLst/>
            <a:cxnLst/>
            <a:rect l="l" t="t" r="r" b="b"/>
            <a:pathLst>
              <a:path w="5308" h="2374">
                <a:moveTo>
                  <a:pt x="0" y="2374"/>
                </a:moveTo>
                <a:lnTo>
                  <a:pt x="530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938217" y="5894204"/>
            <a:ext cx="67640" cy="36906"/>
          </a:xfrm>
          <a:custGeom>
            <a:avLst/>
            <a:gdLst/>
            <a:ahLst/>
            <a:cxnLst/>
            <a:rect l="l" t="t" r="r" b="b"/>
            <a:pathLst>
              <a:path w="67640" h="36906">
                <a:moveTo>
                  <a:pt x="0" y="36347"/>
                </a:moveTo>
                <a:lnTo>
                  <a:pt x="2057" y="36906"/>
                </a:lnTo>
                <a:lnTo>
                  <a:pt x="24549" y="35001"/>
                </a:lnTo>
                <a:lnTo>
                  <a:pt x="45300" y="25895"/>
                </a:lnTo>
                <a:lnTo>
                  <a:pt x="54889" y="17094"/>
                </a:lnTo>
                <a:lnTo>
                  <a:pt x="52349" y="19392"/>
                </a:lnTo>
                <a:lnTo>
                  <a:pt x="61937" y="10604"/>
                </a:lnTo>
                <a:lnTo>
                  <a:pt x="67640" y="0"/>
                </a:lnTo>
                <a:lnTo>
                  <a:pt x="61937" y="10604"/>
                </a:lnTo>
                <a:lnTo>
                  <a:pt x="54889" y="170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929112" y="5927544"/>
            <a:ext cx="18211" cy="1498"/>
          </a:xfrm>
          <a:custGeom>
            <a:avLst/>
            <a:gdLst/>
            <a:ahLst/>
            <a:cxnLst/>
            <a:rect l="l" t="t" r="r" b="b"/>
            <a:pathLst>
              <a:path w="18211" h="1498">
                <a:moveTo>
                  <a:pt x="13462" y="1104"/>
                </a:moveTo>
                <a:lnTo>
                  <a:pt x="18211" y="1498"/>
                </a:lnTo>
                <a:lnTo>
                  <a:pt x="0" y="0"/>
                </a:lnTo>
                <a:lnTo>
                  <a:pt x="15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929112" y="5795671"/>
            <a:ext cx="22339" cy="1905"/>
          </a:xfrm>
          <a:custGeom>
            <a:avLst/>
            <a:gdLst/>
            <a:ahLst/>
            <a:cxnLst/>
            <a:rect l="l" t="t" r="r" b="b"/>
            <a:pathLst>
              <a:path w="22339" h="1904">
                <a:moveTo>
                  <a:pt x="18453" y="317"/>
                </a:moveTo>
                <a:lnTo>
                  <a:pt x="22339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947326" y="5794565"/>
            <a:ext cx="62649" cy="43878"/>
          </a:xfrm>
          <a:custGeom>
            <a:avLst/>
            <a:gdLst/>
            <a:ahLst/>
            <a:cxnLst/>
            <a:rect l="l" t="t" r="r" b="b"/>
            <a:pathLst>
              <a:path w="62649" h="43878">
                <a:moveTo>
                  <a:pt x="0" y="0"/>
                </a:moveTo>
                <a:lnTo>
                  <a:pt x="15443" y="1270"/>
                </a:lnTo>
                <a:lnTo>
                  <a:pt x="36195" y="10375"/>
                </a:lnTo>
                <a:lnTo>
                  <a:pt x="52832" y="25742"/>
                </a:lnTo>
                <a:lnTo>
                  <a:pt x="62649" y="43878"/>
                </a:lnTo>
                <a:lnTo>
                  <a:pt x="52832" y="25742"/>
                </a:lnTo>
                <a:lnTo>
                  <a:pt x="40233" y="1409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947326" y="5921679"/>
            <a:ext cx="15367" cy="7759"/>
          </a:xfrm>
          <a:custGeom>
            <a:avLst/>
            <a:gdLst/>
            <a:ahLst/>
            <a:cxnLst/>
            <a:rect l="l" t="t" r="r" b="b"/>
            <a:pathLst>
              <a:path w="15366" h="7759">
                <a:moveTo>
                  <a:pt x="0" y="7365"/>
                </a:moveTo>
                <a:lnTo>
                  <a:pt x="4114" y="7759"/>
                </a:lnTo>
                <a:lnTo>
                  <a:pt x="15367" y="5778"/>
                </a:lnTo>
                <a:lnTo>
                  <a:pt x="15367" y="0"/>
                </a:lnTo>
                <a:lnTo>
                  <a:pt x="15367" y="38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951445" y="5795672"/>
            <a:ext cx="5067" cy="876"/>
          </a:xfrm>
          <a:custGeom>
            <a:avLst/>
            <a:gdLst/>
            <a:ahLst/>
            <a:cxnLst/>
            <a:rect l="l" t="t" r="r" b="b"/>
            <a:pathLst>
              <a:path w="5067" h="876">
                <a:moveTo>
                  <a:pt x="0" y="0"/>
                </a:moveTo>
                <a:lnTo>
                  <a:pt x="5067" y="876"/>
                </a:ln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962693" y="5922713"/>
            <a:ext cx="12115" cy="4749"/>
          </a:xfrm>
          <a:custGeom>
            <a:avLst/>
            <a:gdLst/>
            <a:ahLst/>
            <a:cxnLst/>
            <a:rect l="l" t="t" r="r" b="b"/>
            <a:pathLst>
              <a:path w="12115" h="4749">
                <a:moveTo>
                  <a:pt x="0" y="4749"/>
                </a:moveTo>
                <a:lnTo>
                  <a:pt x="10134" y="1270"/>
                </a:lnTo>
                <a:lnTo>
                  <a:pt x="12115" y="0"/>
                </a:lnTo>
                <a:lnTo>
                  <a:pt x="11404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956520" y="5796547"/>
            <a:ext cx="6172" cy="125133"/>
          </a:xfrm>
          <a:custGeom>
            <a:avLst/>
            <a:gdLst/>
            <a:ahLst/>
            <a:cxnLst/>
            <a:rect l="l" t="t" r="r" b="b"/>
            <a:pathLst>
              <a:path w="6172" h="125133">
                <a:moveTo>
                  <a:pt x="6172" y="125133"/>
                </a:moveTo>
                <a:lnTo>
                  <a:pt x="6172" y="102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956514" y="5795356"/>
            <a:ext cx="6261" cy="469"/>
          </a:xfrm>
          <a:custGeom>
            <a:avLst/>
            <a:gdLst/>
            <a:ahLst/>
            <a:cxnLst/>
            <a:rect l="l" t="t" r="r" b="b"/>
            <a:pathLst>
              <a:path w="6261" h="469">
                <a:moveTo>
                  <a:pt x="0" y="0"/>
                </a:moveTo>
                <a:lnTo>
                  <a:pt x="6261" y="46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965622" y="5797100"/>
            <a:ext cx="6731" cy="3009"/>
          </a:xfrm>
          <a:custGeom>
            <a:avLst/>
            <a:gdLst/>
            <a:ahLst/>
            <a:cxnLst/>
            <a:rect l="l" t="t" r="r" b="b"/>
            <a:pathLst>
              <a:path w="6731" h="3009">
                <a:moveTo>
                  <a:pt x="0" y="0"/>
                </a:moveTo>
                <a:lnTo>
                  <a:pt x="6731" y="300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962771" y="5795830"/>
            <a:ext cx="9588" cy="4279"/>
          </a:xfrm>
          <a:custGeom>
            <a:avLst/>
            <a:gdLst/>
            <a:ahLst/>
            <a:cxnLst/>
            <a:rect l="l" t="t" r="r" b="b"/>
            <a:pathLst>
              <a:path w="9588" h="4279">
                <a:moveTo>
                  <a:pt x="0" y="0"/>
                </a:moveTo>
                <a:lnTo>
                  <a:pt x="9588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962687" y="5797569"/>
            <a:ext cx="12128" cy="4838"/>
          </a:xfrm>
          <a:custGeom>
            <a:avLst/>
            <a:gdLst/>
            <a:ahLst/>
            <a:cxnLst/>
            <a:rect l="l" t="t" r="r" b="b"/>
            <a:pathLst>
              <a:path w="12128" h="4838">
                <a:moveTo>
                  <a:pt x="1587" y="558"/>
                </a:moveTo>
                <a:lnTo>
                  <a:pt x="0" y="0"/>
                </a:lnTo>
                <a:lnTo>
                  <a:pt x="10147" y="3492"/>
                </a:lnTo>
                <a:lnTo>
                  <a:pt x="12128" y="4838"/>
                </a:lnTo>
                <a:lnTo>
                  <a:pt x="11404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965622" y="5925637"/>
            <a:ext cx="2374" cy="876"/>
          </a:xfrm>
          <a:custGeom>
            <a:avLst/>
            <a:gdLst/>
            <a:ahLst/>
            <a:cxnLst/>
            <a:rect l="l" t="t" r="r" b="b"/>
            <a:pathLst>
              <a:path w="2374" h="876">
                <a:moveTo>
                  <a:pt x="0" y="876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974810" y="5802406"/>
            <a:ext cx="9182" cy="5943"/>
          </a:xfrm>
          <a:custGeom>
            <a:avLst/>
            <a:gdLst/>
            <a:ahLst/>
            <a:cxnLst/>
            <a:rect l="l" t="t" r="r" b="b"/>
            <a:pathLst>
              <a:path w="9182" h="5943">
                <a:moveTo>
                  <a:pt x="0" y="0"/>
                </a:moveTo>
                <a:lnTo>
                  <a:pt x="9182" y="5943"/>
                </a:lnTo>
                <a:lnTo>
                  <a:pt x="7518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974808" y="5903070"/>
            <a:ext cx="23444" cy="19634"/>
          </a:xfrm>
          <a:custGeom>
            <a:avLst/>
            <a:gdLst/>
            <a:ahLst/>
            <a:cxnLst/>
            <a:rect l="l" t="t" r="r" b="b"/>
            <a:pathLst>
              <a:path w="23444" h="19634">
                <a:moveTo>
                  <a:pt x="23444" y="0"/>
                </a:moveTo>
                <a:lnTo>
                  <a:pt x="16548" y="8788"/>
                </a:lnTo>
                <a:lnTo>
                  <a:pt x="0" y="196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983990" y="5808342"/>
            <a:ext cx="14262" cy="13703"/>
          </a:xfrm>
          <a:custGeom>
            <a:avLst/>
            <a:gdLst/>
            <a:ahLst/>
            <a:cxnLst/>
            <a:rect l="l" t="t" r="r" b="b"/>
            <a:pathLst>
              <a:path w="14262" h="13703">
                <a:moveTo>
                  <a:pt x="14262" y="13703"/>
                </a:moveTo>
                <a:lnTo>
                  <a:pt x="7366" y="483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987554" y="5808659"/>
            <a:ext cx="12598" cy="11645"/>
          </a:xfrm>
          <a:custGeom>
            <a:avLst/>
            <a:gdLst/>
            <a:ahLst/>
            <a:cxnLst/>
            <a:rect l="l" t="t" r="r" b="b"/>
            <a:pathLst>
              <a:path w="12598" h="11645">
                <a:moveTo>
                  <a:pt x="12598" y="1164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998015" y="5894433"/>
            <a:ext cx="6896" cy="8953"/>
          </a:xfrm>
          <a:custGeom>
            <a:avLst/>
            <a:gdLst/>
            <a:ahLst/>
            <a:cxnLst/>
            <a:rect l="l" t="t" r="r" b="b"/>
            <a:pathLst>
              <a:path w="6896" h="8953">
                <a:moveTo>
                  <a:pt x="0" y="8953"/>
                </a:moveTo>
                <a:lnTo>
                  <a:pt x="6896" y="0"/>
                </a:lnTo>
                <a:lnTo>
                  <a:pt x="5537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997538" y="5821097"/>
            <a:ext cx="14579" cy="73342"/>
          </a:xfrm>
          <a:custGeom>
            <a:avLst/>
            <a:gdLst/>
            <a:ahLst/>
            <a:cxnLst/>
            <a:rect l="l" t="t" r="r" b="b"/>
            <a:pathLst>
              <a:path w="14579" h="73342">
                <a:moveTo>
                  <a:pt x="0" y="0"/>
                </a:moveTo>
                <a:lnTo>
                  <a:pt x="7365" y="9499"/>
                </a:lnTo>
                <a:lnTo>
                  <a:pt x="14579" y="30416"/>
                </a:lnTo>
                <a:lnTo>
                  <a:pt x="14579" y="52514"/>
                </a:lnTo>
                <a:lnTo>
                  <a:pt x="7365" y="7334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1002291" y="5824185"/>
            <a:ext cx="12357" cy="70015"/>
          </a:xfrm>
          <a:custGeom>
            <a:avLst/>
            <a:gdLst/>
            <a:ahLst/>
            <a:cxnLst/>
            <a:rect l="l" t="t" r="r" b="b"/>
            <a:pathLst>
              <a:path w="12357" h="70015">
                <a:moveTo>
                  <a:pt x="0" y="0"/>
                </a:moveTo>
                <a:lnTo>
                  <a:pt x="8636" y="16002"/>
                </a:lnTo>
                <a:lnTo>
                  <a:pt x="12357" y="38328"/>
                </a:lnTo>
                <a:lnTo>
                  <a:pt x="8636" y="60667"/>
                </a:lnTo>
                <a:lnTo>
                  <a:pt x="3568" y="700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1002291" y="5840186"/>
            <a:ext cx="12357" cy="60744"/>
          </a:xfrm>
          <a:custGeom>
            <a:avLst/>
            <a:gdLst/>
            <a:ahLst/>
            <a:cxnLst/>
            <a:rect l="l" t="t" r="r" b="b"/>
            <a:pathLst>
              <a:path w="12357" h="60744">
                <a:moveTo>
                  <a:pt x="0" y="60744"/>
                </a:moveTo>
                <a:lnTo>
                  <a:pt x="8636" y="44665"/>
                </a:lnTo>
                <a:lnTo>
                  <a:pt x="12357" y="22326"/>
                </a:lnTo>
                <a:lnTo>
                  <a:pt x="86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1012427" y="5866799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0" y="9182"/>
                </a:moveTo>
                <a:lnTo>
                  <a:pt x="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1012111" y="5851509"/>
            <a:ext cx="876" cy="22098"/>
          </a:xfrm>
          <a:custGeom>
            <a:avLst/>
            <a:gdLst/>
            <a:ahLst/>
            <a:cxnLst/>
            <a:rect l="l" t="t" r="r" b="b"/>
            <a:pathLst>
              <a:path w="876" h="22098">
                <a:moveTo>
                  <a:pt x="0" y="22098"/>
                </a:moveTo>
                <a:lnTo>
                  <a:pt x="876" y="1101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1012343" y="5848504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089012" y="5961517"/>
            <a:ext cx="23050" cy="0"/>
          </a:xfrm>
          <a:custGeom>
            <a:avLst/>
            <a:gdLst/>
            <a:ahLst/>
            <a:cxnLst/>
            <a:rect l="l" t="t" r="r" b="b"/>
            <a:pathLst>
              <a:path w="23050">
                <a:moveTo>
                  <a:pt x="230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1089023" y="596151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33019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457200" y="1395006"/>
            <a:ext cx="3371494" cy="1576082"/>
          </a:xfrm>
          <a:custGeom>
            <a:avLst/>
            <a:gdLst/>
            <a:ahLst/>
            <a:cxnLst/>
            <a:rect l="l" t="t" r="r" b="b"/>
            <a:pathLst>
              <a:path w="3371494" h="1576082">
                <a:moveTo>
                  <a:pt x="0" y="1576082"/>
                </a:moveTo>
                <a:lnTo>
                  <a:pt x="3371494" y="1576082"/>
                </a:lnTo>
                <a:lnTo>
                  <a:pt x="3371494" y="0"/>
                </a:lnTo>
                <a:lnTo>
                  <a:pt x="0" y="0"/>
                </a:lnTo>
                <a:lnTo>
                  <a:pt x="0" y="1576082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780284" y="2409247"/>
            <a:ext cx="1151724" cy="219570"/>
          </a:xfrm>
          <a:custGeom>
            <a:avLst/>
            <a:gdLst/>
            <a:ahLst/>
            <a:cxnLst/>
            <a:rect l="l" t="t" r="r" b="b"/>
            <a:pathLst>
              <a:path w="1151724" h="219570">
                <a:moveTo>
                  <a:pt x="0" y="219570"/>
                </a:moveTo>
                <a:lnTo>
                  <a:pt x="115172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1561500" y="1445425"/>
            <a:ext cx="2077216" cy="1475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777328" y="1714524"/>
            <a:ext cx="2119642" cy="349211"/>
          </a:xfrm>
          <a:custGeom>
            <a:avLst/>
            <a:gdLst/>
            <a:ahLst/>
            <a:cxnLst/>
            <a:rect l="l" t="t" r="r" b="b"/>
            <a:pathLst>
              <a:path w="2119642" h="349211">
                <a:moveTo>
                  <a:pt x="0" y="0"/>
                </a:moveTo>
                <a:lnTo>
                  <a:pt x="2119642" y="349211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1458287" y="2814345"/>
            <a:ext cx="912926" cy="41313"/>
          </a:xfrm>
          <a:custGeom>
            <a:avLst/>
            <a:gdLst/>
            <a:ahLst/>
            <a:cxnLst/>
            <a:rect l="l" t="t" r="r" b="b"/>
            <a:pathLst>
              <a:path w="912926" h="41313">
                <a:moveTo>
                  <a:pt x="0" y="0"/>
                </a:moveTo>
                <a:lnTo>
                  <a:pt x="912926" y="41313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57200" y="3162363"/>
            <a:ext cx="3358794" cy="1475295"/>
          </a:xfrm>
          <a:custGeom>
            <a:avLst/>
            <a:gdLst/>
            <a:ahLst/>
            <a:cxnLst/>
            <a:rect l="l" t="t" r="r" b="b"/>
            <a:pathLst>
              <a:path w="3358794" h="1475295">
                <a:moveTo>
                  <a:pt x="0" y="1475295"/>
                </a:moveTo>
                <a:lnTo>
                  <a:pt x="3358794" y="1475295"/>
                </a:lnTo>
                <a:lnTo>
                  <a:pt x="3358794" y="0"/>
                </a:lnTo>
                <a:lnTo>
                  <a:pt x="0" y="0"/>
                </a:lnTo>
                <a:lnTo>
                  <a:pt x="0" y="1475295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1800000" y="3426353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1806350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2121775" y="3426353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121775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437199" y="3426353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243719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67764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1800000" y="3638904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1806350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2121775" y="3638904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2121775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2437199" y="3638904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243719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67764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1800000" y="3842209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1806350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2121775" y="3842209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2121775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2437199" y="3842209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243719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367764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1800000" y="404551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1806350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2121775" y="404551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2121775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2437199" y="404551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243719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367764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1800000" y="4248820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1806350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2121775" y="4248820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2121775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2437199" y="4248820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243719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367764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1800000" y="445212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2121775" y="445212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2437199" y="445212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40081" y="3536348"/>
            <a:ext cx="1134389" cy="875068"/>
          </a:xfrm>
          <a:custGeom>
            <a:avLst/>
            <a:gdLst/>
            <a:ahLst/>
            <a:cxnLst/>
            <a:rect l="l" t="t" r="r" b="b"/>
            <a:pathLst>
              <a:path w="1134389" h="875068">
                <a:moveTo>
                  <a:pt x="139" y="875017"/>
                </a:moveTo>
                <a:lnTo>
                  <a:pt x="573532" y="875068"/>
                </a:lnTo>
                <a:lnTo>
                  <a:pt x="573786" y="612711"/>
                </a:lnTo>
                <a:lnTo>
                  <a:pt x="759244" y="537540"/>
                </a:lnTo>
                <a:lnTo>
                  <a:pt x="761746" y="537502"/>
                </a:lnTo>
                <a:lnTo>
                  <a:pt x="887120" y="596938"/>
                </a:lnTo>
                <a:lnTo>
                  <a:pt x="891997" y="599706"/>
                </a:lnTo>
                <a:lnTo>
                  <a:pt x="892429" y="599833"/>
                </a:lnTo>
                <a:lnTo>
                  <a:pt x="1059091" y="737298"/>
                </a:lnTo>
                <a:lnTo>
                  <a:pt x="1059319" y="875068"/>
                </a:lnTo>
                <a:lnTo>
                  <a:pt x="1134389" y="875068"/>
                </a:lnTo>
                <a:lnTo>
                  <a:pt x="1134389" y="0"/>
                </a:lnTo>
                <a:lnTo>
                  <a:pt x="143560" y="400215"/>
                </a:lnTo>
                <a:lnTo>
                  <a:pt x="137985" y="402932"/>
                </a:lnTo>
                <a:lnTo>
                  <a:pt x="138595" y="403923"/>
                </a:lnTo>
                <a:lnTo>
                  <a:pt x="159677" y="421157"/>
                </a:lnTo>
                <a:lnTo>
                  <a:pt x="203949" y="457974"/>
                </a:lnTo>
                <a:lnTo>
                  <a:pt x="203949" y="736866"/>
                </a:lnTo>
                <a:lnTo>
                  <a:pt x="203568" y="737133"/>
                </a:lnTo>
                <a:lnTo>
                  <a:pt x="0" y="819645"/>
                </a:lnTo>
                <a:lnTo>
                  <a:pt x="139" y="875017"/>
                </a:lnTo>
                <a:close/>
              </a:path>
            </a:pathLst>
          </a:custGeom>
          <a:solidFill>
            <a:srgbClr val="4C8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1113605" y="4073808"/>
            <a:ext cx="186969" cy="337654"/>
          </a:xfrm>
          <a:custGeom>
            <a:avLst/>
            <a:gdLst/>
            <a:ahLst/>
            <a:cxnLst/>
            <a:rect l="l" t="t" r="r" b="b"/>
            <a:pathLst>
              <a:path w="186969" h="337654">
                <a:moveTo>
                  <a:pt x="185724" y="88"/>
                </a:moveTo>
                <a:lnTo>
                  <a:pt x="266" y="75247"/>
                </a:lnTo>
                <a:lnTo>
                  <a:pt x="0" y="337604"/>
                </a:lnTo>
                <a:lnTo>
                  <a:pt x="20269" y="337604"/>
                </a:lnTo>
                <a:lnTo>
                  <a:pt x="25234" y="314921"/>
                </a:lnTo>
                <a:lnTo>
                  <a:pt x="38404" y="288963"/>
                </a:lnTo>
                <a:lnTo>
                  <a:pt x="40525" y="286588"/>
                </a:lnTo>
                <a:lnTo>
                  <a:pt x="45275" y="280924"/>
                </a:lnTo>
                <a:lnTo>
                  <a:pt x="53530" y="271170"/>
                </a:lnTo>
                <a:lnTo>
                  <a:pt x="59486" y="264337"/>
                </a:lnTo>
                <a:lnTo>
                  <a:pt x="82080" y="247878"/>
                </a:lnTo>
                <a:lnTo>
                  <a:pt x="83337" y="247484"/>
                </a:lnTo>
                <a:lnTo>
                  <a:pt x="106108" y="238163"/>
                </a:lnTo>
                <a:lnTo>
                  <a:pt x="120141" y="237299"/>
                </a:lnTo>
                <a:lnTo>
                  <a:pt x="128955" y="236689"/>
                </a:lnTo>
                <a:lnTo>
                  <a:pt x="147662" y="243433"/>
                </a:lnTo>
                <a:lnTo>
                  <a:pt x="160540" y="256819"/>
                </a:lnTo>
                <a:lnTo>
                  <a:pt x="162217" y="260235"/>
                </a:lnTo>
                <a:lnTo>
                  <a:pt x="162775" y="261962"/>
                </a:lnTo>
                <a:lnTo>
                  <a:pt x="165163" y="270167"/>
                </a:lnTo>
                <a:lnTo>
                  <a:pt x="167919" y="279463"/>
                </a:lnTo>
                <a:lnTo>
                  <a:pt x="167919" y="284949"/>
                </a:lnTo>
                <a:lnTo>
                  <a:pt x="166535" y="297992"/>
                </a:lnTo>
                <a:lnTo>
                  <a:pt x="166408" y="303733"/>
                </a:lnTo>
                <a:lnTo>
                  <a:pt x="165671" y="306717"/>
                </a:lnTo>
                <a:lnTo>
                  <a:pt x="157429" y="329272"/>
                </a:lnTo>
                <a:lnTo>
                  <a:pt x="152412" y="337654"/>
                </a:lnTo>
                <a:lnTo>
                  <a:pt x="186969" y="337604"/>
                </a:lnTo>
                <a:lnTo>
                  <a:pt x="186969" y="0"/>
                </a:lnTo>
                <a:lnTo>
                  <a:pt x="185724" y="8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1133613" y="4176579"/>
            <a:ext cx="34683" cy="105143"/>
          </a:xfrm>
          <a:custGeom>
            <a:avLst/>
            <a:gdLst/>
            <a:ahLst/>
            <a:cxnLst/>
            <a:rect l="l" t="t" r="r" b="b"/>
            <a:pathLst>
              <a:path w="34683" h="105143">
                <a:moveTo>
                  <a:pt x="0" y="48513"/>
                </a:moveTo>
                <a:lnTo>
                  <a:pt x="0" y="59575"/>
                </a:lnTo>
                <a:lnTo>
                  <a:pt x="1473" y="75387"/>
                </a:lnTo>
                <a:lnTo>
                  <a:pt x="10490" y="92621"/>
                </a:lnTo>
                <a:lnTo>
                  <a:pt x="27089" y="104546"/>
                </a:lnTo>
                <a:lnTo>
                  <a:pt x="31623" y="105143"/>
                </a:lnTo>
                <a:lnTo>
                  <a:pt x="30149" y="102247"/>
                </a:lnTo>
                <a:lnTo>
                  <a:pt x="27901" y="99796"/>
                </a:lnTo>
                <a:lnTo>
                  <a:pt x="25527" y="97116"/>
                </a:lnTo>
                <a:lnTo>
                  <a:pt x="21767" y="92621"/>
                </a:lnTo>
                <a:lnTo>
                  <a:pt x="16497" y="74612"/>
                </a:lnTo>
                <a:lnTo>
                  <a:pt x="16548" y="68033"/>
                </a:lnTo>
                <a:lnTo>
                  <a:pt x="18008" y="49250"/>
                </a:lnTo>
                <a:lnTo>
                  <a:pt x="27901" y="23113"/>
                </a:lnTo>
                <a:lnTo>
                  <a:pt x="34683" y="12738"/>
                </a:lnTo>
                <a:lnTo>
                  <a:pt x="30886" y="9893"/>
                </a:lnTo>
                <a:lnTo>
                  <a:pt x="18402" y="0"/>
                </a:lnTo>
                <a:lnTo>
                  <a:pt x="6007" y="23761"/>
                </a:lnTo>
                <a:lnTo>
                  <a:pt x="0" y="48513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1133875" y="4362776"/>
            <a:ext cx="34378" cy="48641"/>
          </a:xfrm>
          <a:custGeom>
            <a:avLst/>
            <a:gdLst/>
            <a:ahLst/>
            <a:cxnLst/>
            <a:rect l="l" t="t" r="r" b="b"/>
            <a:pathLst>
              <a:path w="34378" h="48640">
                <a:moveTo>
                  <a:pt x="34378" y="12776"/>
                </a:moveTo>
                <a:lnTo>
                  <a:pt x="32092" y="11442"/>
                </a:lnTo>
                <a:lnTo>
                  <a:pt x="18135" y="0"/>
                </a:lnTo>
                <a:lnTo>
                  <a:pt x="4965" y="25958"/>
                </a:lnTo>
                <a:lnTo>
                  <a:pt x="0" y="48641"/>
                </a:lnTo>
                <a:lnTo>
                  <a:pt x="18008" y="48641"/>
                </a:lnTo>
                <a:lnTo>
                  <a:pt x="27647" y="23101"/>
                </a:lnTo>
                <a:lnTo>
                  <a:pt x="34378" y="127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1161642" y="4218047"/>
            <a:ext cx="42087" cy="66268"/>
          </a:xfrm>
          <a:custGeom>
            <a:avLst/>
            <a:gdLst/>
            <a:ahLst/>
            <a:cxnLst/>
            <a:rect l="l" t="t" r="r" b="b"/>
            <a:pathLst>
              <a:path w="42087" h="66268">
                <a:moveTo>
                  <a:pt x="37287" y="2336"/>
                </a:moveTo>
                <a:lnTo>
                  <a:pt x="36296" y="0"/>
                </a:lnTo>
                <a:lnTo>
                  <a:pt x="21297" y="8343"/>
                </a:lnTo>
                <a:lnTo>
                  <a:pt x="9169" y="15557"/>
                </a:lnTo>
                <a:lnTo>
                  <a:pt x="0" y="23241"/>
                </a:lnTo>
                <a:lnTo>
                  <a:pt x="1257" y="37630"/>
                </a:lnTo>
                <a:lnTo>
                  <a:pt x="520" y="55867"/>
                </a:lnTo>
                <a:lnTo>
                  <a:pt x="2120" y="60782"/>
                </a:lnTo>
                <a:lnTo>
                  <a:pt x="3594" y="63677"/>
                </a:lnTo>
                <a:lnTo>
                  <a:pt x="8775" y="64630"/>
                </a:lnTo>
                <a:lnTo>
                  <a:pt x="21996" y="66268"/>
                </a:lnTo>
                <a:lnTo>
                  <a:pt x="23291" y="65709"/>
                </a:lnTo>
                <a:lnTo>
                  <a:pt x="24549" y="61912"/>
                </a:lnTo>
                <a:lnTo>
                  <a:pt x="31711" y="47256"/>
                </a:lnTo>
                <a:lnTo>
                  <a:pt x="42087" y="37934"/>
                </a:lnTo>
                <a:lnTo>
                  <a:pt x="37287" y="23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1150117" y="4151951"/>
            <a:ext cx="74815" cy="124421"/>
          </a:xfrm>
          <a:custGeom>
            <a:avLst/>
            <a:gdLst/>
            <a:ahLst/>
            <a:cxnLst/>
            <a:rect l="l" t="t" r="r" b="b"/>
            <a:pathLst>
              <a:path w="74815" h="124421">
                <a:moveTo>
                  <a:pt x="72656" y="0"/>
                </a:moveTo>
                <a:lnTo>
                  <a:pt x="62852" y="3848"/>
                </a:lnTo>
                <a:lnTo>
                  <a:pt x="60172" y="4673"/>
                </a:lnTo>
                <a:lnTo>
                  <a:pt x="57581" y="6261"/>
                </a:lnTo>
                <a:lnTo>
                  <a:pt x="53784" y="6095"/>
                </a:lnTo>
                <a:lnTo>
                  <a:pt x="49542" y="10159"/>
                </a:lnTo>
                <a:lnTo>
                  <a:pt x="49542" y="8686"/>
                </a:lnTo>
                <a:lnTo>
                  <a:pt x="51701" y="5359"/>
                </a:lnTo>
                <a:lnTo>
                  <a:pt x="54381" y="1562"/>
                </a:lnTo>
                <a:lnTo>
                  <a:pt x="47078" y="5359"/>
                </a:lnTo>
                <a:lnTo>
                  <a:pt x="27901" y="23672"/>
                </a:lnTo>
                <a:lnTo>
                  <a:pt x="18186" y="37376"/>
                </a:lnTo>
                <a:lnTo>
                  <a:pt x="11404" y="47739"/>
                </a:lnTo>
                <a:lnTo>
                  <a:pt x="1511" y="73875"/>
                </a:lnTo>
                <a:lnTo>
                  <a:pt x="38" y="92671"/>
                </a:lnTo>
                <a:lnTo>
                  <a:pt x="0" y="99237"/>
                </a:lnTo>
                <a:lnTo>
                  <a:pt x="5270" y="117246"/>
                </a:lnTo>
                <a:lnTo>
                  <a:pt x="9029" y="121742"/>
                </a:lnTo>
                <a:lnTo>
                  <a:pt x="11404" y="124421"/>
                </a:lnTo>
                <a:lnTo>
                  <a:pt x="12052" y="121958"/>
                </a:lnTo>
                <a:lnTo>
                  <a:pt x="12788" y="103720"/>
                </a:lnTo>
                <a:lnTo>
                  <a:pt x="11531" y="89344"/>
                </a:lnTo>
                <a:lnTo>
                  <a:pt x="9804" y="90500"/>
                </a:lnTo>
                <a:lnTo>
                  <a:pt x="9804" y="72834"/>
                </a:lnTo>
                <a:lnTo>
                  <a:pt x="20688" y="81648"/>
                </a:lnTo>
                <a:lnTo>
                  <a:pt x="32829" y="74434"/>
                </a:lnTo>
                <a:lnTo>
                  <a:pt x="47815" y="66103"/>
                </a:lnTo>
                <a:lnTo>
                  <a:pt x="48806" y="66103"/>
                </a:lnTo>
                <a:lnTo>
                  <a:pt x="58877" y="74345"/>
                </a:lnTo>
                <a:lnTo>
                  <a:pt x="68084" y="70675"/>
                </a:lnTo>
                <a:lnTo>
                  <a:pt x="68338" y="66916"/>
                </a:lnTo>
                <a:lnTo>
                  <a:pt x="67729" y="62864"/>
                </a:lnTo>
                <a:lnTo>
                  <a:pt x="48336" y="47002"/>
                </a:lnTo>
                <a:lnTo>
                  <a:pt x="27558" y="58673"/>
                </a:lnTo>
                <a:lnTo>
                  <a:pt x="22237" y="62471"/>
                </a:lnTo>
                <a:lnTo>
                  <a:pt x="20942" y="61175"/>
                </a:lnTo>
                <a:lnTo>
                  <a:pt x="30111" y="46177"/>
                </a:lnTo>
                <a:lnTo>
                  <a:pt x="37325" y="36804"/>
                </a:lnTo>
                <a:lnTo>
                  <a:pt x="38747" y="34569"/>
                </a:lnTo>
                <a:lnTo>
                  <a:pt x="47040" y="24066"/>
                </a:lnTo>
                <a:lnTo>
                  <a:pt x="53517" y="16548"/>
                </a:lnTo>
                <a:lnTo>
                  <a:pt x="52273" y="15811"/>
                </a:lnTo>
                <a:lnTo>
                  <a:pt x="54863" y="12357"/>
                </a:lnTo>
                <a:lnTo>
                  <a:pt x="56159" y="7569"/>
                </a:lnTo>
                <a:lnTo>
                  <a:pt x="57061" y="7480"/>
                </a:lnTo>
                <a:lnTo>
                  <a:pt x="66916" y="15773"/>
                </a:lnTo>
                <a:lnTo>
                  <a:pt x="70713" y="18580"/>
                </a:lnTo>
                <a:lnTo>
                  <a:pt x="71704" y="14820"/>
                </a:lnTo>
                <a:lnTo>
                  <a:pt x="74815" y="609"/>
                </a:lnTo>
                <a:lnTo>
                  <a:pt x="72656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1151884" y="4338147"/>
            <a:ext cx="73050" cy="73266"/>
          </a:xfrm>
          <a:custGeom>
            <a:avLst/>
            <a:gdLst/>
            <a:ahLst/>
            <a:cxnLst/>
            <a:rect l="l" t="t" r="r" b="b"/>
            <a:pathLst>
              <a:path w="73050" h="73266">
                <a:moveTo>
                  <a:pt x="70891" y="0"/>
                </a:moveTo>
                <a:lnTo>
                  <a:pt x="64325" y="2590"/>
                </a:lnTo>
                <a:lnTo>
                  <a:pt x="58407" y="4660"/>
                </a:lnTo>
                <a:lnTo>
                  <a:pt x="55816" y="6261"/>
                </a:lnTo>
                <a:lnTo>
                  <a:pt x="54559" y="5486"/>
                </a:lnTo>
                <a:lnTo>
                  <a:pt x="51282" y="6870"/>
                </a:lnTo>
                <a:lnTo>
                  <a:pt x="47040" y="10883"/>
                </a:lnTo>
                <a:lnTo>
                  <a:pt x="47040" y="9461"/>
                </a:lnTo>
                <a:lnTo>
                  <a:pt x="49987" y="6388"/>
                </a:lnTo>
                <a:lnTo>
                  <a:pt x="49936" y="5359"/>
                </a:lnTo>
                <a:lnTo>
                  <a:pt x="52616" y="1549"/>
                </a:lnTo>
                <a:lnTo>
                  <a:pt x="45313" y="5359"/>
                </a:lnTo>
                <a:lnTo>
                  <a:pt x="26136" y="23672"/>
                </a:lnTo>
                <a:lnTo>
                  <a:pt x="16370" y="37414"/>
                </a:lnTo>
                <a:lnTo>
                  <a:pt x="9639" y="47739"/>
                </a:lnTo>
                <a:lnTo>
                  <a:pt x="0" y="73266"/>
                </a:lnTo>
                <a:lnTo>
                  <a:pt x="33820" y="73266"/>
                </a:lnTo>
                <a:lnTo>
                  <a:pt x="36283" y="71412"/>
                </a:lnTo>
                <a:lnTo>
                  <a:pt x="46570" y="66141"/>
                </a:lnTo>
                <a:lnTo>
                  <a:pt x="47040" y="66090"/>
                </a:lnTo>
                <a:lnTo>
                  <a:pt x="55600" y="73266"/>
                </a:lnTo>
                <a:lnTo>
                  <a:pt x="60820" y="73266"/>
                </a:lnTo>
                <a:lnTo>
                  <a:pt x="66662" y="70243"/>
                </a:lnTo>
                <a:lnTo>
                  <a:pt x="65963" y="62852"/>
                </a:lnTo>
                <a:lnTo>
                  <a:pt x="61391" y="59359"/>
                </a:lnTo>
                <a:lnTo>
                  <a:pt x="46570" y="47002"/>
                </a:lnTo>
                <a:lnTo>
                  <a:pt x="23545" y="60172"/>
                </a:lnTo>
                <a:lnTo>
                  <a:pt x="20472" y="62471"/>
                </a:lnTo>
                <a:lnTo>
                  <a:pt x="19176" y="61175"/>
                </a:lnTo>
                <a:lnTo>
                  <a:pt x="28346" y="46228"/>
                </a:lnTo>
                <a:lnTo>
                  <a:pt x="33781" y="39484"/>
                </a:lnTo>
                <a:lnTo>
                  <a:pt x="35166" y="37414"/>
                </a:lnTo>
                <a:lnTo>
                  <a:pt x="36982" y="34556"/>
                </a:lnTo>
                <a:lnTo>
                  <a:pt x="45275" y="24066"/>
                </a:lnTo>
                <a:lnTo>
                  <a:pt x="51752" y="16548"/>
                </a:lnTo>
                <a:lnTo>
                  <a:pt x="50545" y="15811"/>
                </a:lnTo>
                <a:lnTo>
                  <a:pt x="53009" y="12052"/>
                </a:lnTo>
                <a:lnTo>
                  <a:pt x="54394" y="7556"/>
                </a:lnTo>
                <a:lnTo>
                  <a:pt x="55295" y="7467"/>
                </a:lnTo>
                <a:lnTo>
                  <a:pt x="65189" y="15773"/>
                </a:lnTo>
                <a:lnTo>
                  <a:pt x="68948" y="18580"/>
                </a:lnTo>
                <a:lnTo>
                  <a:pt x="69938" y="14820"/>
                </a:lnTo>
                <a:lnTo>
                  <a:pt x="73050" y="609"/>
                </a:lnTo>
                <a:lnTo>
                  <a:pt x="70891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40128" y="3840222"/>
            <a:ext cx="203898" cy="432993"/>
          </a:xfrm>
          <a:custGeom>
            <a:avLst/>
            <a:gdLst/>
            <a:ahLst/>
            <a:cxnLst/>
            <a:rect l="l" t="t" r="r" b="b"/>
            <a:pathLst>
              <a:path w="203898" h="432993">
                <a:moveTo>
                  <a:pt x="393" y="250952"/>
                </a:moveTo>
                <a:lnTo>
                  <a:pt x="20904" y="282232"/>
                </a:lnTo>
                <a:lnTo>
                  <a:pt x="201574" y="431177"/>
                </a:lnTo>
                <a:lnTo>
                  <a:pt x="203898" y="432993"/>
                </a:lnTo>
                <a:lnTo>
                  <a:pt x="203898" y="154089"/>
                </a:lnTo>
                <a:lnTo>
                  <a:pt x="159626" y="117284"/>
                </a:lnTo>
                <a:lnTo>
                  <a:pt x="138544" y="100050"/>
                </a:lnTo>
                <a:lnTo>
                  <a:pt x="137934" y="99060"/>
                </a:lnTo>
                <a:lnTo>
                  <a:pt x="134099" y="96291"/>
                </a:lnTo>
                <a:lnTo>
                  <a:pt x="53746" y="30289"/>
                </a:lnTo>
                <a:lnTo>
                  <a:pt x="53047" y="29248"/>
                </a:lnTo>
                <a:lnTo>
                  <a:pt x="48475" y="25742"/>
                </a:lnTo>
                <a:lnTo>
                  <a:pt x="45529" y="23291"/>
                </a:lnTo>
                <a:lnTo>
                  <a:pt x="40957" y="19697"/>
                </a:lnTo>
                <a:lnTo>
                  <a:pt x="36499" y="15773"/>
                </a:lnTo>
                <a:lnTo>
                  <a:pt x="33477" y="14262"/>
                </a:lnTo>
                <a:lnTo>
                  <a:pt x="23888" y="10363"/>
                </a:lnTo>
                <a:lnTo>
                  <a:pt x="21475" y="9029"/>
                </a:lnTo>
                <a:lnTo>
                  <a:pt x="17627" y="7734"/>
                </a:lnTo>
                <a:lnTo>
                  <a:pt x="0" y="0"/>
                </a:lnTo>
                <a:lnTo>
                  <a:pt x="0" y="250774"/>
                </a:lnTo>
                <a:lnTo>
                  <a:pt x="393" y="250952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1198924" y="4218045"/>
            <a:ext cx="25234" cy="52184"/>
          </a:xfrm>
          <a:custGeom>
            <a:avLst/>
            <a:gdLst/>
            <a:ahLst/>
            <a:cxnLst/>
            <a:rect l="l" t="t" r="r" b="b"/>
            <a:pathLst>
              <a:path w="25234" h="52184">
                <a:moveTo>
                  <a:pt x="10071" y="8254"/>
                </a:moveTo>
                <a:lnTo>
                  <a:pt x="0" y="0"/>
                </a:lnTo>
                <a:lnTo>
                  <a:pt x="0" y="2336"/>
                </a:lnTo>
                <a:lnTo>
                  <a:pt x="4800" y="37934"/>
                </a:lnTo>
                <a:lnTo>
                  <a:pt x="7302" y="52184"/>
                </a:lnTo>
                <a:lnTo>
                  <a:pt x="9804" y="51371"/>
                </a:lnTo>
                <a:lnTo>
                  <a:pt x="24803" y="45402"/>
                </a:lnTo>
                <a:lnTo>
                  <a:pt x="25196" y="44894"/>
                </a:lnTo>
                <a:lnTo>
                  <a:pt x="25234" y="41821"/>
                </a:lnTo>
                <a:lnTo>
                  <a:pt x="23545" y="26263"/>
                </a:lnTo>
                <a:lnTo>
                  <a:pt x="21818" y="18059"/>
                </a:lnTo>
                <a:lnTo>
                  <a:pt x="10071" y="8254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1152010" y="4135501"/>
            <a:ext cx="60871" cy="53822"/>
          </a:xfrm>
          <a:custGeom>
            <a:avLst/>
            <a:gdLst/>
            <a:ahLst/>
            <a:cxnLst/>
            <a:rect l="l" t="t" r="r" b="b"/>
            <a:pathLst>
              <a:path w="60871" h="53822">
                <a:moveTo>
                  <a:pt x="16294" y="53822"/>
                </a:moveTo>
                <a:lnTo>
                  <a:pt x="26009" y="40132"/>
                </a:lnTo>
                <a:lnTo>
                  <a:pt x="16941" y="51104"/>
                </a:lnTo>
                <a:lnTo>
                  <a:pt x="15506" y="51104"/>
                </a:lnTo>
                <a:lnTo>
                  <a:pt x="12661" y="47815"/>
                </a:lnTo>
                <a:lnTo>
                  <a:pt x="10934" y="47294"/>
                </a:lnTo>
                <a:lnTo>
                  <a:pt x="8166" y="44056"/>
                </a:lnTo>
                <a:lnTo>
                  <a:pt x="4406" y="41071"/>
                </a:lnTo>
                <a:lnTo>
                  <a:pt x="1816" y="39738"/>
                </a:lnTo>
                <a:lnTo>
                  <a:pt x="0" y="41071"/>
                </a:lnTo>
                <a:lnTo>
                  <a:pt x="12484" y="50977"/>
                </a:lnTo>
                <a:lnTo>
                  <a:pt x="16294" y="53822"/>
                </a:lnTo>
                <a:close/>
              </a:path>
              <a:path w="60871" h="53822">
                <a:moveTo>
                  <a:pt x="52489" y="18008"/>
                </a:moveTo>
                <a:lnTo>
                  <a:pt x="53009" y="17830"/>
                </a:lnTo>
                <a:lnTo>
                  <a:pt x="56807" y="15544"/>
                </a:lnTo>
                <a:lnTo>
                  <a:pt x="60871" y="12573"/>
                </a:lnTo>
                <a:lnTo>
                  <a:pt x="57632" y="9715"/>
                </a:lnTo>
                <a:lnTo>
                  <a:pt x="53708" y="8331"/>
                </a:lnTo>
                <a:lnTo>
                  <a:pt x="51536" y="4572"/>
                </a:lnTo>
                <a:lnTo>
                  <a:pt x="48602" y="2197"/>
                </a:lnTo>
                <a:lnTo>
                  <a:pt x="47040" y="812"/>
                </a:lnTo>
                <a:lnTo>
                  <a:pt x="43675" y="0"/>
                </a:lnTo>
                <a:lnTo>
                  <a:pt x="21081" y="16446"/>
                </a:lnTo>
                <a:lnTo>
                  <a:pt x="15125" y="23241"/>
                </a:lnTo>
                <a:lnTo>
                  <a:pt x="6870" y="32994"/>
                </a:lnTo>
                <a:lnTo>
                  <a:pt x="2120" y="38696"/>
                </a:lnTo>
                <a:lnTo>
                  <a:pt x="5664" y="41287"/>
                </a:lnTo>
                <a:lnTo>
                  <a:pt x="8166" y="44056"/>
                </a:lnTo>
                <a:lnTo>
                  <a:pt x="9423" y="44272"/>
                </a:lnTo>
                <a:lnTo>
                  <a:pt x="12661" y="47815"/>
                </a:lnTo>
                <a:lnTo>
                  <a:pt x="13957" y="48031"/>
                </a:lnTo>
                <a:lnTo>
                  <a:pt x="16941" y="51104"/>
                </a:lnTo>
                <a:lnTo>
                  <a:pt x="26009" y="40132"/>
                </a:lnTo>
                <a:lnTo>
                  <a:pt x="45186" y="21805"/>
                </a:lnTo>
                <a:lnTo>
                  <a:pt x="52489" y="18008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1152019" y="4321685"/>
            <a:ext cx="61429" cy="53873"/>
          </a:xfrm>
          <a:custGeom>
            <a:avLst/>
            <a:gdLst/>
            <a:ahLst/>
            <a:cxnLst/>
            <a:rect l="l" t="t" r="r" b="b"/>
            <a:pathLst>
              <a:path w="61429" h="53873">
                <a:moveTo>
                  <a:pt x="25996" y="40131"/>
                </a:moveTo>
                <a:lnTo>
                  <a:pt x="16929" y="51104"/>
                </a:lnTo>
                <a:lnTo>
                  <a:pt x="15506" y="51104"/>
                </a:lnTo>
                <a:lnTo>
                  <a:pt x="12649" y="47828"/>
                </a:lnTo>
                <a:lnTo>
                  <a:pt x="10922" y="47345"/>
                </a:lnTo>
                <a:lnTo>
                  <a:pt x="7162" y="44322"/>
                </a:lnTo>
                <a:lnTo>
                  <a:pt x="4406" y="41084"/>
                </a:lnTo>
                <a:lnTo>
                  <a:pt x="1803" y="39750"/>
                </a:lnTo>
                <a:lnTo>
                  <a:pt x="0" y="41084"/>
                </a:lnTo>
                <a:lnTo>
                  <a:pt x="13944" y="52539"/>
                </a:lnTo>
                <a:lnTo>
                  <a:pt x="16243" y="53873"/>
                </a:lnTo>
                <a:lnTo>
                  <a:pt x="25996" y="40131"/>
                </a:lnTo>
                <a:close/>
              </a:path>
              <a:path w="61429" h="53873">
                <a:moveTo>
                  <a:pt x="56807" y="15595"/>
                </a:moveTo>
                <a:lnTo>
                  <a:pt x="61429" y="12572"/>
                </a:lnTo>
                <a:lnTo>
                  <a:pt x="58178" y="12103"/>
                </a:lnTo>
                <a:lnTo>
                  <a:pt x="56019" y="8343"/>
                </a:lnTo>
                <a:lnTo>
                  <a:pt x="53086" y="6007"/>
                </a:lnTo>
                <a:lnTo>
                  <a:pt x="49326" y="2984"/>
                </a:lnTo>
                <a:lnTo>
                  <a:pt x="45440" y="1600"/>
                </a:lnTo>
                <a:lnTo>
                  <a:pt x="43675" y="0"/>
                </a:lnTo>
                <a:lnTo>
                  <a:pt x="21082" y="16459"/>
                </a:lnTo>
                <a:lnTo>
                  <a:pt x="15113" y="23291"/>
                </a:lnTo>
                <a:lnTo>
                  <a:pt x="6858" y="33045"/>
                </a:lnTo>
                <a:lnTo>
                  <a:pt x="2108" y="38709"/>
                </a:lnTo>
                <a:lnTo>
                  <a:pt x="5651" y="41300"/>
                </a:lnTo>
                <a:lnTo>
                  <a:pt x="8890" y="44843"/>
                </a:lnTo>
                <a:lnTo>
                  <a:pt x="10185" y="45059"/>
                </a:lnTo>
                <a:lnTo>
                  <a:pt x="12649" y="47828"/>
                </a:lnTo>
                <a:lnTo>
                  <a:pt x="13944" y="48082"/>
                </a:lnTo>
                <a:lnTo>
                  <a:pt x="16929" y="51104"/>
                </a:lnTo>
                <a:lnTo>
                  <a:pt x="25996" y="40131"/>
                </a:lnTo>
                <a:lnTo>
                  <a:pt x="45186" y="21818"/>
                </a:lnTo>
                <a:lnTo>
                  <a:pt x="52489" y="18021"/>
                </a:lnTo>
                <a:lnTo>
                  <a:pt x="52997" y="17843"/>
                </a:lnTo>
                <a:lnTo>
                  <a:pt x="56807" y="15595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40134" y="3504736"/>
            <a:ext cx="171843" cy="358775"/>
          </a:xfrm>
          <a:custGeom>
            <a:avLst/>
            <a:gdLst/>
            <a:ahLst/>
            <a:cxnLst/>
            <a:rect l="l" t="t" r="r" b="b"/>
            <a:pathLst>
              <a:path w="171843" h="358775">
                <a:moveTo>
                  <a:pt x="166268" y="29629"/>
                </a:moveTo>
                <a:lnTo>
                  <a:pt x="170802" y="7861"/>
                </a:lnTo>
                <a:lnTo>
                  <a:pt x="171843" y="38"/>
                </a:lnTo>
                <a:lnTo>
                  <a:pt x="153009" y="38"/>
                </a:lnTo>
                <a:lnTo>
                  <a:pt x="154305" y="4267"/>
                </a:lnTo>
                <a:lnTo>
                  <a:pt x="148386" y="8724"/>
                </a:lnTo>
                <a:lnTo>
                  <a:pt x="145021" y="9931"/>
                </a:lnTo>
                <a:lnTo>
                  <a:pt x="142125" y="9931"/>
                </a:lnTo>
                <a:lnTo>
                  <a:pt x="139014" y="10579"/>
                </a:lnTo>
                <a:lnTo>
                  <a:pt x="135293" y="12179"/>
                </a:lnTo>
                <a:lnTo>
                  <a:pt x="127482" y="13944"/>
                </a:lnTo>
                <a:lnTo>
                  <a:pt x="121729" y="15849"/>
                </a:lnTo>
                <a:lnTo>
                  <a:pt x="117462" y="19126"/>
                </a:lnTo>
                <a:lnTo>
                  <a:pt x="111925" y="27165"/>
                </a:lnTo>
                <a:lnTo>
                  <a:pt x="113830" y="35636"/>
                </a:lnTo>
                <a:lnTo>
                  <a:pt x="108381" y="42418"/>
                </a:lnTo>
                <a:lnTo>
                  <a:pt x="110070" y="55156"/>
                </a:lnTo>
                <a:lnTo>
                  <a:pt x="93395" y="53479"/>
                </a:lnTo>
                <a:lnTo>
                  <a:pt x="91757" y="52870"/>
                </a:lnTo>
                <a:lnTo>
                  <a:pt x="89674" y="48983"/>
                </a:lnTo>
                <a:lnTo>
                  <a:pt x="88252" y="48120"/>
                </a:lnTo>
                <a:lnTo>
                  <a:pt x="80695" y="46647"/>
                </a:lnTo>
                <a:lnTo>
                  <a:pt x="76288" y="42849"/>
                </a:lnTo>
                <a:lnTo>
                  <a:pt x="67170" y="38404"/>
                </a:lnTo>
                <a:lnTo>
                  <a:pt x="59651" y="35420"/>
                </a:lnTo>
                <a:lnTo>
                  <a:pt x="52959" y="30886"/>
                </a:lnTo>
                <a:lnTo>
                  <a:pt x="45402" y="29413"/>
                </a:lnTo>
                <a:lnTo>
                  <a:pt x="36410" y="28638"/>
                </a:lnTo>
                <a:lnTo>
                  <a:pt x="31699" y="18872"/>
                </a:lnTo>
                <a:lnTo>
                  <a:pt x="44450" y="14427"/>
                </a:lnTo>
                <a:lnTo>
                  <a:pt x="67640" y="6858"/>
                </a:lnTo>
                <a:lnTo>
                  <a:pt x="80695" y="4102"/>
                </a:lnTo>
                <a:lnTo>
                  <a:pt x="88252" y="1892"/>
                </a:lnTo>
                <a:lnTo>
                  <a:pt x="89242" y="38"/>
                </a:lnTo>
                <a:lnTo>
                  <a:pt x="33642" y="0"/>
                </a:lnTo>
                <a:lnTo>
                  <a:pt x="21805" y="6781"/>
                </a:lnTo>
                <a:lnTo>
                  <a:pt x="6134" y="13639"/>
                </a:lnTo>
                <a:lnTo>
                  <a:pt x="0" y="18618"/>
                </a:lnTo>
                <a:lnTo>
                  <a:pt x="38" y="102730"/>
                </a:lnTo>
                <a:lnTo>
                  <a:pt x="3314" y="103759"/>
                </a:lnTo>
                <a:lnTo>
                  <a:pt x="11620" y="105232"/>
                </a:lnTo>
                <a:lnTo>
                  <a:pt x="21513" y="105752"/>
                </a:lnTo>
                <a:lnTo>
                  <a:pt x="22072" y="61861"/>
                </a:lnTo>
                <a:lnTo>
                  <a:pt x="25869" y="58178"/>
                </a:lnTo>
                <a:lnTo>
                  <a:pt x="33388" y="55638"/>
                </a:lnTo>
                <a:lnTo>
                  <a:pt x="33477" y="349745"/>
                </a:lnTo>
                <a:lnTo>
                  <a:pt x="36499" y="351256"/>
                </a:lnTo>
                <a:lnTo>
                  <a:pt x="36893" y="55638"/>
                </a:lnTo>
                <a:lnTo>
                  <a:pt x="41719" y="55638"/>
                </a:lnTo>
                <a:lnTo>
                  <a:pt x="43154" y="56413"/>
                </a:lnTo>
                <a:lnTo>
                  <a:pt x="43243" y="356527"/>
                </a:lnTo>
                <a:lnTo>
                  <a:pt x="45529" y="358775"/>
                </a:lnTo>
                <a:lnTo>
                  <a:pt x="45961" y="57150"/>
                </a:lnTo>
                <a:lnTo>
                  <a:pt x="47942" y="57759"/>
                </a:lnTo>
                <a:lnTo>
                  <a:pt x="50673" y="59397"/>
                </a:lnTo>
                <a:lnTo>
                  <a:pt x="52959" y="62420"/>
                </a:lnTo>
                <a:lnTo>
                  <a:pt x="53301" y="105752"/>
                </a:lnTo>
                <a:lnTo>
                  <a:pt x="72999" y="103759"/>
                </a:lnTo>
                <a:lnTo>
                  <a:pt x="97536" y="95161"/>
                </a:lnTo>
                <a:lnTo>
                  <a:pt x="100736" y="91706"/>
                </a:lnTo>
                <a:lnTo>
                  <a:pt x="112318" y="86563"/>
                </a:lnTo>
                <a:lnTo>
                  <a:pt x="112661" y="86918"/>
                </a:lnTo>
                <a:lnTo>
                  <a:pt x="117500" y="84455"/>
                </a:lnTo>
                <a:lnTo>
                  <a:pt x="139750" y="69164"/>
                </a:lnTo>
                <a:lnTo>
                  <a:pt x="166268" y="2962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71834" y="3504775"/>
            <a:ext cx="96380" cy="55118"/>
          </a:xfrm>
          <a:custGeom>
            <a:avLst/>
            <a:gdLst/>
            <a:ahLst/>
            <a:cxnLst/>
            <a:rect l="l" t="t" r="r" b="b"/>
            <a:pathLst>
              <a:path w="96380" h="55117">
                <a:moveTo>
                  <a:pt x="76301" y="0"/>
                </a:moveTo>
                <a:lnTo>
                  <a:pt x="57543" y="0"/>
                </a:lnTo>
                <a:lnTo>
                  <a:pt x="56553" y="1854"/>
                </a:lnTo>
                <a:lnTo>
                  <a:pt x="48996" y="4063"/>
                </a:lnTo>
                <a:lnTo>
                  <a:pt x="35941" y="6819"/>
                </a:lnTo>
                <a:lnTo>
                  <a:pt x="12750" y="14389"/>
                </a:lnTo>
                <a:lnTo>
                  <a:pt x="0" y="18834"/>
                </a:lnTo>
                <a:lnTo>
                  <a:pt x="4711" y="28600"/>
                </a:lnTo>
                <a:lnTo>
                  <a:pt x="13703" y="29375"/>
                </a:lnTo>
                <a:lnTo>
                  <a:pt x="21259" y="30848"/>
                </a:lnTo>
                <a:lnTo>
                  <a:pt x="27952" y="35382"/>
                </a:lnTo>
                <a:lnTo>
                  <a:pt x="35471" y="38366"/>
                </a:lnTo>
                <a:lnTo>
                  <a:pt x="44589" y="42811"/>
                </a:lnTo>
                <a:lnTo>
                  <a:pt x="48996" y="46608"/>
                </a:lnTo>
                <a:lnTo>
                  <a:pt x="56553" y="48082"/>
                </a:lnTo>
                <a:lnTo>
                  <a:pt x="57975" y="48945"/>
                </a:lnTo>
                <a:lnTo>
                  <a:pt x="60058" y="52831"/>
                </a:lnTo>
                <a:lnTo>
                  <a:pt x="61696" y="53441"/>
                </a:lnTo>
                <a:lnTo>
                  <a:pt x="78371" y="55117"/>
                </a:lnTo>
                <a:lnTo>
                  <a:pt x="76682" y="42379"/>
                </a:lnTo>
                <a:lnTo>
                  <a:pt x="82130" y="35598"/>
                </a:lnTo>
                <a:lnTo>
                  <a:pt x="80225" y="27127"/>
                </a:lnTo>
                <a:lnTo>
                  <a:pt x="85763" y="19088"/>
                </a:lnTo>
                <a:lnTo>
                  <a:pt x="86360" y="17322"/>
                </a:lnTo>
                <a:lnTo>
                  <a:pt x="90030" y="15811"/>
                </a:lnTo>
                <a:lnTo>
                  <a:pt x="95783" y="13906"/>
                </a:lnTo>
                <a:lnTo>
                  <a:pt x="96380" y="10629"/>
                </a:lnTo>
                <a:lnTo>
                  <a:pt x="94742" y="13131"/>
                </a:lnTo>
                <a:lnTo>
                  <a:pt x="94094" y="9804"/>
                </a:lnTo>
                <a:lnTo>
                  <a:pt x="92494" y="12395"/>
                </a:lnTo>
                <a:lnTo>
                  <a:pt x="92329" y="9118"/>
                </a:lnTo>
                <a:lnTo>
                  <a:pt x="94310" y="8077"/>
                </a:lnTo>
                <a:lnTo>
                  <a:pt x="90297" y="8331"/>
                </a:lnTo>
                <a:lnTo>
                  <a:pt x="78028" y="11315"/>
                </a:lnTo>
                <a:lnTo>
                  <a:pt x="74993" y="13563"/>
                </a:lnTo>
                <a:lnTo>
                  <a:pt x="70078" y="20650"/>
                </a:lnTo>
                <a:lnTo>
                  <a:pt x="66014" y="23329"/>
                </a:lnTo>
                <a:lnTo>
                  <a:pt x="62560" y="26657"/>
                </a:lnTo>
                <a:lnTo>
                  <a:pt x="59575" y="24015"/>
                </a:lnTo>
                <a:lnTo>
                  <a:pt x="50939" y="18224"/>
                </a:lnTo>
                <a:lnTo>
                  <a:pt x="50888" y="17411"/>
                </a:lnTo>
                <a:lnTo>
                  <a:pt x="53492" y="16497"/>
                </a:lnTo>
                <a:lnTo>
                  <a:pt x="53403" y="15773"/>
                </a:lnTo>
                <a:lnTo>
                  <a:pt x="56426" y="15811"/>
                </a:lnTo>
                <a:lnTo>
                  <a:pt x="56375" y="15074"/>
                </a:lnTo>
                <a:lnTo>
                  <a:pt x="59359" y="13601"/>
                </a:lnTo>
                <a:lnTo>
                  <a:pt x="62293" y="12953"/>
                </a:lnTo>
                <a:lnTo>
                  <a:pt x="66967" y="11404"/>
                </a:lnTo>
                <a:lnTo>
                  <a:pt x="67830" y="10629"/>
                </a:lnTo>
                <a:lnTo>
                  <a:pt x="70586" y="9931"/>
                </a:lnTo>
                <a:lnTo>
                  <a:pt x="73533" y="9067"/>
                </a:lnTo>
                <a:lnTo>
                  <a:pt x="76034" y="1765"/>
                </a:lnTo>
                <a:lnTo>
                  <a:pt x="76301" y="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1208999" y="4156571"/>
            <a:ext cx="72529" cy="87744"/>
          </a:xfrm>
          <a:custGeom>
            <a:avLst/>
            <a:gdLst/>
            <a:ahLst/>
            <a:cxnLst/>
            <a:rect l="l" t="t" r="r" b="b"/>
            <a:pathLst>
              <a:path w="72529" h="87744">
                <a:moveTo>
                  <a:pt x="8813" y="35001"/>
                </a:moveTo>
                <a:lnTo>
                  <a:pt x="39268" y="26276"/>
                </a:lnTo>
                <a:lnTo>
                  <a:pt x="62026" y="22428"/>
                </a:lnTo>
                <a:lnTo>
                  <a:pt x="62026" y="40741"/>
                </a:lnTo>
                <a:lnTo>
                  <a:pt x="60350" y="41351"/>
                </a:lnTo>
                <a:lnTo>
                  <a:pt x="42290" y="44284"/>
                </a:lnTo>
                <a:lnTo>
                  <a:pt x="28028" y="48082"/>
                </a:lnTo>
                <a:lnTo>
                  <a:pt x="23761" y="48005"/>
                </a:lnTo>
                <a:lnTo>
                  <a:pt x="15506" y="41224"/>
                </a:lnTo>
                <a:lnTo>
                  <a:pt x="15074" y="41046"/>
                </a:lnTo>
                <a:lnTo>
                  <a:pt x="14516" y="51841"/>
                </a:lnTo>
                <a:lnTo>
                  <a:pt x="8458" y="53276"/>
                </a:lnTo>
                <a:lnTo>
                  <a:pt x="8851" y="58242"/>
                </a:lnTo>
                <a:lnTo>
                  <a:pt x="9461" y="62293"/>
                </a:lnTo>
                <a:lnTo>
                  <a:pt x="9194" y="66052"/>
                </a:lnTo>
                <a:lnTo>
                  <a:pt x="0" y="69722"/>
                </a:lnTo>
                <a:lnTo>
                  <a:pt x="11747" y="79540"/>
                </a:lnTo>
                <a:lnTo>
                  <a:pt x="13474" y="87744"/>
                </a:lnTo>
                <a:lnTo>
                  <a:pt x="26517" y="83337"/>
                </a:lnTo>
                <a:lnTo>
                  <a:pt x="36283" y="80263"/>
                </a:lnTo>
                <a:lnTo>
                  <a:pt x="47866" y="82295"/>
                </a:lnTo>
                <a:lnTo>
                  <a:pt x="52400" y="75564"/>
                </a:lnTo>
                <a:lnTo>
                  <a:pt x="51536" y="75044"/>
                </a:lnTo>
                <a:lnTo>
                  <a:pt x="51485" y="72326"/>
                </a:lnTo>
                <a:lnTo>
                  <a:pt x="52958" y="63982"/>
                </a:lnTo>
                <a:lnTo>
                  <a:pt x="55244" y="58496"/>
                </a:lnTo>
                <a:lnTo>
                  <a:pt x="51917" y="50241"/>
                </a:lnTo>
                <a:lnTo>
                  <a:pt x="63626" y="43116"/>
                </a:lnTo>
                <a:lnTo>
                  <a:pt x="67297" y="32537"/>
                </a:lnTo>
                <a:lnTo>
                  <a:pt x="71145" y="28994"/>
                </a:lnTo>
                <a:lnTo>
                  <a:pt x="72529" y="15989"/>
                </a:lnTo>
                <a:lnTo>
                  <a:pt x="72529" y="10502"/>
                </a:lnTo>
                <a:lnTo>
                  <a:pt x="69761" y="1219"/>
                </a:lnTo>
                <a:lnTo>
                  <a:pt x="64795" y="2247"/>
                </a:lnTo>
                <a:lnTo>
                  <a:pt x="59486" y="2247"/>
                </a:lnTo>
                <a:lnTo>
                  <a:pt x="67348" y="736"/>
                </a:lnTo>
                <a:lnTo>
                  <a:pt x="40728" y="1511"/>
                </a:lnTo>
                <a:lnTo>
                  <a:pt x="47815" y="0"/>
                </a:lnTo>
                <a:lnTo>
                  <a:pt x="42290" y="0"/>
                </a:lnTo>
                <a:lnTo>
                  <a:pt x="39217" y="698"/>
                </a:lnTo>
                <a:lnTo>
                  <a:pt x="27304" y="6057"/>
                </a:lnTo>
                <a:lnTo>
                  <a:pt x="24269" y="5143"/>
                </a:lnTo>
                <a:lnTo>
                  <a:pt x="12826" y="10198"/>
                </a:lnTo>
                <a:lnTo>
                  <a:pt x="11836" y="13957"/>
                </a:lnTo>
                <a:lnTo>
                  <a:pt x="8381" y="34696"/>
                </a:lnTo>
                <a:lnTo>
                  <a:pt x="8813" y="3500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1171061" y="4177492"/>
            <a:ext cx="31191" cy="36931"/>
          </a:xfrm>
          <a:custGeom>
            <a:avLst/>
            <a:gdLst/>
            <a:ahLst/>
            <a:cxnLst/>
            <a:rect l="l" t="t" r="r" b="b"/>
            <a:pathLst>
              <a:path w="31191" h="36931">
                <a:moveTo>
                  <a:pt x="27393" y="21463"/>
                </a:moveTo>
                <a:lnTo>
                  <a:pt x="31191" y="0"/>
                </a:lnTo>
                <a:lnTo>
                  <a:pt x="28905" y="1333"/>
                </a:lnTo>
                <a:lnTo>
                  <a:pt x="28346" y="812"/>
                </a:lnTo>
                <a:lnTo>
                  <a:pt x="18186" y="12395"/>
                </a:lnTo>
                <a:lnTo>
                  <a:pt x="16370" y="11264"/>
                </a:lnTo>
                <a:lnTo>
                  <a:pt x="9169" y="20650"/>
                </a:lnTo>
                <a:lnTo>
                  <a:pt x="0" y="35636"/>
                </a:lnTo>
                <a:lnTo>
                  <a:pt x="1295" y="36931"/>
                </a:lnTo>
                <a:lnTo>
                  <a:pt x="6616" y="33121"/>
                </a:lnTo>
                <a:lnTo>
                  <a:pt x="27393" y="2146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1212707" y="4342763"/>
            <a:ext cx="68821" cy="68694"/>
          </a:xfrm>
          <a:custGeom>
            <a:avLst/>
            <a:gdLst/>
            <a:ahLst/>
            <a:cxnLst/>
            <a:rect l="l" t="t" r="r" b="b"/>
            <a:pathLst>
              <a:path w="68821" h="68694">
                <a:moveTo>
                  <a:pt x="10807" y="51841"/>
                </a:moveTo>
                <a:lnTo>
                  <a:pt x="4749" y="53276"/>
                </a:lnTo>
                <a:lnTo>
                  <a:pt x="5143" y="58242"/>
                </a:lnTo>
                <a:lnTo>
                  <a:pt x="5841" y="65620"/>
                </a:lnTo>
                <a:lnTo>
                  <a:pt x="0" y="68643"/>
                </a:lnTo>
                <a:lnTo>
                  <a:pt x="48132" y="68694"/>
                </a:lnTo>
                <a:lnTo>
                  <a:pt x="49860" y="63080"/>
                </a:lnTo>
                <a:lnTo>
                  <a:pt x="51536" y="58496"/>
                </a:lnTo>
                <a:lnTo>
                  <a:pt x="48209" y="50241"/>
                </a:lnTo>
                <a:lnTo>
                  <a:pt x="59791" y="43726"/>
                </a:lnTo>
                <a:lnTo>
                  <a:pt x="63588" y="32537"/>
                </a:lnTo>
                <a:lnTo>
                  <a:pt x="67436" y="29032"/>
                </a:lnTo>
                <a:lnTo>
                  <a:pt x="68821" y="15989"/>
                </a:lnTo>
                <a:lnTo>
                  <a:pt x="68821" y="10502"/>
                </a:lnTo>
                <a:lnTo>
                  <a:pt x="66052" y="1219"/>
                </a:lnTo>
                <a:lnTo>
                  <a:pt x="61086" y="2247"/>
                </a:lnTo>
                <a:lnTo>
                  <a:pt x="55778" y="2247"/>
                </a:lnTo>
                <a:lnTo>
                  <a:pt x="64414" y="736"/>
                </a:lnTo>
                <a:lnTo>
                  <a:pt x="37020" y="1511"/>
                </a:lnTo>
                <a:lnTo>
                  <a:pt x="44107" y="0"/>
                </a:lnTo>
                <a:lnTo>
                  <a:pt x="38582" y="0"/>
                </a:lnTo>
                <a:lnTo>
                  <a:pt x="35509" y="736"/>
                </a:lnTo>
                <a:lnTo>
                  <a:pt x="23545" y="6057"/>
                </a:lnTo>
                <a:lnTo>
                  <a:pt x="19049" y="5918"/>
                </a:lnTo>
                <a:lnTo>
                  <a:pt x="9118" y="10198"/>
                </a:lnTo>
                <a:lnTo>
                  <a:pt x="8127" y="13957"/>
                </a:lnTo>
                <a:lnTo>
                  <a:pt x="4673" y="34696"/>
                </a:lnTo>
                <a:lnTo>
                  <a:pt x="5105" y="35001"/>
                </a:lnTo>
                <a:lnTo>
                  <a:pt x="35559" y="26276"/>
                </a:lnTo>
                <a:lnTo>
                  <a:pt x="58407" y="22555"/>
                </a:lnTo>
                <a:lnTo>
                  <a:pt x="58318" y="40792"/>
                </a:lnTo>
                <a:lnTo>
                  <a:pt x="57416" y="41389"/>
                </a:lnTo>
                <a:lnTo>
                  <a:pt x="38582" y="44284"/>
                </a:lnTo>
                <a:lnTo>
                  <a:pt x="24320" y="48082"/>
                </a:lnTo>
                <a:lnTo>
                  <a:pt x="20053" y="48044"/>
                </a:lnTo>
                <a:lnTo>
                  <a:pt x="11798" y="41211"/>
                </a:lnTo>
                <a:lnTo>
                  <a:pt x="11366" y="41084"/>
                </a:lnTo>
                <a:lnTo>
                  <a:pt x="10807" y="5184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1171061" y="4364330"/>
            <a:ext cx="31064" cy="36283"/>
          </a:xfrm>
          <a:custGeom>
            <a:avLst/>
            <a:gdLst/>
            <a:ahLst/>
            <a:cxnLst/>
            <a:rect l="l" t="t" r="r" b="b"/>
            <a:pathLst>
              <a:path w="31064" h="36283">
                <a:moveTo>
                  <a:pt x="27393" y="20815"/>
                </a:moveTo>
                <a:lnTo>
                  <a:pt x="31064" y="0"/>
                </a:lnTo>
                <a:lnTo>
                  <a:pt x="28905" y="685"/>
                </a:lnTo>
                <a:lnTo>
                  <a:pt x="28346" y="165"/>
                </a:lnTo>
                <a:lnTo>
                  <a:pt x="18186" y="11747"/>
                </a:lnTo>
                <a:lnTo>
                  <a:pt x="16852" y="10274"/>
                </a:lnTo>
                <a:lnTo>
                  <a:pt x="14604" y="13296"/>
                </a:lnTo>
                <a:lnTo>
                  <a:pt x="9169" y="20040"/>
                </a:lnTo>
                <a:lnTo>
                  <a:pt x="0" y="34988"/>
                </a:lnTo>
                <a:lnTo>
                  <a:pt x="1295" y="36283"/>
                </a:lnTo>
                <a:lnTo>
                  <a:pt x="4368" y="33997"/>
                </a:lnTo>
                <a:lnTo>
                  <a:pt x="27393" y="2081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1300580" y="4073805"/>
            <a:ext cx="131495" cy="337604"/>
          </a:xfrm>
          <a:custGeom>
            <a:avLst/>
            <a:gdLst/>
            <a:ahLst/>
            <a:cxnLst/>
            <a:rect l="l" t="t" r="r" b="b"/>
            <a:pathLst>
              <a:path w="131495" h="337604">
                <a:moveTo>
                  <a:pt x="126618" y="59486"/>
                </a:moveTo>
                <a:lnTo>
                  <a:pt x="1257" y="38"/>
                </a:lnTo>
                <a:lnTo>
                  <a:pt x="0" y="0"/>
                </a:lnTo>
                <a:lnTo>
                  <a:pt x="0" y="337604"/>
                </a:lnTo>
                <a:lnTo>
                  <a:pt x="131368" y="337604"/>
                </a:lnTo>
                <a:lnTo>
                  <a:pt x="131495" y="62255"/>
                </a:lnTo>
                <a:lnTo>
                  <a:pt x="126618" y="59486"/>
                </a:lnTo>
                <a:close/>
              </a:path>
            </a:pathLst>
          </a:custGeom>
          <a:solidFill>
            <a:srgbClr val="434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1196941" y="4124914"/>
            <a:ext cx="54051" cy="23152"/>
          </a:xfrm>
          <a:custGeom>
            <a:avLst/>
            <a:gdLst/>
            <a:ahLst/>
            <a:cxnLst/>
            <a:rect l="l" t="t" r="r" b="b"/>
            <a:pathLst>
              <a:path w="54051" h="23152">
                <a:moveTo>
                  <a:pt x="37325" y="774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120" y="11404"/>
                </a:lnTo>
                <a:lnTo>
                  <a:pt x="4229" y="15163"/>
                </a:lnTo>
                <a:lnTo>
                  <a:pt x="8166" y="16548"/>
                </a:lnTo>
                <a:lnTo>
                  <a:pt x="11099" y="18923"/>
                </a:lnTo>
                <a:lnTo>
                  <a:pt x="13093" y="21894"/>
                </a:lnTo>
                <a:lnTo>
                  <a:pt x="15938" y="23152"/>
                </a:lnTo>
                <a:lnTo>
                  <a:pt x="25057" y="18872"/>
                </a:lnTo>
                <a:lnTo>
                  <a:pt x="43802" y="14376"/>
                </a:lnTo>
                <a:lnTo>
                  <a:pt x="54051" y="14770"/>
                </a:lnTo>
                <a:lnTo>
                  <a:pt x="52311" y="12865"/>
                </a:lnTo>
                <a:lnTo>
                  <a:pt x="37325" y="774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1196938" y="4311102"/>
            <a:ext cx="54089" cy="23152"/>
          </a:xfrm>
          <a:custGeom>
            <a:avLst/>
            <a:gdLst/>
            <a:ahLst/>
            <a:cxnLst/>
            <a:rect l="l" t="t" r="r" b="b"/>
            <a:pathLst>
              <a:path w="54089" h="23152">
                <a:moveTo>
                  <a:pt x="40309" y="3111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857" y="12141"/>
                </a:lnTo>
                <a:lnTo>
                  <a:pt x="4838" y="15163"/>
                </a:lnTo>
                <a:lnTo>
                  <a:pt x="8166" y="16586"/>
                </a:lnTo>
                <a:lnTo>
                  <a:pt x="11112" y="18923"/>
                </a:lnTo>
                <a:lnTo>
                  <a:pt x="13271" y="22682"/>
                </a:lnTo>
                <a:lnTo>
                  <a:pt x="16510" y="23152"/>
                </a:lnTo>
                <a:lnTo>
                  <a:pt x="25057" y="18884"/>
                </a:lnTo>
                <a:lnTo>
                  <a:pt x="43815" y="14389"/>
                </a:lnTo>
                <a:lnTo>
                  <a:pt x="54089" y="14732"/>
                </a:lnTo>
                <a:lnTo>
                  <a:pt x="40309" y="311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1431956" y="4136057"/>
            <a:ext cx="167436" cy="275399"/>
          </a:xfrm>
          <a:custGeom>
            <a:avLst/>
            <a:gdLst/>
            <a:ahLst/>
            <a:cxnLst/>
            <a:rect l="l" t="t" r="r" b="b"/>
            <a:pathLst>
              <a:path w="167436" h="275399">
                <a:moveTo>
                  <a:pt x="127" y="0"/>
                </a:moveTo>
                <a:lnTo>
                  <a:pt x="0" y="275361"/>
                </a:lnTo>
                <a:lnTo>
                  <a:pt x="18783" y="275361"/>
                </a:lnTo>
                <a:lnTo>
                  <a:pt x="19265" y="216382"/>
                </a:lnTo>
                <a:lnTo>
                  <a:pt x="87604" y="272757"/>
                </a:lnTo>
                <a:lnTo>
                  <a:pt x="90068" y="275399"/>
                </a:lnTo>
                <a:lnTo>
                  <a:pt x="126136" y="275399"/>
                </a:lnTo>
                <a:lnTo>
                  <a:pt x="122859" y="272033"/>
                </a:lnTo>
                <a:lnTo>
                  <a:pt x="100482" y="253707"/>
                </a:lnTo>
                <a:lnTo>
                  <a:pt x="82423" y="238683"/>
                </a:lnTo>
                <a:lnTo>
                  <a:pt x="77889" y="235178"/>
                </a:lnTo>
                <a:lnTo>
                  <a:pt x="60566" y="220929"/>
                </a:lnTo>
                <a:lnTo>
                  <a:pt x="60083" y="220014"/>
                </a:lnTo>
                <a:lnTo>
                  <a:pt x="56108" y="217119"/>
                </a:lnTo>
                <a:lnTo>
                  <a:pt x="50317" y="211899"/>
                </a:lnTo>
                <a:lnTo>
                  <a:pt x="47853" y="210388"/>
                </a:lnTo>
                <a:lnTo>
                  <a:pt x="35293" y="199796"/>
                </a:lnTo>
                <a:lnTo>
                  <a:pt x="19481" y="186791"/>
                </a:lnTo>
                <a:lnTo>
                  <a:pt x="18999" y="186575"/>
                </a:lnTo>
                <a:lnTo>
                  <a:pt x="18872" y="173367"/>
                </a:lnTo>
                <a:lnTo>
                  <a:pt x="18872" y="90119"/>
                </a:lnTo>
                <a:lnTo>
                  <a:pt x="19265" y="30149"/>
                </a:lnTo>
                <a:lnTo>
                  <a:pt x="135724" y="126276"/>
                </a:lnTo>
                <a:lnTo>
                  <a:pt x="147739" y="136029"/>
                </a:lnTo>
                <a:lnTo>
                  <a:pt x="149212" y="138112"/>
                </a:lnTo>
                <a:lnTo>
                  <a:pt x="149428" y="275361"/>
                </a:lnTo>
                <a:lnTo>
                  <a:pt x="167436" y="275361"/>
                </a:lnTo>
                <a:lnTo>
                  <a:pt x="167220" y="137591"/>
                </a:lnTo>
                <a:lnTo>
                  <a:pt x="558" y="126"/>
                </a:lnTo>
                <a:lnTo>
                  <a:pt x="127" y="0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1377991" y="3848299"/>
            <a:ext cx="258813" cy="134835"/>
          </a:xfrm>
          <a:custGeom>
            <a:avLst/>
            <a:gdLst/>
            <a:ahLst/>
            <a:cxnLst/>
            <a:rect l="l" t="t" r="r" b="b"/>
            <a:pathLst>
              <a:path w="258813" h="134835">
                <a:moveTo>
                  <a:pt x="71755" y="134785"/>
                </a:moveTo>
                <a:lnTo>
                  <a:pt x="75298" y="134835"/>
                </a:lnTo>
                <a:lnTo>
                  <a:pt x="76339" y="134480"/>
                </a:lnTo>
                <a:lnTo>
                  <a:pt x="75641" y="130936"/>
                </a:lnTo>
                <a:lnTo>
                  <a:pt x="74345" y="127139"/>
                </a:lnTo>
                <a:lnTo>
                  <a:pt x="74002" y="123558"/>
                </a:lnTo>
                <a:lnTo>
                  <a:pt x="73748" y="103289"/>
                </a:lnTo>
                <a:lnTo>
                  <a:pt x="111023" y="88214"/>
                </a:lnTo>
                <a:lnTo>
                  <a:pt x="115989" y="92062"/>
                </a:lnTo>
                <a:lnTo>
                  <a:pt x="116725" y="114566"/>
                </a:lnTo>
                <a:lnTo>
                  <a:pt x="117932" y="117335"/>
                </a:lnTo>
                <a:lnTo>
                  <a:pt x="171069" y="96075"/>
                </a:lnTo>
                <a:lnTo>
                  <a:pt x="170383" y="92532"/>
                </a:lnTo>
                <a:lnTo>
                  <a:pt x="169087" y="88518"/>
                </a:lnTo>
                <a:lnTo>
                  <a:pt x="169303" y="64452"/>
                </a:lnTo>
                <a:lnTo>
                  <a:pt x="204635" y="50114"/>
                </a:lnTo>
                <a:lnTo>
                  <a:pt x="206933" y="50634"/>
                </a:lnTo>
                <a:lnTo>
                  <a:pt x="211416" y="54432"/>
                </a:lnTo>
                <a:lnTo>
                  <a:pt x="212064" y="77800"/>
                </a:lnTo>
                <a:lnTo>
                  <a:pt x="213067" y="79146"/>
                </a:lnTo>
                <a:lnTo>
                  <a:pt x="258635" y="60744"/>
                </a:lnTo>
                <a:lnTo>
                  <a:pt x="258813" y="60223"/>
                </a:lnTo>
                <a:lnTo>
                  <a:pt x="186067" y="0"/>
                </a:lnTo>
                <a:lnTo>
                  <a:pt x="0" y="75209"/>
                </a:lnTo>
                <a:lnTo>
                  <a:pt x="1079" y="76288"/>
                </a:lnTo>
                <a:lnTo>
                  <a:pt x="71755" y="13478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1199666" y="4139293"/>
            <a:ext cx="60439" cy="22809"/>
          </a:xfrm>
          <a:custGeom>
            <a:avLst/>
            <a:gdLst/>
            <a:ahLst/>
            <a:cxnLst/>
            <a:rect l="l" t="t" r="r" b="b"/>
            <a:pathLst>
              <a:path w="60439" h="22809">
                <a:moveTo>
                  <a:pt x="23113" y="12661"/>
                </a:moveTo>
                <a:lnTo>
                  <a:pt x="25272" y="13271"/>
                </a:lnTo>
                <a:lnTo>
                  <a:pt x="35852" y="8991"/>
                </a:lnTo>
                <a:lnTo>
                  <a:pt x="41122" y="7429"/>
                </a:lnTo>
                <a:lnTo>
                  <a:pt x="42849" y="7518"/>
                </a:lnTo>
                <a:lnTo>
                  <a:pt x="45745" y="6870"/>
                </a:lnTo>
                <a:lnTo>
                  <a:pt x="48894" y="5321"/>
                </a:lnTo>
                <a:lnTo>
                  <a:pt x="60439" y="2120"/>
                </a:lnTo>
                <a:lnTo>
                  <a:pt x="59397" y="1473"/>
                </a:lnTo>
                <a:lnTo>
                  <a:pt x="51320" y="393"/>
                </a:lnTo>
                <a:lnTo>
                  <a:pt x="41084" y="0"/>
                </a:lnTo>
                <a:lnTo>
                  <a:pt x="22326" y="4495"/>
                </a:lnTo>
                <a:lnTo>
                  <a:pt x="13220" y="8775"/>
                </a:lnTo>
                <a:lnTo>
                  <a:pt x="9156" y="11760"/>
                </a:lnTo>
                <a:lnTo>
                  <a:pt x="6870" y="13182"/>
                </a:lnTo>
                <a:lnTo>
                  <a:pt x="4571" y="15989"/>
                </a:lnTo>
                <a:lnTo>
                  <a:pt x="2197" y="19049"/>
                </a:lnTo>
                <a:lnTo>
                  <a:pt x="0" y="22809"/>
                </a:lnTo>
                <a:lnTo>
                  <a:pt x="4229" y="18757"/>
                </a:lnTo>
                <a:lnTo>
                  <a:pt x="5359" y="19786"/>
                </a:lnTo>
                <a:lnTo>
                  <a:pt x="8039" y="18922"/>
                </a:lnTo>
                <a:lnTo>
                  <a:pt x="10629" y="17322"/>
                </a:lnTo>
                <a:lnTo>
                  <a:pt x="13309" y="16509"/>
                </a:lnTo>
                <a:lnTo>
                  <a:pt x="23113" y="1266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1198450" y="4159430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354" y="32143"/>
                </a:moveTo>
                <a:lnTo>
                  <a:pt x="18922" y="31838"/>
                </a:lnTo>
                <a:lnTo>
                  <a:pt x="22377" y="11099"/>
                </a:lnTo>
                <a:lnTo>
                  <a:pt x="18580" y="8293"/>
                </a:lnTo>
                <a:lnTo>
                  <a:pt x="8724" y="0"/>
                </a:lnTo>
                <a:lnTo>
                  <a:pt x="7823" y="88"/>
                </a:lnTo>
                <a:lnTo>
                  <a:pt x="6527" y="4876"/>
                </a:lnTo>
                <a:lnTo>
                  <a:pt x="3936" y="8331"/>
                </a:lnTo>
                <a:lnTo>
                  <a:pt x="5753" y="9194"/>
                </a:lnTo>
                <a:lnTo>
                  <a:pt x="3809" y="18059"/>
                </a:lnTo>
                <a:lnTo>
                  <a:pt x="0" y="39522"/>
                </a:lnTo>
                <a:lnTo>
                  <a:pt x="19405" y="55384"/>
                </a:lnTo>
                <a:lnTo>
                  <a:pt x="19011" y="50419"/>
                </a:lnTo>
                <a:lnTo>
                  <a:pt x="25057" y="48983"/>
                </a:lnTo>
                <a:lnTo>
                  <a:pt x="25615" y="38188"/>
                </a:lnTo>
                <a:lnTo>
                  <a:pt x="19354" y="32143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1198934" y="4325491"/>
            <a:ext cx="61163" cy="23545"/>
          </a:xfrm>
          <a:custGeom>
            <a:avLst/>
            <a:gdLst/>
            <a:ahLst/>
            <a:cxnLst/>
            <a:rect l="l" t="t" r="r" b="b"/>
            <a:pathLst>
              <a:path w="61163" h="23545">
                <a:moveTo>
                  <a:pt x="0" y="22110"/>
                </a:moveTo>
                <a:lnTo>
                  <a:pt x="0" y="23545"/>
                </a:lnTo>
                <a:lnTo>
                  <a:pt x="4229" y="19519"/>
                </a:lnTo>
                <a:lnTo>
                  <a:pt x="5702" y="20345"/>
                </a:lnTo>
                <a:lnTo>
                  <a:pt x="8763" y="18922"/>
                </a:lnTo>
                <a:lnTo>
                  <a:pt x="11353" y="17322"/>
                </a:lnTo>
                <a:lnTo>
                  <a:pt x="17272" y="15239"/>
                </a:lnTo>
                <a:lnTo>
                  <a:pt x="23837" y="12649"/>
                </a:lnTo>
                <a:lnTo>
                  <a:pt x="25996" y="13258"/>
                </a:lnTo>
                <a:lnTo>
                  <a:pt x="41859" y="7429"/>
                </a:lnTo>
                <a:lnTo>
                  <a:pt x="43586" y="7556"/>
                </a:lnTo>
                <a:lnTo>
                  <a:pt x="46482" y="6908"/>
                </a:lnTo>
                <a:lnTo>
                  <a:pt x="47383" y="6045"/>
                </a:lnTo>
                <a:lnTo>
                  <a:pt x="61163" y="2108"/>
                </a:lnTo>
                <a:lnTo>
                  <a:pt x="60134" y="1460"/>
                </a:lnTo>
                <a:lnTo>
                  <a:pt x="52095" y="342"/>
                </a:lnTo>
                <a:lnTo>
                  <a:pt x="41808" y="0"/>
                </a:lnTo>
                <a:lnTo>
                  <a:pt x="23063" y="4495"/>
                </a:lnTo>
                <a:lnTo>
                  <a:pt x="14516" y="8762"/>
                </a:lnTo>
                <a:lnTo>
                  <a:pt x="9893" y="11785"/>
                </a:lnTo>
                <a:lnTo>
                  <a:pt x="7594" y="13220"/>
                </a:lnTo>
                <a:lnTo>
                  <a:pt x="5308" y="15976"/>
                </a:lnTo>
                <a:lnTo>
                  <a:pt x="2933" y="19049"/>
                </a:lnTo>
                <a:lnTo>
                  <a:pt x="0" y="2211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1198455" y="4345621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011" y="50419"/>
                </a:moveTo>
                <a:lnTo>
                  <a:pt x="25057" y="48983"/>
                </a:lnTo>
                <a:lnTo>
                  <a:pt x="25615" y="38227"/>
                </a:lnTo>
                <a:lnTo>
                  <a:pt x="19354" y="32143"/>
                </a:lnTo>
                <a:lnTo>
                  <a:pt x="18922" y="31838"/>
                </a:lnTo>
                <a:lnTo>
                  <a:pt x="22377" y="11099"/>
                </a:lnTo>
                <a:lnTo>
                  <a:pt x="18618" y="8293"/>
                </a:lnTo>
                <a:lnTo>
                  <a:pt x="8724" y="0"/>
                </a:lnTo>
                <a:lnTo>
                  <a:pt x="7823" y="88"/>
                </a:lnTo>
                <a:lnTo>
                  <a:pt x="6438" y="4572"/>
                </a:lnTo>
                <a:lnTo>
                  <a:pt x="3975" y="8331"/>
                </a:lnTo>
                <a:lnTo>
                  <a:pt x="5740" y="9207"/>
                </a:lnTo>
                <a:lnTo>
                  <a:pt x="3670" y="18707"/>
                </a:lnTo>
                <a:lnTo>
                  <a:pt x="0" y="39522"/>
                </a:lnTo>
                <a:lnTo>
                  <a:pt x="14820" y="51879"/>
                </a:lnTo>
                <a:lnTo>
                  <a:pt x="19392" y="55384"/>
                </a:lnTo>
                <a:lnTo>
                  <a:pt x="19011" y="5041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622725" y="3504775"/>
            <a:ext cx="47002" cy="26657"/>
          </a:xfrm>
          <a:custGeom>
            <a:avLst/>
            <a:gdLst/>
            <a:ahLst/>
            <a:cxnLst/>
            <a:rect l="l" t="t" r="r" b="b"/>
            <a:pathLst>
              <a:path w="47002" h="26657">
                <a:moveTo>
                  <a:pt x="2590" y="16497"/>
                </a:moveTo>
                <a:lnTo>
                  <a:pt x="0" y="17411"/>
                </a:lnTo>
                <a:lnTo>
                  <a:pt x="50" y="18224"/>
                </a:lnTo>
                <a:lnTo>
                  <a:pt x="8686" y="24015"/>
                </a:lnTo>
                <a:lnTo>
                  <a:pt x="11671" y="26657"/>
                </a:lnTo>
                <a:lnTo>
                  <a:pt x="15125" y="23329"/>
                </a:lnTo>
                <a:lnTo>
                  <a:pt x="19177" y="20650"/>
                </a:lnTo>
                <a:lnTo>
                  <a:pt x="24104" y="13563"/>
                </a:lnTo>
                <a:lnTo>
                  <a:pt x="27127" y="11315"/>
                </a:lnTo>
                <a:lnTo>
                  <a:pt x="39395" y="8331"/>
                </a:lnTo>
                <a:lnTo>
                  <a:pt x="43421" y="8077"/>
                </a:lnTo>
                <a:lnTo>
                  <a:pt x="45529" y="7340"/>
                </a:lnTo>
                <a:lnTo>
                  <a:pt x="46964" y="4013"/>
                </a:lnTo>
                <a:lnTo>
                  <a:pt x="47002" y="2336"/>
                </a:lnTo>
                <a:lnTo>
                  <a:pt x="44323" y="6134"/>
                </a:lnTo>
                <a:lnTo>
                  <a:pt x="42900" y="6134"/>
                </a:lnTo>
                <a:lnTo>
                  <a:pt x="44932" y="0"/>
                </a:lnTo>
                <a:lnTo>
                  <a:pt x="25400" y="0"/>
                </a:lnTo>
                <a:lnTo>
                  <a:pt x="25146" y="1765"/>
                </a:lnTo>
                <a:lnTo>
                  <a:pt x="22644" y="9067"/>
                </a:lnTo>
                <a:lnTo>
                  <a:pt x="19697" y="9931"/>
                </a:lnTo>
                <a:lnTo>
                  <a:pt x="19011" y="10794"/>
                </a:lnTo>
                <a:lnTo>
                  <a:pt x="16078" y="11404"/>
                </a:lnTo>
                <a:lnTo>
                  <a:pt x="11404" y="12953"/>
                </a:lnTo>
                <a:lnTo>
                  <a:pt x="8470" y="13614"/>
                </a:lnTo>
                <a:lnTo>
                  <a:pt x="5524" y="15811"/>
                </a:lnTo>
                <a:lnTo>
                  <a:pt x="2514" y="15773"/>
                </a:lnTo>
                <a:lnTo>
                  <a:pt x="2590" y="1649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1377996" y="3625044"/>
            <a:ext cx="186232" cy="298462"/>
          </a:xfrm>
          <a:custGeom>
            <a:avLst/>
            <a:gdLst/>
            <a:ahLst/>
            <a:cxnLst/>
            <a:rect l="l" t="t" r="r" b="b"/>
            <a:pathLst>
              <a:path w="186232" h="298462">
                <a:moveTo>
                  <a:pt x="186232" y="431"/>
                </a:moveTo>
                <a:lnTo>
                  <a:pt x="185928" y="0"/>
                </a:lnTo>
                <a:lnTo>
                  <a:pt x="165" y="75044"/>
                </a:lnTo>
                <a:lnTo>
                  <a:pt x="0" y="298462"/>
                </a:lnTo>
                <a:lnTo>
                  <a:pt x="186055" y="223253"/>
                </a:lnTo>
                <a:lnTo>
                  <a:pt x="186232" y="43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1221832" y="4141419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11442" y="20294"/>
                </a:moveTo>
                <a:lnTo>
                  <a:pt x="14465" y="21209"/>
                </a:lnTo>
                <a:lnTo>
                  <a:pt x="26390" y="15849"/>
                </a:lnTo>
                <a:lnTo>
                  <a:pt x="29451" y="15151"/>
                </a:lnTo>
                <a:lnTo>
                  <a:pt x="34988" y="15151"/>
                </a:lnTo>
                <a:lnTo>
                  <a:pt x="27901" y="16675"/>
                </a:lnTo>
                <a:lnTo>
                  <a:pt x="54508" y="15887"/>
                </a:lnTo>
                <a:lnTo>
                  <a:pt x="46647" y="17399"/>
                </a:lnTo>
                <a:lnTo>
                  <a:pt x="51968" y="17399"/>
                </a:lnTo>
                <a:lnTo>
                  <a:pt x="56934" y="16370"/>
                </a:lnTo>
                <a:lnTo>
                  <a:pt x="54635" y="8077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6733" y="3187"/>
                </a:lnTo>
                <a:lnTo>
                  <a:pt x="23583" y="4749"/>
                </a:lnTo>
                <a:lnTo>
                  <a:pt x="20688" y="5397"/>
                </a:lnTo>
                <a:lnTo>
                  <a:pt x="18961" y="5308"/>
                </a:lnTo>
                <a:lnTo>
                  <a:pt x="13690" y="6858"/>
                </a:lnTo>
                <a:lnTo>
                  <a:pt x="3098" y="11137"/>
                </a:lnTo>
                <a:lnTo>
                  <a:pt x="0" y="25349"/>
                </a:lnTo>
                <a:lnTo>
                  <a:pt x="11442" y="2029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1221832" y="4327611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9931" y="21069"/>
                </a:moveTo>
                <a:lnTo>
                  <a:pt x="14427" y="21208"/>
                </a:lnTo>
                <a:lnTo>
                  <a:pt x="26390" y="15887"/>
                </a:lnTo>
                <a:lnTo>
                  <a:pt x="29451" y="15163"/>
                </a:lnTo>
                <a:lnTo>
                  <a:pt x="34988" y="15163"/>
                </a:lnTo>
                <a:lnTo>
                  <a:pt x="27901" y="16675"/>
                </a:lnTo>
                <a:lnTo>
                  <a:pt x="55295" y="15887"/>
                </a:lnTo>
                <a:lnTo>
                  <a:pt x="46647" y="17398"/>
                </a:lnTo>
                <a:lnTo>
                  <a:pt x="51968" y="17398"/>
                </a:lnTo>
                <a:lnTo>
                  <a:pt x="56934" y="16370"/>
                </a:lnTo>
                <a:lnTo>
                  <a:pt x="54559" y="8153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4485" y="3924"/>
                </a:lnTo>
                <a:lnTo>
                  <a:pt x="23583" y="4787"/>
                </a:lnTo>
                <a:lnTo>
                  <a:pt x="20688" y="5435"/>
                </a:lnTo>
                <a:lnTo>
                  <a:pt x="18961" y="5308"/>
                </a:lnTo>
                <a:lnTo>
                  <a:pt x="3098" y="11137"/>
                </a:lnTo>
                <a:lnTo>
                  <a:pt x="0" y="25349"/>
                </a:lnTo>
                <a:lnTo>
                  <a:pt x="9931" y="21069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1564053" y="3625472"/>
            <a:ext cx="72758" cy="283044"/>
          </a:xfrm>
          <a:custGeom>
            <a:avLst/>
            <a:gdLst/>
            <a:ahLst/>
            <a:cxnLst/>
            <a:rect l="l" t="t" r="r" b="b"/>
            <a:pathLst>
              <a:path w="72758" h="283044">
                <a:moveTo>
                  <a:pt x="72758" y="283044"/>
                </a:moveTo>
                <a:lnTo>
                  <a:pt x="72669" y="59537"/>
                </a:lnTo>
                <a:lnTo>
                  <a:pt x="46405" y="37757"/>
                </a:lnTo>
                <a:lnTo>
                  <a:pt x="44843" y="35509"/>
                </a:lnTo>
                <a:lnTo>
                  <a:pt x="41300" y="32969"/>
                </a:lnTo>
                <a:lnTo>
                  <a:pt x="39230" y="31534"/>
                </a:lnTo>
                <a:lnTo>
                  <a:pt x="34734" y="27787"/>
                </a:lnTo>
                <a:lnTo>
                  <a:pt x="30670" y="24193"/>
                </a:lnTo>
                <a:lnTo>
                  <a:pt x="21602" y="17500"/>
                </a:lnTo>
                <a:lnTo>
                  <a:pt x="558" y="127"/>
                </a:lnTo>
                <a:lnTo>
                  <a:pt x="177" y="0"/>
                </a:lnTo>
                <a:lnTo>
                  <a:pt x="0" y="222834"/>
                </a:lnTo>
                <a:lnTo>
                  <a:pt x="72758" y="283044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1499769" y="3703101"/>
            <a:ext cx="26009" cy="118884"/>
          </a:xfrm>
          <a:custGeom>
            <a:avLst/>
            <a:gdLst/>
            <a:ahLst/>
            <a:cxnLst/>
            <a:rect l="l" t="t" r="r" b="b"/>
            <a:pathLst>
              <a:path w="26009" h="118884">
                <a:moveTo>
                  <a:pt x="1003" y="109601"/>
                </a:moveTo>
                <a:lnTo>
                  <a:pt x="609" y="108521"/>
                </a:lnTo>
                <a:lnTo>
                  <a:pt x="787" y="63817"/>
                </a:lnTo>
                <a:lnTo>
                  <a:pt x="26009" y="53784"/>
                </a:lnTo>
                <a:lnTo>
                  <a:pt x="26009" y="21564"/>
                </a:lnTo>
                <a:lnTo>
                  <a:pt x="1041" y="609"/>
                </a:lnTo>
                <a:lnTo>
                  <a:pt x="0" y="0"/>
                </a:lnTo>
                <a:lnTo>
                  <a:pt x="215" y="118884"/>
                </a:lnTo>
                <a:lnTo>
                  <a:pt x="7785" y="115785"/>
                </a:lnTo>
                <a:lnTo>
                  <a:pt x="8166" y="115354"/>
                </a:lnTo>
                <a:lnTo>
                  <a:pt x="1003" y="109601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1405036" y="3741861"/>
            <a:ext cx="26136" cy="63804"/>
          </a:xfrm>
          <a:custGeom>
            <a:avLst/>
            <a:gdLst/>
            <a:ahLst/>
            <a:cxnLst/>
            <a:rect l="l" t="t" r="r" b="b"/>
            <a:pathLst>
              <a:path w="26136" h="63804">
                <a:moveTo>
                  <a:pt x="26136" y="21120"/>
                </a:moveTo>
                <a:lnTo>
                  <a:pt x="38" y="0"/>
                </a:lnTo>
                <a:lnTo>
                  <a:pt x="0" y="63804"/>
                </a:lnTo>
                <a:lnTo>
                  <a:pt x="26136" y="53301"/>
                </a:lnTo>
                <a:lnTo>
                  <a:pt x="26136" y="2112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1405129" y="3850718"/>
            <a:ext cx="8077" cy="9550"/>
          </a:xfrm>
          <a:custGeom>
            <a:avLst/>
            <a:gdLst/>
            <a:ahLst/>
            <a:cxnLst/>
            <a:rect l="l" t="t" r="r" b="b"/>
            <a:pathLst>
              <a:path w="8077" h="9550">
                <a:moveTo>
                  <a:pt x="292" y="9550"/>
                </a:moveTo>
                <a:lnTo>
                  <a:pt x="8077" y="6172"/>
                </a:lnTo>
                <a:lnTo>
                  <a:pt x="990" y="228"/>
                </a:lnTo>
                <a:lnTo>
                  <a:pt x="0" y="0"/>
                </a:lnTo>
                <a:lnTo>
                  <a:pt x="292" y="955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1451002" y="3666167"/>
            <a:ext cx="28079" cy="47739"/>
          </a:xfrm>
          <a:custGeom>
            <a:avLst/>
            <a:gdLst/>
            <a:ahLst/>
            <a:cxnLst/>
            <a:rect l="l" t="t" r="r" b="b"/>
            <a:pathLst>
              <a:path w="28079" h="47739">
                <a:moveTo>
                  <a:pt x="20561" y="26314"/>
                </a:moveTo>
                <a:lnTo>
                  <a:pt x="16802" y="21818"/>
                </a:lnTo>
                <a:lnTo>
                  <a:pt x="6350" y="9766"/>
                </a:lnTo>
                <a:lnTo>
                  <a:pt x="3721" y="9029"/>
                </a:lnTo>
                <a:lnTo>
                  <a:pt x="0" y="10629"/>
                </a:lnTo>
                <a:lnTo>
                  <a:pt x="0" y="47739"/>
                </a:lnTo>
                <a:lnTo>
                  <a:pt x="4711" y="46139"/>
                </a:lnTo>
                <a:lnTo>
                  <a:pt x="5486" y="18796"/>
                </a:lnTo>
                <a:lnTo>
                  <a:pt x="22809" y="38404"/>
                </a:lnTo>
                <a:lnTo>
                  <a:pt x="23977" y="38493"/>
                </a:lnTo>
                <a:lnTo>
                  <a:pt x="28079" y="36512"/>
                </a:lnTo>
                <a:lnTo>
                  <a:pt x="27990" y="50"/>
                </a:lnTo>
                <a:lnTo>
                  <a:pt x="26263" y="0"/>
                </a:lnTo>
                <a:lnTo>
                  <a:pt x="23241" y="1600"/>
                </a:lnTo>
                <a:lnTo>
                  <a:pt x="22809" y="28168"/>
                </a:lnTo>
                <a:lnTo>
                  <a:pt x="20561" y="2631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1409138" y="3685047"/>
            <a:ext cx="34696" cy="40563"/>
          </a:xfrm>
          <a:custGeom>
            <a:avLst/>
            <a:gdLst/>
            <a:ahLst/>
            <a:cxnLst/>
            <a:rect l="l" t="t" r="r" b="b"/>
            <a:pathLst>
              <a:path w="34696" h="40563">
                <a:moveTo>
                  <a:pt x="28600" y="736"/>
                </a:moveTo>
                <a:lnTo>
                  <a:pt x="24803" y="0"/>
                </a:lnTo>
                <a:lnTo>
                  <a:pt x="19316" y="736"/>
                </a:lnTo>
                <a:lnTo>
                  <a:pt x="10286" y="5232"/>
                </a:lnTo>
                <a:lnTo>
                  <a:pt x="4622" y="11582"/>
                </a:lnTo>
                <a:lnTo>
                  <a:pt x="1295" y="18021"/>
                </a:lnTo>
                <a:lnTo>
                  <a:pt x="50" y="24282"/>
                </a:lnTo>
                <a:lnTo>
                  <a:pt x="0" y="31534"/>
                </a:lnTo>
                <a:lnTo>
                  <a:pt x="736" y="34607"/>
                </a:lnTo>
                <a:lnTo>
                  <a:pt x="3111" y="38239"/>
                </a:lnTo>
                <a:lnTo>
                  <a:pt x="5359" y="39750"/>
                </a:lnTo>
                <a:lnTo>
                  <a:pt x="8293" y="40563"/>
                </a:lnTo>
                <a:lnTo>
                  <a:pt x="13347" y="40563"/>
                </a:lnTo>
                <a:lnTo>
                  <a:pt x="17805" y="39052"/>
                </a:lnTo>
                <a:lnTo>
                  <a:pt x="25272" y="34480"/>
                </a:lnTo>
                <a:lnTo>
                  <a:pt x="30848" y="28041"/>
                </a:lnTo>
                <a:lnTo>
                  <a:pt x="34264" y="19265"/>
                </a:lnTo>
                <a:lnTo>
                  <a:pt x="34696" y="17017"/>
                </a:lnTo>
                <a:lnTo>
                  <a:pt x="34556" y="10502"/>
                </a:lnTo>
                <a:lnTo>
                  <a:pt x="33096" y="5270"/>
                </a:lnTo>
                <a:lnTo>
                  <a:pt x="30810" y="2247"/>
                </a:lnTo>
                <a:lnTo>
                  <a:pt x="28600" y="736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500384" y="3756893"/>
            <a:ext cx="36499" cy="61556"/>
          </a:xfrm>
          <a:custGeom>
            <a:avLst/>
            <a:gdLst/>
            <a:ahLst/>
            <a:cxnLst/>
            <a:rect l="l" t="t" r="r" b="b"/>
            <a:pathLst>
              <a:path w="36499" h="61556">
                <a:moveTo>
                  <a:pt x="36410" y="50025"/>
                </a:moveTo>
                <a:lnTo>
                  <a:pt x="36499" y="8420"/>
                </a:lnTo>
                <a:lnTo>
                  <a:pt x="25920" y="165"/>
                </a:lnTo>
                <a:lnTo>
                  <a:pt x="25399" y="0"/>
                </a:lnTo>
                <a:lnTo>
                  <a:pt x="25133" y="44754"/>
                </a:lnTo>
                <a:lnTo>
                  <a:pt x="0" y="54724"/>
                </a:lnTo>
                <a:lnTo>
                  <a:pt x="380" y="55816"/>
                </a:lnTo>
                <a:lnTo>
                  <a:pt x="7556" y="61556"/>
                </a:lnTo>
                <a:lnTo>
                  <a:pt x="13690" y="59563"/>
                </a:lnTo>
                <a:lnTo>
                  <a:pt x="36410" y="5002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1405125" y="3795162"/>
            <a:ext cx="36372" cy="61734"/>
          </a:xfrm>
          <a:custGeom>
            <a:avLst/>
            <a:gdLst/>
            <a:ahLst/>
            <a:cxnLst/>
            <a:rect l="l" t="t" r="r" b="b"/>
            <a:pathLst>
              <a:path w="36372" h="61734">
                <a:moveTo>
                  <a:pt x="990" y="55778"/>
                </a:moveTo>
                <a:lnTo>
                  <a:pt x="8077" y="61734"/>
                </a:lnTo>
                <a:lnTo>
                  <a:pt x="36068" y="50546"/>
                </a:lnTo>
                <a:lnTo>
                  <a:pt x="36372" y="8470"/>
                </a:lnTo>
                <a:lnTo>
                  <a:pt x="26047" y="0"/>
                </a:lnTo>
                <a:lnTo>
                  <a:pt x="25577" y="44538"/>
                </a:lnTo>
                <a:lnTo>
                  <a:pt x="0" y="54825"/>
                </a:lnTo>
                <a:lnTo>
                  <a:pt x="990" y="55778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1508800" y="3816414"/>
            <a:ext cx="23596" cy="42379"/>
          </a:xfrm>
          <a:custGeom>
            <a:avLst/>
            <a:gdLst/>
            <a:ahLst/>
            <a:cxnLst/>
            <a:rect l="l" t="t" r="r" b="b"/>
            <a:pathLst>
              <a:path w="23596" h="42379">
                <a:moveTo>
                  <a:pt x="952" y="11493"/>
                </a:moveTo>
                <a:lnTo>
                  <a:pt x="736" y="15341"/>
                </a:lnTo>
                <a:lnTo>
                  <a:pt x="4711" y="14516"/>
                </a:lnTo>
                <a:lnTo>
                  <a:pt x="5448" y="10718"/>
                </a:lnTo>
                <a:lnTo>
                  <a:pt x="9728" y="6007"/>
                </a:lnTo>
                <a:lnTo>
                  <a:pt x="12699" y="4495"/>
                </a:lnTo>
                <a:lnTo>
                  <a:pt x="16027" y="4495"/>
                </a:lnTo>
                <a:lnTo>
                  <a:pt x="18313" y="5968"/>
                </a:lnTo>
                <a:lnTo>
                  <a:pt x="18275" y="10807"/>
                </a:lnTo>
                <a:lnTo>
                  <a:pt x="16763" y="13779"/>
                </a:lnTo>
                <a:lnTo>
                  <a:pt x="4800" y="30378"/>
                </a:lnTo>
                <a:lnTo>
                  <a:pt x="215" y="38493"/>
                </a:lnTo>
                <a:lnTo>
                  <a:pt x="0" y="42379"/>
                </a:lnTo>
                <a:lnTo>
                  <a:pt x="2463" y="41516"/>
                </a:lnTo>
                <a:lnTo>
                  <a:pt x="23240" y="33058"/>
                </a:lnTo>
                <a:lnTo>
                  <a:pt x="23596" y="28562"/>
                </a:lnTo>
                <a:lnTo>
                  <a:pt x="8216" y="34645"/>
                </a:lnTo>
                <a:lnTo>
                  <a:pt x="7391" y="32969"/>
                </a:lnTo>
                <a:lnTo>
                  <a:pt x="18961" y="17500"/>
                </a:lnTo>
                <a:lnTo>
                  <a:pt x="22809" y="10807"/>
                </a:lnTo>
                <a:lnTo>
                  <a:pt x="23456" y="5968"/>
                </a:lnTo>
                <a:lnTo>
                  <a:pt x="22034" y="1473"/>
                </a:lnTo>
                <a:lnTo>
                  <a:pt x="19786" y="0"/>
                </a:lnTo>
                <a:lnTo>
                  <a:pt x="13487" y="0"/>
                </a:lnTo>
                <a:lnTo>
                  <a:pt x="8470" y="2514"/>
                </a:lnTo>
                <a:lnTo>
                  <a:pt x="4025" y="6311"/>
                </a:lnTo>
                <a:lnTo>
                  <a:pt x="952" y="1149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1412208" y="3856164"/>
            <a:ext cx="12788" cy="37934"/>
          </a:xfrm>
          <a:custGeom>
            <a:avLst/>
            <a:gdLst/>
            <a:ahLst/>
            <a:cxnLst/>
            <a:rect l="l" t="t" r="r" b="b"/>
            <a:pathLst>
              <a:path w="12788" h="37934">
                <a:moveTo>
                  <a:pt x="11239" y="177"/>
                </a:moveTo>
                <a:lnTo>
                  <a:pt x="5753" y="7607"/>
                </a:lnTo>
                <a:lnTo>
                  <a:pt x="0" y="13830"/>
                </a:lnTo>
                <a:lnTo>
                  <a:pt x="0" y="18402"/>
                </a:lnTo>
                <a:lnTo>
                  <a:pt x="8255" y="9804"/>
                </a:lnTo>
                <a:lnTo>
                  <a:pt x="8775" y="37934"/>
                </a:lnTo>
                <a:lnTo>
                  <a:pt x="12788" y="36423"/>
                </a:lnTo>
                <a:lnTo>
                  <a:pt x="12738" y="0"/>
                </a:lnTo>
                <a:lnTo>
                  <a:pt x="11239" y="1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1547508" y="3922049"/>
            <a:ext cx="37414" cy="16497"/>
          </a:xfrm>
          <a:custGeom>
            <a:avLst/>
            <a:gdLst/>
            <a:ahLst/>
            <a:cxnLst/>
            <a:rect l="l" t="t" r="r" b="b"/>
            <a:pathLst>
              <a:path w="37414" h="16497">
                <a:moveTo>
                  <a:pt x="37414" y="1549"/>
                </a:moveTo>
                <a:lnTo>
                  <a:pt x="36804" y="0"/>
                </a:lnTo>
                <a:lnTo>
                  <a:pt x="0" y="15201"/>
                </a:lnTo>
                <a:lnTo>
                  <a:pt x="126" y="16497"/>
                </a:lnTo>
                <a:lnTo>
                  <a:pt x="37414" y="154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1552133" y="3934047"/>
            <a:ext cx="38188" cy="16548"/>
          </a:xfrm>
          <a:custGeom>
            <a:avLst/>
            <a:gdLst/>
            <a:ahLst/>
            <a:cxnLst/>
            <a:rect l="l" t="t" r="r" b="b"/>
            <a:pathLst>
              <a:path w="38188" h="16548">
                <a:moveTo>
                  <a:pt x="38188" y="1562"/>
                </a:moveTo>
                <a:lnTo>
                  <a:pt x="36931" y="0"/>
                </a:lnTo>
                <a:lnTo>
                  <a:pt x="0" y="15163"/>
                </a:lnTo>
                <a:lnTo>
                  <a:pt x="825" y="16548"/>
                </a:lnTo>
                <a:lnTo>
                  <a:pt x="38188" y="15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1452336" y="3960362"/>
            <a:ext cx="37503" cy="16675"/>
          </a:xfrm>
          <a:custGeom>
            <a:avLst/>
            <a:gdLst/>
            <a:ahLst/>
            <a:cxnLst/>
            <a:rect l="l" t="t" r="r" b="b"/>
            <a:pathLst>
              <a:path w="37503" h="16675">
                <a:moveTo>
                  <a:pt x="37503" y="1295"/>
                </a:moveTo>
                <a:lnTo>
                  <a:pt x="37376" y="0"/>
                </a:lnTo>
                <a:lnTo>
                  <a:pt x="0" y="15074"/>
                </a:lnTo>
                <a:lnTo>
                  <a:pt x="520" y="16675"/>
                </a:lnTo>
                <a:lnTo>
                  <a:pt x="37503" y="129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1457443" y="3972894"/>
            <a:ext cx="37795" cy="16192"/>
          </a:xfrm>
          <a:custGeom>
            <a:avLst/>
            <a:gdLst/>
            <a:ahLst/>
            <a:cxnLst/>
            <a:rect l="l" t="t" r="r" b="b"/>
            <a:pathLst>
              <a:path w="37795" h="16192">
                <a:moveTo>
                  <a:pt x="37795" y="990"/>
                </a:moveTo>
                <a:lnTo>
                  <a:pt x="36842" y="0"/>
                </a:lnTo>
                <a:lnTo>
                  <a:pt x="0" y="14681"/>
                </a:lnTo>
                <a:lnTo>
                  <a:pt x="723" y="16192"/>
                </a:lnTo>
                <a:lnTo>
                  <a:pt x="37795" y="990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1233742" y="4124177"/>
            <a:ext cx="42087" cy="24066"/>
          </a:xfrm>
          <a:custGeom>
            <a:avLst/>
            <a:gdLst/>
            <a:ahLst/>
            <a:cxnLst/>
            <a:rect l="l" t="t" r="r" b="b"/>
            <a:pathLst>
              <a:path w="42087" h="24066">
                <a:moveTo>
                  <a:pt x="28994" y="7645"/>
                </a:moveTo>
                <a:lnTo>
                  <a:pt x="9512" y="0"/>
                </a:lnTo>
                <a:lnTo>
                  <a:pt x="0" y="736"/>
                </a:lnTo>
                <a:lnTo>
                  <a:pt x="520" y="1511"/>
                </a:lnTo>
                <a:lnTo>
                  <a:pt x="15519" y="13601"/>
                </a:lnTo>
                <a:lnTo>
                  <a:pt x="17246" y="15506"/>
                </a:lnTo>
                <a:lnTo>
                  <a:pt x="25323" y="16586"/>
                </a:lnTo>
                <a:lnTo>
                  <a:pt x="26365" y="17233"/>
                </a:lnTo>
                <a:lnTo>
                  <a:pt x="30556" y="17322"/>
                </a:lnTo>
                <a:lnTo>
                  <a:pt x="40525" y="24066"/>
                </a:lnTo>
                <a:lnTo>
                  <a:pt x="42087" y="23672"/>
                </a:lnTo>
                <a:lnTo>
                  <a:pt x="40398" y="20256"/>
                </a:lnTo>
                <a:lnTo>
                  <a:pt x="28994" y="764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1260490" y="4185558"/>
            <a:ext cx="19659" cy="46570"/>
          </a:xfrm>
          <a:custGeom>
            <a:avLst/>
            <a:gdLst/>
            <a:ahLst/>
            <a:cxnLst/>
            <a:rect l="l" t="t" r="r" b="b"/>
            <a:pathLst>
              <a:path w="19659" h="46570">
                <a:moveTo>
                  <a:pt x="38" y="46062"/>
                </a:moveTo>
                <a:lnTo>
                  <a:pt x="9804" y="32791"/>
                </a:lnTo>
                <a:lnTo>
                  <a:pt x="18796" y="8775"/>
                </a:lnTo>
                <a:lnTo>
                  <a:pt x="19519" y="5753"/>
                </a:lnTo>
                <a:lnTo>
                  <a:pt x="19659" y="0"/>
                </a:lnTo>
                <a:lnTo>
                  <a:pt x="15811" y="3543"/>
                </a:lnTo>
                <a:lnTo>
                  <a:pt x="12141" y="14135"/>
                </a:lnTo>
                <a:lnTo>
                  <a:pt x="431" y="21259"/>
                </a:lnTo>
                <a:lnTo>
                  <a:pt x="3759" y="29514"/>
                </a:lnTo>
                <a:lnTo>
                  <a:pt x="1473" y="35001"/>
                </a:lnTo>
                <a:lnTo>
                  <a:pt x="0" y="43332"/>
                </a:lnTo>
                <a:lnTo>
                  <a:pt x="38" y="460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1184927" y="4236840"/>
            <a:ext cx="71932" cy="46913"/>
          </a:xfrm>
          <a:custGeom>
            <a:avLst/>
            <a:gdLst/>
            <a:ahLst/>
            <a:cxnLst/>
            <a:rect l="l" t="t" r="r" b="b"/>
            <a:pathLst>
              <a:path w="71932" h="46913">
                <a:moveTo>
                  <a:pt x="8001" y="45313"/>
                </a:moveTo>
                <a:lnTo>
                  <a:pt x="23456" y="41300"/>
                </a:lnTo>
                <a:lnTo>
                  <a:pt x="47129" y="27432"/>
                </a:lnTo>
                <a:lnTo>
                  <a:pt x="68821" y="7048"/>
                </a:lnTo>
                <a:lnTo>
                  <a:pt x="71932" y="2032"/>
                </a:lnTo>
                <a:lnTo>
                  <a:pt x="60350" y="0"/>
                </a:lnTo>
                <a:lnTo>
                  <a:pt x="50596" y="3073"/>
                </a:lnTo>
                <a:lnTo>
                  <a:pt x="37541" y="7480"/>
                </a:lnTo>
                <a:lnTo>
                  <a:pt x="39230" y="23025"/>
                </a:lnTo>
                <a:lnTo>
                  <a:pt x="39535" y="23329"/>
                </a:lnTo>
                <a:lnTo>
                  <a:pt x="39192" y="26098"/>
                </a:lnTo>
                <a:lnTo>
                  <a:pt x="38798" y="26606"/>
                </a:lnTo>
                <a:lnTo>
                  <a:pt x="23812" y="32575"/>
                </a:lnTo>
                <a:lnTo>
                  <a:pt x="21297" y="33388"/>
                </a:lnTo>
                <a:lnTo>
                  <a:pt x="18796" y="19138"/>
                </a:lnTo>
                <a:lnTo>
                  <a:pt x="8432" y="28473"/>
                </a:lnTo>
                <a:lnTo>
                  <a:pt x="1257" y="43116"/>
                </a:lnTo>
                <a:lnTo>
                  <a:pt x="0" y="46913"/>
                </a:lnTo>
                <a:lnTo>
                  <a:pt x="8001" y="4531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1450832" y="4291225"/>
            <a:ext cx="46609" cy="22771"/>
          </a:xfrm>
          <a:custGeom>
            <a:avLst/>
            <a:gdLst/>
            <a:ahLst/>
            <a:cxnLst/>
            <a:rect l="l" t="t" r="r" b="b"/>
            <a:pathLst>
              <a:path w="46609" h="22771">
                <a:moveTo>
                  <a:pt x="46609" y="3937"/>
                </a:moveTo>
                <a:lnTo>
                  <a:pt x="44754" y="393"/>
                </a:lnTo>
                <a:lnTo>
                  <a:pt x="44196" y="0"/>
                </a:lnTo>
                <a:lnTo>
                  <a:pt x="0" y="18186"/>
                </a:lnTo>
                <a:lnTo>
                  <a:pt x="88" y="22771"/>
                </a:lnTo>
                <a:lnTo>
                  <a:pt x="6172" y="20739"/>
                </a:lnTo>
                <a:lnTo>
                  <a:pt x="46215" y="4368"/>
                </a:lnTo>
                <a:lnTo>
                  <a:pt x="46609" y="393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1233746" y="4310494"/>
            <a:ext cx="42075" cy="23939"/>
          </a:xfrm>
          <a:custGeom>
            <a:avLst/>
            <a:gdLst/>
            <a:ahLst/>
            <a:cxnLst/>
            <a:rect l="l" t="t" r="r" b="b"/>
            <a:pathLst>
              <a:path w="42075" h="23939">
                <a:moveTo>
                  <a:pt x="27520" y="6743"/>
                </a:moveTo>
                <a:lnTo>
                  <a:pt x="8813" y="0"/>
                </a:lnTo>
                <a:lnTo>
                  <a:pt x="0" y="609"/>
                </a:lnTo>
                <a:lnTo>
                  <a:pt x="3505" y="3721"/>
                </a:lnTo>
                <a:lnTo>
                  <a:pt x="17284" y="15341"/>
                </a:lnTo>
                <a:lnTo>
                  <a:pt x="25323" y="16459"/>
                </a:lnTo>
                <a:lnTo>
                  <a:pt x="26352" y="17106"/>
                </a:lnTo>
                <a:lnTo>
                  <a:pt x="30543" y="17195"/>
                </a:lnTo>
                <a:lnTo>
                  <a:pt x="40525" y="23939"/>
                </a:lnTo>
                <a:lnTo>
                  <a:pt x="42075" y="23545"/>
                </a:lnTo>
                <a:lnTo>
                  <a:pt x="40398" y="20129"/>
                </a:lnTo>
                <a:lnTo>
                  <a:pt x="27520" y="674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1482276" y="4334991"/>
            <a:ext cx="33655" cy="21082"/>
          </a:xfrm>
          <a:custGeom>
            <a:avLst/>
            <a:gdLst/>
            <a:ahLst/>
            <a:cxnLst/>
            <a:rect l="l" t="t" r="r" b="b"/>
            <a:pathLst>
              <a:path w="33655" h="21082">
                <a:moveTo>
                  <a:pt x="33655" y="11277"/>
                </a:moveTo>
                <a:lnTo>
                  <a:pt x="31407" y="0"/>
                </a:lnTo>
                <a:lnTo>
                  <a:pt x="0" y="12966"/>
                </a:lnTo>
                <a:lnTo>
                  <a:pt x="5791" y="18186"/>
                </a:lnTo>
                <a:lnTo>
                  <a:pt x="9766" y="21081"/>
                </a:lnTo>
                <a:lnTo>
                  <a:pt x="33655" y="112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1260833" y="4371802"/>
            <a:ext cx="19316" cy="39649"/>
          </a:xfrm>
          <a:custGeom>
            <a:avLst/>
            <a:gdLst/>
            <a:ahLst/>
            <a:cxnLst/>
            <a:rect l="l" t="t" r="r" b="b"/>
            <a:pathLst>
              <a:path w="19316" h="39649">
                <a:moveTo>
                  <a:pt x="3416" y="29464"/>
                </a:moveTo>
                <a:lnTo>
                  <a:pt x="1727" y="34036"/>
                </a:lnTo>
                <a:lnTo>
                  <a:pt x="0" y="39649"/>
                </a:lnTo>
                <a:lnTo>
                  <a:pt x="5181" y="39649"/>
                </a:lnTo>
                <a:lnTo>
                  <a:pt x="10198" y="31267"/>
                </a:lnTo>
                <a:lnTo>
                  <a:pt x="18453" y="8724"/>
                </a:lnTo>
                <a:lnTo>
                  <a:pt x="19177" y="5740"/>
                </a:lnTo>
                <a:lnTo>
                  <a:pt x="19316" y="0"/>
                </a:lnTo>
                <a:lnTo>
                  <a:pt x="15468" y="3492"/>
                </a:lnTo>
                <a:lnTo>
                  <a:pt x="11671" y="14681"/>
                </a:lnTo>
                <a:lnTo>
                  <a:pt x="88" y="21209"/>
                </a:lnTo>
                <a:lnTo>
                  <a:pt x="3416" y="2946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666140" y="3512117"/>
            <a:ext cx="2120" cy="736"/>
          </a:xfrm>
          <a:custGeom>
            <a:avLst/>
            <a:gdLst/>
            <a:ahLst/>
            <a:cxnLst/>
            <a:rect l="l" t="t" r="r" b="b"/>
            <a:pathLst>
              <a:path w="2120" h="736">
                <a:moveTo>
                  <a:pt x="0" y="736"/>
                </a:moveTo>
                <a:lnTo>
                  <a:pt x="1993" y="469"/>
                </a:lnTo>
                <a:lnTo>
                  <a:pt x="212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37680" y="3591311"/>
            <a:ext cx="14770" cy="8597"/>
          </a:xfrm>
          <a:custGeom>
            <a:avLst/>
            <a:gdLst/>
            <a:ahLst/>
            <a:cxnLst/>
            <a:rect l="l" t="t" r="r" b="b"/>
            <a:pathLst>
              <a:path w="14770" h="8597">
                <a:moveTo>
                  <a:pt x="3187" y="5130"/>
                </a:moveTo>
                <a:lnTo>
                  <a:pt x="0" y="8597"/>
                </a:lnTo>
                <a:lnTo>
                  <a:pt x="5346" y="6553"/>
                </a:lnTo>
                <a:lnTo>
                  <a:pt x="14770" y="850"/>
                </a:lnTo>
                <a:lnTo>
                  <a:pt x="14770" y="0"/>
                </a:lnTo>
                <a:lnTo>
                  <a:pt x="3187" y="513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1552961" y="3935609"/>
            <a:ext cx="38138" cy="15900"/>
          </a:xfrm>
          <a:custGeom>
            <a:avLst/>
            <a:gdLst/>
            <a:ahLst/>
            <a:cxnLst/>
            <a:rect l="l" t="t" r="r" b="b"/>
            <a:pathLst>
              <a:path w="38138" h="15900">
                <a:moveTo>
                  <a:pt x="38138" y="1295"/>
                </a:moveTo>
                <a:lnTo>
                  <a:pt x="37363" y="0"/>
                </a:lnTo>
                <a:lnTo>
                  <a:pt x="0" y="14985"/>
                </a:lnTo>
                <a:lnTo>
                  <a:pt x="647" y="15900"/>
                </a:lnTo>
                <a:lnTo>
                  <a:pt x="38138" y="129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1547075" y="3898416"/>
            <a:ext cx="37414" cy="38836"/>
          </a:xfrm>
          <a:custGeom>
            <a:avLst/>
            <a:gdLst/>
            <a:ahLst/>
            <a:cxnLst/>
            <a:rect l="l" t="t" r="r" b="b"/>
            <a:pathLst>
              <a:path w="37414" h="38836">
                <a:moveTo>
                  <a:pt x="37414" y="342"/>
                </a:moveTo>
                <a:lnTo>
                  <a:pt x="35559" y="0"/>
                </a:lnTo>
                <a:lnTo>
                  <a:pt x="215" y="14338"/>
                </a:lnTo>
                <a:lnTo>
                  <a:pt x="0" y="38404"/>
                </a:lnTo>
                <a:lnTo>
                  <a:pt x="431" y="38836"/>
                </a:lnTo>
                <a:lnTo>
                  <a:pt x="37236" y="23622"/>
                </a:lnTo>
                <a:lnTo>
                  <a:pt x="37414" y="342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1451737" y="3936511"/>
            <a:ext cx="37973" cy="38925"/>
          </a:xfrm>
          <a:custGeom>
            <a:avLst/>
            <a:gdLst/>
            <a:ahLst/>
            <a:cxnLst/>
            <a:rect l="l" t="t" r="r" b="b"/>
            <a:pathLst>
              <a:path w="37972" h="38925">
                <a:moveTo>
                  <a:pt x="37972" y="23850"/>
                </a:moveTo>
                <a:lnTo>
                  <a:pt x="37287" y="0"/>
                </a:lnTo>
                <a:lnTo>
                  <a:pt x="0" y="15087"/>
                </a:lnTo>
                <a:lnTo>
                  <a:pt x="253" y="35344"/>
                </a:lnTo>
                <a:lnTo>
                  <a:pt x="596" y="38925"/>
                </a:lnTo>
                <a:lnTo>
                  <a:pt x="37972" y="2385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1458169" y="3973880"/>
            <a:ext cx="37630" cy="16459"/>
          </a:xfrm>
          <a:custGeom>
            <a:avLst/>
            <a:gdLst/>
            <a:ahLst/>
            <a:cxnLst/>
            <a:rect l="l" t="t" r="r" b="b"/>
            <a:pathLst>
              <a:path w="37630" h="16459">
                <a:moveTo>
                  <a:pt x="37630" y="1257"/>
                </a:moveTo>
                <a:lnTo>
                  <a:pt x="37071" y="0"/>
                </a:lnTo>
                <a:lnTo>
                  <a:pt x="0" y="15214"/>
                </a:lnTo>
                <a:lnTo>
                  <a:pt x="647" y="16459"/>
                </a:lnTo>
                <a:lnTo>
                  <a:pt x="37630" y="125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1224118" y="4259875"/>
            <a:ext cx="342" cy="3060"/>
          </a:xfrm>
          <a:custGeom>
            <a:avLst/>
            <a:gdLst/>
            <a:ahLst/>
            <a:cxnLst/>
            <a:rect l="l" t="t" r="r" b="b"/>
            <a:pathLst>
              <a:path w="342" h="3060">
                <a:moveTo>
                  <a:pt x="0" y="3060"/>
                </a:moveTo>
                <a:lnTo>
                  <a:pt x="342" y="292"/>
                </a:lnTo>
                <a:lnTo>
                  <a:pt x="38" y="0"/>
                </a:lnTo>
                <a:lnTo>
                  <a:pt x="0" y="306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1450823" y="4286742"/>
            <a:ext cx="44196" cy="22682"/>
          </a:xfrm>
          <a:custGeom>
            <a:avLst/>
            <a:gdLst/>
            <a:ahLst/>
            <a:cxnLst/>
            <a:rect l="l" t="t" r="r" b="b"/>
            <a:pathLst>
              <a:path w="44196" h="22682">
                <a:moveTo>
                  <a:pt x="42557" y="1117"/>
                </a:moveTo>
                <a:lnTo>
                  <a:pt x="41173" y="0"/>
                </a:lnTo>
                <a:lnTo>
                  <a:pt x="0" y="16675"/>
                </a:lnTo>
                <a:lnTo>
                  <a:pt x="0" y="22682"/>
                </a:lnTo>
                <a:lnTo>
                  <a:pt x="44195" y="4483"/>
                </a:lnTo>
                <a:lnTo>
                  <a:pt x="42557" y="111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1492042" y="4346268"/>
            <a:ext cx="24536" cy="26263"/>
          </a:xfrm>
          <a:custGeom>
            <a:avLst/>
            <a:gdLst/>
            <a:ahLst/>
            <a:cxnLst/>
            <a:rect l="l" t="t" r="r" b="b"/>
            <a:pathLst>
              <a:path w="24536" h="26263">
                <a:moveTo>
                  <a:pt x="24536" y="1727"/>
                </a:moveTo>
                <a:lnTo>
                  <a:pt x="23888" y="0"/>
                </a:lnTo>
                <a:lnTo>
                  <a:pt x="0" y="9804"/>
                </a:lnTo>
                <a:lnTo>
                  <a:pt x="469" y="10718"/>
                </a:lnTo>
                <a:lnTo>
                  <a:pt x="17792" y="24968"/>
                </a:lnTo>
                <a:lnTo>
                  <a:pt x="20091" y="26263"/>
                </a:lnTo>
                <a:lnTo>
                  <a:pt x="23063" y="25488"/>
                </a:lnTo>
                <a:lnTo>
                  <a:pt x="24536" y="21513"/>
                </a:lnTo>
                <a:lnTo>
                  <a:pt x="24536" y="172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1185707" y="4404277"/>
            <a:ext cx="13487" cy="7137"/>
          </a:xfrm>
          <a:custGeom>
            <a:avLst/>
            <a:gdLst/>
            <a:ahLst/>
            <a:cxnLst/>
            <a:rect l="l" t="t" r="r" b="b"/>
            <a:pathLst>
              <a:path w="13487" h="7137">
                <a:moveTo>
                  <a:pt x="2463" y="5283"/>
                </a:moveTo>
                <a:lnTo>
                  <a:pt x="0" y="7137"/>
                </a:lnTo>
                <a:lnTo>
                  <a:pt x="13487" y="7137"/>
                </a:lnTo>
                <a:lnTo>
                  <a:pt x="12750" y="0"/>
                </a:lnTo>
                <a:lnTo>
                  <a:pt x="2463" y="528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40127" y="3504694"/>
            <a:ext cx="33655" cy="18656"/>
          </a:xfrm>
          <a:custGeom>
            <a:avLst/>
            <a:gdLst/>
            <a:ahLst/>
            <a:cxnLst/>
            <a:rect l="l" t="t" r="r" b="b"/>
            <a:pathLst>
              <a:path w="33654" h="18656">
                <a:moveTo>
                  <a:pt x="6134" y="13690"/>
                </a:moveTo>
                <a:lnTo>
                  <a:pt x="21818" y="6819"/>
                </a:lnTo>
                <a:lnTo>
                  <a:pt x="33654" y="38"/>
                </a:lnTo>
                <a:lnTo>
                  <a:pt x="2082" y="0"/>
                </a:lnTo>
                <a:lnTo>
                  <a:pt x="0" y="1371"/>
                </a:lnTo>
                <a:lnTo>
                  <a:pt x="0" y="18656"/>
                </a:lnTo>
                <a:lnTo>
                  <a:pt x="6134" y="13690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662125" y="3534886"/>
            <a:ext cx="29337" cy="38404"/>
          </a:xfrm>
          <a:custGeom>
            <a:avLst/>
            <a:gdLst/>
            <a:ahLst/>
            <a:cxnLst/>
            <a:rect l="l" t="t" r="r" b="b"/>
            <a:pathLst>
              <a:path w="29337" h="38404">
                <a:moveTo>
                  <a:pt x="20256" y="26517"/>
                </a:moveTo>
                <a:lnTo>
                  <a:pt x="29337" y="0"/>
                </a:lnTo>
                <a:lnTo>
                  <a:pt x="10236" y="1511"/>
                </a:lnTo>
                <a:lnTo>
                  <a:pt x="7556" y="2552"/>
                </a:lnTo>
                <a:lnTo>
                  <a:pt x="0" y="12268"/>
                </a:lnTo>
                <a:lnTo>
                  <a:pt x="0" y="15773"/>
                </a:lnTo>
                <a:lnTo>
                  <a:pt x="3670" y="29984"/>
                </a:lnTo>
                <a:lnTo>
                  <a:pt x="2984" y="33261"/>
                </a:lnTo>
                <a:lnTo>
                  <a:pt x="2984" y="36029"/>
                </a:lnTo>
                <a:lnTo>
                  <a:pt x="6743" y="38404"/>
                </a:lnTo>
                <a:lnTo>
                  <a:pt x="8775" y="38404"/>
                </a:lnTo>
                <a:lnTo>
                  <a:pt x="14338" y="34086"/>
                </a:lnTo>
                <a:lnTo>
                  <a:pt x="20256" y="2651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1500376" y="3756889"/>
            <a:ext cx="25400" cy="54736"/>
          </a:xfrm>
          <a:custGeom>
            <a:avLst/>
            <a:gdLst/>
            <a:ahLst/>
            <a:cxnLst/>
            <a:rect l="l" t="t" r="r" b="b"/>
            <a:pathLst>
              <a:path w="25400" h="54737">
                <a:moveTo>
                  <a:pt x="25146" y="44754"/>
                </a:moveTo>
                <a:lnTo>
                  <a:pt x="25400" y="0"/>
                </a:lnTo>
                <a:lnTo>
                  <a:pt x="177" y="10020"/>
                </a:lnTo>
                <a:lnTo>
                  <a:pt x="0" y="54737"/>
                </a:lnTo>
                <a:lnTo>
                  <a:pt x="25146" y="4475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1405031" y="3795166"/>
            <a:ext cx="26136" cy="54825"/>
          </a:xfrm>
          <a:custGeom>
            <a:avLst/>
            <a:gdLst/>
            <a:ahLst/>
            <a:cxnLst/>
            <a:rect l="l" t="t" r="r" b="b"/>
            <a:pathLst>
              <a:path w="26136" h="54825">
                <a:moveTo>
                  <a:pt x="25666" y="44538"/>
                </a:moveTo>
                <a:lnTo>
                  <a:pt x="26136" y="0"/>
                </a:lnTo>
                <a:lnTo>
                  <a:pt x="0" y="10502"/>
                </a:lnTo>
                <a:lnTo>
                  <a:pt x="88" y="54825"/>
                </a:lnTo>
                <a:lnTo>
                  <a:pt x="25666" y="44538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1547639" y="3923597"/>
            <a:ext cx="37973" cy="17233"/>
          </a:xfrm>
          <a:custGeom>
            <a:avLst/>
            <a:gdLst/>
            <a:ahLst/>
            <a:cxnLst/>
            <a:rect l="l" t="t" r="r" b="b"/>
            <a:pathLst>
              <a:path w="37972" h="17233">
                <a:moveTo>
                  <a:pt x="37972" y="2247"/>
                </a:moveTo>
                <a:lnTo>
                  <a:pt x="37287" y="0"/>
                </a:lnTo>
                <a:lnTo>
                  <a:pt x="0" y="14947"/>
                </a:lnTo>
                <a:lnTo>
                  <a:pt x="736" y="17233"/>
                </a:lnTo>
                <a:lnTo>
                  <a:pt x="37972" y="224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1550625" y="3931069"/>
            <a:ext cx="38442" cy="18148"/>
          </a:xfrm>
          <a:custGeom>
            <a:avLst/>
            <a:gdLst/>
            <a:ahLst/>
            <a:cxnLst/>
            <a:rect l="l" t="t" r="r" b="b"/>
            <a:pathLst>
              <a:path w="38442" h="18148">
                <a:moveTo>
                  <a:pt x="38442" y="2984"/>
                </a:moveTo>
                <a:lnTo>
                  <a:pt x="36931" y="0"/>
                </a:lnTo>
                <a:lnTo>
                  <a:pt x="0" y="15214"/>
                </a:lnTo>
                <a:lnTo>
                  <a:pt x="1511" y="18148"/>
                </a:lnTo>
                <a:lnTo>
                  <a:pt x="38442" y="298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1455413" y="3969385"/>
            <a:ext cx="38874" cy="18199"/>
          </a:xfrm>
          <a:custGeom>
            <a:avLst/>
            <a:gdLst/>
            <a:ahLst/>
            <a:cxnLst/>
            <a:rect l="l" t="t" r="r" b="b"/>
            <a:pathLst>
              <a:path w="38874" h="18199">
                <a:moveTo>
                  <a:pt x="38874" y="3505"/>
                </a:moveTo>
                <a:lnTo>
                  <a:pt x="37236" y="0"/>
                </a:lnTo>
                <a:lnTo>
                  <a:pt x="0" y="14998"/>
                </a:lnTo>
                <a:lnTo>
                  <a:pt x="2031" y="18199"/>
                </a:lnTo>
                <a:lnTo>
                  <a:pt x="38874" y="350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1452857" y="3961660"/>
            <a:ext cx="37630" cy="17576"/>
          </a:xfrm>
          <a:custGeom>
            <a:avLst/>
            <a:gdLst/>
            <a:ahLst/>
            <a:cxnLst/>
            <a:rect l="l" t="t" r="r" b="b"/>
            <a:pathLst>
              <a:path w="37630" h="17576">
                <a:moveTo>
                  <a:pt x="37630" y="2374"/>
                </a:moveTo>
                <a:lnTo>
                  <a:pt x="36982" y="0"/>
                </a:lnTo>
                <a:lnTo>
                  <a:pt x="0" y="15379"/>
                </a:lnTo>
                <a:lnTo>
                  <a:pt x="774" y="17576"/>
                </a:lnTo>
                <a:lnTo>
                  <a:pt x="37630" y="237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1274273" y="4147842"/>
            <a:ext cx="2197" cy="1651"/>
          </a:xfrm>
          <a:custGeom>
            <a:avLst/>
            <a:gdLst/>
            <a:ahLst/>
            <a:cxnLst/>
            <a:rect l="l" t="t" r="r" b="b"/>
            <a:pathLst>
              <a:path w="2197" h="1650">
                <a:moveTo>
                  <a:pt x="0" y="393"/>
                </a:moveTo>
                <a:lnTo>
                  <a:pt x="469" y="1219"/>
                </a:lnTo>
                <a:lnTo>
                  <a:pt x="2197" y="1650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1450908" y="4295162"/>
            <a:ext cx="50292" cy="27685"/>
          </a:xfrm>
          <a:custGeom>
            <a:avLst/>
            <a:gdLst/>
            <a:ahLst/>
            <a:cxnLst/>
            <a:rect l="l" t="t" r="r" b="b"/>
            <a:pathLst>
              <a:path w="50291" h="27686">
                <a:moveTo>
                  <a:pt x="18846" y="19824"/>
                </a:moveTo>
                <a:lnTo>
                  <a:pt x="41351" y="10794"/>
                </a:lnTo>
                <a:lnTo>
                  <a:pt x="49898" y="7213"/>
                </a:lnTo>
                <a:lnTo>
                  <a:pt x="50291" y="6781"/>
                </a:lnTo>
                <a:lnTo>
                  <a:pt x="46532" y="0"/>
                </a:lnTo>
                <a:lnTo>
                  <a:pt x="46139" y="431"/>
                </a:lnTo>
                <a:lnTo>
                  <a:pt x="6095" y="16802"/>
                </a:lnTo>
                <a:lnTo>
                  <a:pt x="0" y="18834"/>
                </a:lnTo>
                <a:lnTo>
                  <a:pt x="50" y="27470"/>
                </a:lnTo>
                <a:lnTo>
                  <a:pt x="520" y="27685"/>
                </a:lnTo>
                <a:lnTo>
                  <a:pt x="18846" y="1982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1467244" y="4318441"/>
            <a:ext cx="46443" cy="29514"/>
          </a:xfrm>
          <a:custGeom>
            <a:avLst/>
            <a:gdLst/>
            <a:ahLst/>
            <a:cxnLst/>
            <a:rect l="l" t="t" r="r" b="b"/>
            <a:pathLst>
              <a:path w="46443" h="29514">
                <a:moveTo>
                  <a:pt x="44754" y="8559"/>
                </a:moveTo>
                <a:lnTo>
                  <a:pt x="41478" y="0"/>
                </a:lnTo>
                <a:lnTo>
                  <a:pt x="41084" y="393"/>
                </a:lnTo>
                <a:lnTo>
                  <a:pt x="0" y="17411"/>
                </a:lnTo>
                <a:lnTo>
                  <a:pt x="12573" y="28003"/>
                </a:lnTo>
                <a:lnTo>
                  <a:pt x="15036" y="29514"/>
                </a:lnTo>
                <a:lnTo>
                  <a:pt x="46443" y="16548"/>
                </a:lnTo>
                <a:lnTo>
                  <a:pt x="44754" y="8559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274273" y="4334037"/>
            <a:ext cx="2120" cy="1727"/>
          </a:xfrm>
          <a:custGeom>
            <a:avLst/>
            <a:gdLst/>
            <a:ahLst/>
            <a:cxnLst/>
            <a:rect l="l" t="t" r="r" b="b"/>
            <a:pathLst>
              <a:path w="2120" h="1727">
                <a:moveTo>
                  <a:pt x="0" y="393"/>
                </a:moveTo>
                <a:lnTo>
                  <a:pt x="508" y="1168"/>
                </a:lnTo>
                <a:lnTo>
                  <a:pt x="2120" y="1727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532434" y="4274163"/>
            <a:ext cx="48945" cy="137287"/>
          </a:xfrm>
          <a:custGeom>
            <a:avLst/>
            <a:gdLst/>
            <a:ahLst/>
            <a:cxnLst/>
            <a:rect l="l" t="t" r="r" b="b"/>
            <a:pathLst>
              <a:path w="48945" h="137287">
                <a:moveTo>
                  <a:pt x="46964" y="215"/>
                </a:moveTo>
                <a:lnTo>
                  <a:pt x="215" y="19532"/>
                </a:lnTo>
                <a:lnTo>
                  <a:pt x="0" y="115608"/>
                </a:lnTo>
                <a:lnTo>
                  <a:pt x="22377" y="133921"/>
                </a:lnTo>
                <a:lnTo>
                  <a:pt x="25666" y="137287"/>
                </a:lnTo>
                <a:lnTo>
                  <a:pt x="48945" y="137248"/>
                </a:lnTo>
                <a:lnTo>
                  <a:pt x="48729" y="0"/>
                </a:lnTo>
                <a:lnTo>
                  <a:pt x="46964" y="21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1674472" y="3536313"/>
            <a:ext cx="42037" cy="875093"/>
          </a:xfrm>
          <a:custGeom>
            <a:avLst/>
            <a:gdLst/>
            <a:ahLst/>
            <a:cxnLst/>
            <a:rect l="l" t="t" r="r" b="b"/>
            <a:pathLst>
              <a:path w="42037" h="875093">
                <a:moveTo>
                  <a:pt x="41821" y="34556"/>
                </a:moveTo>
                <a:lnTo>
                  <a:pt x="520" y="0"/>
                </a:lnTo>
                <a:lnTo>
                  <a:pt x="0" y="38"/>
                </a:lnTo>
                <a:lnTo>
                  <a:pt x="0" y="875093"/>
                </a:lnTo>
                <a:lnTo>
                  <a:pt x="42037" y="875093"/>
                </a:lnTo>
                <a:lnTo>
                  <a:pt x="41821" y="34556"/>
                </a:lnTo>
                <a:close/>
              </a:path>
            </a:pathLst>
          </a:custGeom>
          <a:solidFill>
            <a:srgbClr val="416C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40089" y="4122444"/>
            <a:ext cx="203555" cy="233540"/>
          </a:xfrm>
          <a:custGeom>
            <a:avLst/>
            <a:gdLst/>
            <a:ahLst/>
            <a:cxnLst/>
            <a:rect l="l" t="t" r="r" b="b"/>
            <a:pathLst>
              <a:path w="203555" h="233540">
                <a:moveTo>
                  <a:pt x="201612" y="148958"/>
                </a:moveTo>
                <a:lnTo>
                  <a:pt x="20955" y="0"/>
                </a:lnTo>
                <a:lnTo>
                  <a:pt x="88" y="8343"/>
                </a:lnTo>
                <a:lnTo>
                  <a:pt x="0" y="233540"/>
                </a:lnTo>
                <a:lnTo>
                  <a:pt x="203555" y="151028"/>
                </a:lnTo>
                <a:lnTo>
                  <a:pt x="201612" y="14895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1553599" y="3936911"/>
            <a:ext cx="56159" cy="31267"/>
          </a:xfrm>
          <a:custGeom>
            <a:avLst/>
            <a:gdLst/>
            <a:ahLst/>
            <a:cxnLst/>
            <a:rect l="l" t="t" r="r" b="b"/>
            <a:pathLst>
              <a:path w="56159" h="31267">
                <a:moveTo>
                  <a:pt x="39573" y="2628"/>
                </a:moveTo>
                <a:lnTo>
                  <a:pt x="37503" y="0"/>
                </a:lnTo>
                <a:lnTo>
                  <a:pt x="0" y="14592"/>
                </a:lnTo>
                <a:lnTo>
                  <a:pt x="4190" y="19215"/>
                </a:lnTo>
                <a:lnTo>
                  <a:pt x="18580" y="31229"/>
                </a:lnTo>
                <a:lnTo>
                  <a:pt x="20523" y="31267"/>
                </a:lnTo>
                <a:lnTo>
                  <a:pt x="56121" y="16535"/>
                </a:lnTo>
                <a:lnTo>
                  <a:pt x="56159" y="15887"/>
                </a:lnTo>
                <a:lnTo>
                  <a:pt x="39573" y="2628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458817" y="3975134"/>
            <a:ext cx="55905" cy="31318"/>
          </a:xfrm>
          <a:custGeom>
            <a:avLst/>
            <a:gdLst/>
            <a:ahLst/>
            <a:cxnLst/>
            <a:rect l="l" t="t" r="r" b="b"/>
            <a:pathLst>
              <a:path w="55905" h="31318">
                <a:moveTo>
                  <a:pt x="40525" y="3416"/>
                </a:moveTo>
                <a:lnTo>
                  <a:pt x="36982" y="0"/>
                </a:lnTo>
                <a:lnTo>
                  <a:pt x="0" y="15214"/>
                </a:lnTo>
                <a:lnTo>
                  <a:pt x="1473" y="16941"/>
                </a:lnTo>
                <a:lnTo>
                  <a:pt x="17970" y="31280"/>
                </a:lnTo>
                <a:lnTo>
                  <a:pt x="20701" y="31318"/>
                </a:lnTo>
                <a:lnTo>
                  <a:pt x="55905" y="16764"/>
                </a:lnTo>
                <a:lnTo>
                  <a:pt x="52451" y="13220"/>
                </a:lnTo>
                <a:lnTo>
                  <a:pt x="40525" y="341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207350" y="4151050"/>
            <a:ext cx="1473" cy="1295"/>
          </a:xfrm>
          <a:custGeom>
            <a:avLst/>
            <a:gdLst/>
            <a:ahLst/>
            <a:cxnLst/>
            <a:rect l="l" t="t" r="r" b="b"/>
            <a:pathLst>
              <a:path w="1473" h="1295">
                <a:moveTo>
                  <a:pt x="0" y="774"/>
                </a:moveTo>
                <a:lnTo>
                  <a:pt x="1333" y="1295"/>
                </a:lnTo>
                <a:lnTo>
                  <a:pt x="1473" y="0"/>
                </a:lnTo>
                <a:lnTo>
                  <a:pt x="0" y="774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1205019" y="4152470"/>
            <a:ext cx="1600" cy="2197"/>
          </a:xfrm>
          <a:custGeom>
            <a:avLst/>
            <a:gdLst/>
            <a:ahLst/>
            <a:cxnLst/>
            <a:rect l="l" t="t" r="r" b="b"/>
            <a:pathLst>
              <a:path w="1600" h="2197">
                <a:moveTo>
                  <a:pt x="0" y="863"/>
                </a:moveTo>
                <a:lnTo>
                  <a:pt x="774" y="2197"/>
                </a:lnTo>
                <a:lnTo>
                  <a:pt x="1600" y="736"/>
                </a:lnTo>
                <a:lnTo>
                  <a:pt x="151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217808" y="4178995"/>
            <a:ext cx="53225" cy="25666"/>
          </a:xfrm>
          <a:custGeom>
            <a:avLst/>
            <a:gdLst/>
            <a:ahLst/>
            <a:cxnLst/>
            <a:rect l="l" t="t" r="r" b="b"/>
            <a:pathLst>
              <a:path w="53225" h="25666">
                <a:moveTo>
                  <a:pt x="0" y="12573"/>
                </a:moveTo>
                <a:lnTo>
                  <a:pt x="6261" y="18618"/>
                </a:lnTo>
                <a:lnTo>
                  <a:pt x="6692" y="18796"/>
                </a:lnTo>
                <a:lnTo>
                  <a:pt x="14947" y="25577"/>
                </a:lnTo>
                <a:lnTo>
                  <a:pt x="19227" y="25666"/>
                </a:lnTo>
                <a:lnTo>
                  <a:pt x="33477" y="21856"/>
                </a:lnTo>
                <a:lnTo>
                  <a:pt x="51536" y="18923"/>
                </a:lnTo>
                <a:lnTo>
                  <a:pt x="53225" y="18313"/>
                </a:lnTo>
                <a:lnTo>
                  <a:pt x="53225" y="0"/>
                </a:lnTo>
                <a:lnTo>
                  <a:pt x="30454" y="3848"/>
                </a:lnTo>
                <a:lnTo>
                  <a:pt x="0" y="1257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1450830" y="4262376"/>
            <a:ext cx="41173" cy="41033"/>
          </a:xfrm>
          <a:custGeom>
            <a:avLst/>
            <a:gdLst/>
            <a:ahLst/>
            <a:cxnLst/>
            <a:rect l="l" t="t" r="r" b="b"/>
            <a:pathLst>
              <a:path w="41173" h="41033">
                <a:moveTo>
                  <a:pt x="18402" y="2286"/>
                </a:moveTo>
                <a:lnTo>
                  <a:pt x="8635" y="38"/>
                </a:lnTo>
                <a:lnTo>
                  <a:pt x="4622" y="0"/>
                </a:lnTo>
                <a:lnTo>
                  <a:pt x="88" y="2070"/>
                </a:lnTo>
                <a:lnTo>
                  <a:pt x="0" y="41033"/>
                </a:lnTo>
                <a:lnTo>
                  <a:pt x="41173" y="24358"/>
                </a:lnTo>
                <a:lnTo>
                  <a:pt x="40309" y="22453"/>
                </a:lnTo>
                <a:lnTo>
                  <a:pt x="28905" y="9804"/>
                </a:lnTo>
                <a:lnTo>
                  <a:pt x="18402" y="228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207350" y="4337270"/>
            <a:ext cx="1473" cy="1257"/>
          </a:xfrm>
          <a:custGeom>
            <a:avLst/>
            <a:gdLst/>
            <a:ahLst/>
            <a:cxnLst/>
            <a:rect l="l" t="t" r="r" b="b"/>
            <a:pathLst>
              <a:path w="1473" h="1257">
                <a:moveTo>
                  <a:pt x="0" y="749"/>
                </a:moveTo>
                <a:lnTo>
                  <a:pt x="1333" y="1257"/>
                </a:lnTo>
                <a:lnTo>
                  <a:pt x="147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1205019" y="4338703"/>
            <a:ext cx="1600" cy="2159"/>
          </a:xfrm>
          <a:custGeom>
            <a:avLst/>
            <a:gdLst/>
            <a:ahLst/>
            <a:cxnLst/>
            <a:rect l="l" t="t" r="r" b="b"/>
            <a:pathLst>
              <a:path w="1600" h="2159">
                <a:moveTo>
                  <a:pt x="0" y="825"/>
                </a:moveTo>
                <a:lnTo>
                  <a:pt x="774" y="2158"/>
                </a:lnTo>
                <a:lnTo>
                  <a:pt x="1600" y="698"/>
                </a:lnTo>
                <a:lnTo>
                  <a:pt x="1511" y="0"/>
                </a:lnTo>
                <a:lnTo>
                  <a:pt x="0" y="825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1217808" y="4365315"/>
            <a:ext cx="53301" cy="25539"/>
          </a:xfrm>
          <a:custGeom>
            <a:avLst/>
            <a:gdLst/>
            <a:ahLst/>
            <a:cxnLst/>
            <a:rect l="l" t="t" r="r" b="b"/>
            <a:pathLst>
              <a:path w="53301" h="25539">
                <a:moveTo>
                  <a:pt x="0" y="12446"/>
                </a:moveTo>
                <a:lnTo>
                  <a:pt x="6261" y="18542"/>
                </a:lnTo>
                <a:lnTo>
                  <a:pt x="6692" y="18669"/>
                </a:lnTo>
                <a:lnTo>
                  <a:pt x="14947" y="25488"/>
                </a:lnTo>
                <a:lnTo>
                  <a:pt x="19227" y="25539"/>
                </a:lnTo>
                <a:lnTo>
                  <a:pt x="33477" y="21729"/>
                </a:lnTo>
                <a:lnTo>
                  <a:pt x="52311" y="18834"/>
                </a:lnTo>
                <a:lnTo>
                  <a:pt x="53225" y="18237"/>
                </a:lnTo>
                <a:lnTo>
                  <a:pt x="53301" y="0"/>
                </a:lnTo>
                <a:lnTo>
                  <a:pt x="30454" y="3721"/>
                </a:lnTo>
                <a:lnTo>
                  <a:pt x="0" y="1244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664163" y="3504780"/>
            <a:ext cx="30276" cy="13906"/>
          </a:xfrm>
          <a:custGeom>
            <a:avLst/>
            <a:gdLst/>
            <a:ahLst/>
            <a:cxnLst/>
            <a:rect l="l" t="t" r="r" b="b"/>
            <a:pathLst>
              <a:path w="30276" h="13906">
                <a:moveTo>
                  <a:pt x="3492" y="0"/>
                </a:moveTo>
                <a:lnTo>
                  <a:pt x="1460" y="6134"/>
                </a:lnTo>
                <a:lnTo>
                  <a:pt x="2882" y="6134"/>
                </a:lnTo>
                <a:lnTo>
                  <a:pt x="5562" y="2324"/>
                </a:lnTo>
                <a:lnTo>
                  <a:pt x="5524" y="4013"/>
                </a:lnTo>
                <a:lnTo>
                  <a:pt x="4102" y="7340"/>
                </a:lnTo>
                <a:lnTo>
                  <a:pt x="3962" y="7810"/>
                </a:lnTo>
                <a:lnTo>
                  <a:pt x="0" y="9105"/>
                </a:lnTo>
                <a:lnTo>
                  <a:pt x="165" y="12395"/>
                </a:lnTo>
                <a:lnTo>
                  <a:pt x="1765" y="9804"/>
                </a:lnTo>
                <a:lnTo>
                  <a:pt x="2413" y="13131"/>
                </a:lnTo>
                <a:lnTo>
                  <a:pt x="4051" y="10617"/>
                </a:lnTo>
                <a:lnTo>
                  <a:pt x="3454" y="13906"/>
                </a:lnTo>
                <a:lnTo>
                  <a:pt x="11264" y="12128"/>
                </a:lnTo>
                <a:lnTo>
                  <a:pt x="14986" y="10540"/>
                </a:lnTo>
                <a:lnTo>
                  <a:pt x="18097" y="9893"/>
                </a:lnTo>
                <a:lnTo>
                  <a:pt x="20993" y="9893"/>
                </a:lnTo>
                <a:lnTo>
                  <a:pt x="24358" y="8674"/>
                </a:lnTo>
                <a:lnTo>
                  <a:pt x="30276" y="4229"/>
                </a:lnTo>
                <a:lnTo>
                  <a:pt x="28981" y="0"/>
                </a:lnTo>
                <a:lnTo>
                  <a:pt x="3492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1450832" y="4166204"/>
            <a:ext cx="128866" cy="127482"/>
          </a:xfrm>
          <a:custGeom>
            <a:avLst/>
            <a:gdLst/>
            <a:ahLst/>
            <a:cxnLst/>
            <a:rect l="l" t="t" r="r" b="b"/>
            <a:pathLst>
              <a:path w="128866" h="127482">
                <a:moveTo>
                  <a:pt x="116852" y="96126"/>
                </a:moveTo>
                <a:lnTo>
                  <a:pt x="381" y="0"/>
                </a:lnTo>
                <a:lnTo>
                  <a:pt x="0" y="59969"/>
                </a:lnTo>
                <a:lnTo>
                  <a:pt x="1892" y="60921"/>
                </a:lnTo>
                <a:lnTo>
                  <a:pt x="79222" y="124764"/>
                </a:lnTo>
                <a:lnTo>
                  <a:pt x="81813" y="127482"/>
                </a:lnTo>
                <a:lnTo>
                  <a:pt x="128562" y="108178"/>
                </a:lnTo>
                <a:lnTo>
                  <a:pt x="128866" y="105892"/>
                </a:lnTo>
                <a:lnTo>
                  <a:pt x="116852" y="9612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1153401" y="4174937"/>
            <a:ext cx="3022" cy="1651"/>
          </a:xfrm>
          <a:custGeom>
            <a:avLst/>
            <a:gdLst/>
            <a:ahLst/>
            <a:cxnLst/>
            <a:rect l="l" t="t" r="r" b="b"/>
            <a:pathLst>
              <a:path w="3022" h="1650">
                <a:moveTo>
                  <a:pt x="0" y="0"/>
                </a:moveTo>
                <a:lnTo>
                  <a:pt x="419" y="292"/>
                </a:lnTo>
                <a:lnTo>
                  <a:pt x="3022" y="1651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1157671" y="4176805"/>
            <a:ext cx="2514" cy="2743"/>
          </a:xfrm>
          <a:custGeom>
            <a:avLst/>
            <a:gdLst/>
            <a:ahLst/>
            <a:cxnLst/>
            <a:rect l="l" t="t" r="r" b="b"/>
            <a:pathLst>
              <a:path w="2514" h="2743">
                <a:moveTo>
                  <a:pt x="736" y="2235"/>
                </a:moveTo>
                <a:lnTo>
                  <a:pt x="2514" y="2743"/>
                </a:lnTo>
                <a:lnTo>
                  <a:pt x="0" y="0"/>
                </a:lnTo>
                <a:lnTo>
                  <a:pt x="736" y="223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1160176" y="4179549"/>
            <a:ext cx="4495" cy="3771"/>
          </a:xfrm>
          <a:custGeom>
            <a:avLst/>
            <a:gdLst/>
            <a:ahLst/>
            <a:cxnLst/>
            <a:rect l="l" t="t" r="r" b="b"/>
            <a:pathLst>
              <a:path w="4495" h="3771">
                <a:moveTo>
                  <a:pt x="2768" y="3251"/>
                </a:moveTo>
                <a:lnTo>
                  <a:pt x="4495" y="3771"/>
                </a:lnTo>
                <a:lnTo>
                  <a:pt x="1257" y="215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1164672" y="4183317"/>
            <a:ext cx="4279" cy="3289"/>
          </a:xfrm>
          <a:custGeom>
            <a:avLst/>
            <a:gdLst/>
            <a:ahLst/>
            <a:cxnLst/>
            <a:rect l="l" t="t" r="r" b="b"/>
            <a:pathLst>
              <a:path w="4279" h="3289">
                <a:moveTo>
                  <a:pt x="2844" y="3289"/>
                </a:moveTo>
                <a:lnTo>
                  <a:pt x="4279" y="3289"/>
                </a:lnTo>
                <a:lnTo>
                  <a:pt x="1295" y="215"/>
                </a:lnTo>
                <a:lnTo>
                  <a:pt x="0" y="0"/>
                </a:lnTo>
                <a:lnTo>
                  <a:pt x="2844" y="3289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450738" y="4352446"/>
            <a:ext cx="71285" cy="59004"/>
          </a:xfrm>
          <a:custGeom>
            <a:avLst/>
            <a:gdLst/>
            <a:ahLst/>
            <a:cxnLst/>
            <a:rect l="l" t="t" r="r" b="b"/>
            <a:pathLst>
              <a:path w="71285" h="59004">
                <a:moveTo>
                  <a:pt x="68821" y="56375"/>
                </a:moveTo>
                <a:lnTo>
                  <a:pt x="482" y="0"/>
                </a:lnTo>
                <a:lnTo>
                  <a:pt x="0" y="58966"/>
                </a:lnTo>
                <a:lnTo>
                  <a:pt x="71285" y="59004"/>
                </a:lnTo>
                <a:lnTo>
                  <a:pt x="68821" y="5637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153401" y="4361131"/>
            <a:ext cx="3022" cy="1638"/>
          </a:xfrm>
          <a:custGeom>
            <a:avLst/>
            <a:gdLst/>
            <a:ahLst/>
            <a:cxnLst/>
            <a:rect l="l" t="t" r="r" b="b"/>
            <a:pathLst>
              <a:path w="3022" h="1638">
                <a:moveTo>
                  <a:pt x="0" y="0"/>
                </a:moveTo>
                <a:lnTo>
                  <a:pt x="419" y="292"/>
                </a:lnTo>
                <a:lnTo>
                  <a:pt x="3022" y="1638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156416" y="4362761"/>
            <a:ext cx="4495" cy="3759"/>
          </a:xfrm>
          <a:custGeom>
            <a:avLst/>
            <a:gdLst/>
            <a:ahLst/>
            <a:cxnLst/>
            <a:rect l="l" t="t" r="r" b="b"/>
            <a:pathLst>
              <a:path w="4495" h="3759">
                <a:moveTo>
                  <a:pt x="2768" y="3251"/>
                </a:moveTo>
                <a:lnTo>
                  <a:pt x="4495" y="3759"/>
                </a:lnTo>
                <a:lnTo>
                  <a:pt x="1257" y="228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162208" y="4366743"/>
            <a:ext cx="2463" cy="2768"/>
          </a:xfrm>
          <a:custGeom>
            <a:avLst/>
            <a:gdLst/>
            <a:ahLst/>
            <a:cxnLst/>
            <a:rect l="l" t="t" r="r" b="b"/>
            <a:pathLst>
              <a:path w="2463" h="2768">
                <a:moveTo>
                  <a:pt x="736" y="2286"/>
                </a:moveTo>
                <a:lnTo>
                  <a:pt x="2463" y="2768"/>
                </a:lnTo>
                <a:lnTo>
                  <a:pt x="0" y="0"/>
                </a:lnTo>
                <a:lnTo>
                  <a:pt x="736" y="228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164672" y="4369513"/>
            <a:ext cx="4279" cy="3276"/>
          </a:xfrm>
          <a:custGeom>
            <a:avLst/>
            <a:gdLst/>
            <a:ahLst/>
            <a:cxnLst/>
            <a:rect l="l" t="t" r="r" b="b"/>
            <a:pathLst>
              <a:path w="4279" h="3276">
                <a:moveTo>
                  <a:pt x="2844" y="3276"/>
                </a:moveTo>
                <a:lnTo>
                  <a:pt x="4279" y="3276"/>
                </a:lnTo>
                <a:lnTo>
                  <a:pt x="1295" y="253"/>
                </a:lnTo>
                <a:lnTo>
                  <a:pt x="0" y="0"/>
                </a:lnTo>
                <a:lnTo>
                  <a:pt x="2844" y="32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500249" y="3688069"/>
            <a:ext cx="36677" cy="36588"/>
          </a:xfrm>
          <a:custGeom>
            <a:avLst/>
            <a:gdLst/>
            <a:ahLst/>
            <a:cxnLst/>
            <a:rect l="l" t="t" r="r" b="b"/>
            <a:pathLst>
              <a:path w="36677" h="36588">
                <a:moveTo>
                  <a:pt x="0" y="14820"/>
                </a:moveTo>
                <a:lnTo>
                  <a:pt x="558" y="15646"/>
                </a:lnTo>
                <a:lnTo>
                  <a:pt x="25526" y="36588"/>
                </a:lnTo>
                <a:lnTo>
                  <a:pt x="36550" y="31750"/>
                </a:lnTo>
                <a:lnTo>
                  <a:pt x="36677" y="0"/>
                </a:lnTo>
                <a:lnTo>
                  <a:pt x="0" y="14820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405079" y="3726997"/>
            <a:ext cx="36461" cy="35979"/>
          </a:xfrm>
          <a:custGeom>
            <a:avLst/>
            <a:gdLst/>
            <a:ahLst/>
            <a:cxnLst/>
            <a:rect l="l" t="t" r="r" b="b"/>
            <a:pathLst>
              <a:path w="36461" h="35979">
                <a:moveTo>
                  <a:pt x="0" y="14858"/>
                </a:moveTo>
                <a:lnTo>
                  <a:pt x="26098" y="35979"/>
                </a:lnTo>
                <a:lnTo>
                  <a:pt x="36461" y="31191"/>
                </a:lnTo>
                <a:lnTo>
                  <a:pt x="36372" y="38"/>
                </a:lnTo>
                <a:lnTo>
                  <a:pt x="34645" y="0"/>
                </a:lnTo>
                <a:lnTo>
                  <a:pt x="3111" y="12877"/>
                </a:lnTo>
                <a:lnTo>
                  <a:pt x="0" y="14858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40134" y="4091004"/>
            <a:ext cx="20904" cy="39789"/>
          </a:xfrm>
          <a:custGeom>
            <a:avLst/>
            <a:gdLst/>
            <a:ahLst/>
            <a:cxnLst/>
            <a:rect l="l" t="t" r="r" b="b"/>
            <a:pathLst>
              <a:path w="20904" h="39789">
                <a:moveTo>
                  <a:pt x="20904" y="31445"/>
                </a:moveTo>
                <a:lnTo>
                  <a:pt x="381" y="165"/>
                </a:lnTo>
                <a:lnTo>
                  <a:pt x="0" y="0"/>
                </a:lnTo>
                <a:lnTo>
                  <a:pt x="38" y="39789"/>
                </a:lnTo>
                <a:lnTo>
                  <a:pt x="20904" y="3144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1598799" y="3653247"/>
            <a:ext cx="2057" cy="1435"/>
          </a:xfrm>
          <a:custGeom>
            <a:avLst/>
            <a:gdLst/>
            <a:ahLst/>
            <a:cxnLst/>
            <a:rect l="l" t="t" r="r" b="b"/>
            <a:pathLst>
              <a:path w="2057" h="1435">
                <a:moveTo>
                  <a:pt x="292" y="1041"/>
                </a:moveTo>
                <a:lnTo>
                  <a:pt x="2057" y="1435"/>
                </a:lnTo>
                <a:lnTo>
                  <a:pt x="1117" y="215"/>
                </a:lnTo>
                <a:lnTo>
                  <a:pt x="0" y="0"/>
                </a:lnTo>
                <a:lnTo>
                  <a:pt x="292" y="104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603291" y="3657013"/>
            <a:ext cx="2057" cy="1422"/>
          </a:xfrm>
          <a:custGeom>
            <a:avLst/>
            <a:gdLst/>
            <a:ahLst/>
            <a:cxnLst/>
            <a:rect l="l" t="t" r="r" b="b"/>
            <a:pathLst>
              <a:path w="2057" h="1422">
                <a:moveTo>
                  <a:pt x="292" y="990"/>
                </a:moveTo>
                <a:lnTo>
                  <a:pt x="2057" y="1422"/>
                </a:lnTo>
                <a:lnTo>
                  <a:pt x="1117" y="215"/>
                </a:lnTo>
                <a:lnTo>
                  <a:pt x="0" y="0"/>
                </a:lnTo>
                <a:lnTo>
                  <a:pt x="292" y="99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584321" y="3898759"/>
            <a:ext cx="25438" cy="54038"/>
          </a:xfrm>
          <a:custGeom>
            <a:avLst/>
            <a:gdLst/>
            <a:ahLst/>
            <a:cxnLst/>
            <a:rect l="l" t="t" r="r" b="b"/>
            <a:pathLst>
              <a:path w="25438" h="54038">
                <a:moveTo>
                  <a:pt x="1295" y="27089"/>
                </a:moveTo>
                <a:lnTo>
                  <a:pt x="3238" y="32321"/>
                </a:lnTo>
                <a:lnTo>
                  <a:pt x="4749" y="35293"/>
                </a:lnTo>
                <a:lnTo>
                  <a:pt x="6781" y="38150"/>
                </a:lnTo>
                <a:lnTo>
                  <a:pt x="8851" y="40779"/>
                </a:lnTo>
                <a:lnTo>
                  <a:pt x="25438" y="54038"/>
                </a:lnTo>
                <a:lnTo>
                  <a:pt x="25399" y="46748"/>
                </a:lnTo>
                <a:lnTo>
                  <a:pt x="8851" y="33223"/>
                </a:lnTo>
                <a:lnTo>
                  <a:pt x="7340" y="31013"/>
                </a:lnTo>
                <a:lnTo>
                  <a:pt x="5740" y="27343"/>
                </a:lnTo>
                <a:lnTo>
                  <a:pt x="5092" y="3975"/>
                </a:lnTo>
                <a:lnTo>
                  <a:pt x="596" y="177"/>
                </a:lnTo>
                <a:lnTo>
                  <a:pt x="165" y="0"/>
                </a:lnTo>
                <a:lnTo>
                  <a:pt x="0" y="23291"/>
                </a:lnTo>
                <a:lnTo>
                  <a:pt x="1295" y="2708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489020" y="3936512"/>
            <a:ext cx="26085" cy="55384"/>
          </a:xfrm>
          <a:custGeom>
            <a:avLst/>
            <a:gdLst/>
            <a:ahLst/>
            <a:cxnLst/>
            <a:rect l="l" t="t" r="r" b="b"/>
            <a:pathLst>
              <a:path w="26085" h="55384">
                <a:moveTo>
                  <a:pt x="4965" y="3848"/>
                </a:moveTo>
                <a:lnTo>
                  <a:pt x="0" y="0"/>
                </a:lnTo>
                <a:lnTo>
                  <a:pt x="685" y="23850"/>
                </a:lnTo>
                <a:lnTo>
                  <a:pt x="1460" y="27520"/>
                </a:lnTo>
                <a:lnTo>
                  <a:pt x="3632" y="32880"/>
                </a:lnTo>
                <a:lnTo>
                  <a:pt x="5270" y="36372"/>
                </a:lnTo>
                <a:lnTo>
                  <a:pt x="6781" y="38620"/>
                </a:lnTo>
                <a:lnTo>
                  <a:pt x="10325" y="42036"/>
                </a:lnTo>
                <a:lnTo>
                  <a:pt x="22250" y="51841"/>
                </a:lnTo>
                <a:lnTo>
                  <a:pt x="25704" y="55384"/>
                </a:lnTo>
                <a:lnTo>
                  <a:pt x="26085" y="55130"/>
                </a:lnTo>
                <a:lnTo>
                  <a:pt x="26085" y="48044"/>
                </a:lnTo>
                <a:lnTo>
                  <a:pt x="8813" y="33045"/>
                </a:lnTo>
                <a:lnTo>
                  <a:pt x="6908" y="29121"/>
                </a:lnTo>
                <a:lnTo>
                  <a:pt x="5702" y="26352"/>
                </a:lnTo>
                <a:lnTo>
                  <a:pt x="4965" y="384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1159916" y="4224788"/>
            <a:ext cx="10896" cy="17665"/>
          </a:xfrm>
          <a:custGeom>
            <a:avLst/>
            <a:gdLst/>
            <a:ahLst/>
            <a:cxnLst/>
            <a:rect l="l" t="t" r="r" b="b"/>
            <a:pathLst>
              <a:path w="10896" h="17665">
                <a:moveTo>
                  <a:pt x="0" y="17665"/>
                </a:moveTo>
                <a:lnTo>
                  <a:pt x="1727" y="16497"/>
                </a:lnTo>
                <a:lnTo>
                  <a:pt x="10896" y="8813"/>
                </a:lnTo>
                <a:lnTo>
                  <a:pt x="0" y="0"/>
                </a:lnTo>
                <a:lnTo>
                  <a:pt x="0" y="17665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1450825" y="4226170"/>
            <a:ext cx="81826" cy="163601"/>
          </a:xfrm>
          <a:custGeom>
            <a:avLst/>
            <a:gdLst/>
            <a:ahLst/>
            <a:cxnLst/>
            <a:rect l="l" t="t" r="r" b="b"/>
            <a:pathLst>
              <a:path w="81826" h="163601">
                <a:moveTo>
                  <a:pt x="79235" y="64808"/>
                </a:moveTo>
                <a:lnTo>
                  <a:pt x="1905" y="952"/>
                </a:lnTo>
                <a:lnTo>
                  <a:pt x="0" y="0"/>
                </a:lnTo>
                <a:lnTo>
                  <a:pt x="88" y="38277"/>
                </a:lnTo>
                <a:lnTo>
                  <a:pt x="4622" y="36207"/>
                </a:lnTo>
                <a:lnTo>
                  <a:pt x="8648" y="36245"/>
                </a:lnTo>
                <a:lnTo>
                  <a:pt x="18402" y="38493"/>
                </a:lnTo>
                <a:lnTo>
                  <a:pt x="28905" y="46012"/>
                </a:lnTo>
                <a:lnTo>
                  <a:pt x="40309" y="58661"/>
                </a:lnTo>
                <a:lnTo>
                  <a:pt x="42557" y="61683"/>
                </a:lnTo>
                <a:lnTo>
                  <a:pt x="44196" y="65062"/>
                </a:lnTo>
                <a:lnTo>
                  <a:pt x="44754" y="65455"/>
                </a:lnTo>
                <a:lnTo>
                  <a:pt x="46621" y="68999"/>
                </a:lnTo>
                <a:lnTo>
                  <a:pt x="50380" y="75780"/>
                </a:lnTo>
                <a:lnTo>
                  <a:pt x="50812" y="75984"/>
                </a:lnTo>
                <a:lnTo>
                  <a:pt x="52971" y="79794"/>
                </a:lnTo>
                <a:lnTo>
                  <a:pt x="57886" y="92278"/>
                </a:lnTo>
                <a:lnTo>
                  <a:pt x="61175" y="100825"/>
                </a:lnTo>
                <a:lnTo>
                  <a:pt x="62865" y="108826"/>
                </a:lnTo>
                <a:lnTo>
                  <a:pt x="65112" y="120103"/>
                </a:lnTo>
                <a:lnTo>
                  <a:pt x="65760" y="121831"/>
                </a:lnTo>
                <a:lnTo>
                  <a:pt x="65760" y="141617"/>
                </a:lnTo>
                <a:lnTo>
                  <a:pt x="64287" y="145580"/>
                </a:lnTo>
                <a:lnTo>
                  <a:pt x="63550" y="148564"/>
                </a:lnTo>
                <a:lnTo>
                  <a:pt x="81610" y="163601"/>
                </a:lnTo>
                <a:lnTo>
                  <a:pt x="81826" y="67525"/>
                </a:lnTo>
                <a:lnTo>
                  <a:pt x="79235" y="6480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1198458" y="4404241"/>
            <a:ext cx="9029" cy="7175"/>
          </a:xfrm>
          <a:custGeom>
            <a:avLst/>
            <a:gdLst/>
            <a:ahLst/>
            <a:cxnLst/>
            <a:rect l="l" t="t" r="r" b="b"/>
            <a:pathLst>
              <a:path w="9029" h="7175">
                <a:moveTo>
                  <a:pt x="0" y="38"/>
                </a:moveTo>
                <a:lnTo>
                  <a:pt x="736" y="7175"/>
                </a:lnTo>
                <a:lnTo>
                  <a:pt x="9029" y="7175"/>
                </a:lnTo>
                <a:lnTo>
                  <a:pt x="4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620614" y="3524256"/>
            <a:ext cx="1981" cy="1384"/>
          </a:xfrm>
          <a:custGeom>
            <a:avLst/>
            <a:gdLst/>
            <a:ahLst/>
            <a:cxnLst/>
            <a:rect l="l" t="t" r="r" b="b"/>
            <a:pathLst>
              <a:path w="1981" h="1384">
                <a:moveTo>
                  <a:pt x="0" y="50"/>
                </a:moveTo>
                <a:lnTo>
                  <a:pt x="76" y="787"/>
                </a:lnTo>
                <a:lnTo>
                  <a:pt x="1981" y="1384"/>
                </a:lnTo>
                <a:lnTo>
                  <a:pt x="901" y="0"/>
                </a:lnTo>
                <a:lnTo>
                  <a:pt x="0" y="5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613093" y="3524263"/>
            <a:ext cx="17576" cy="11442"/>
          </a:xfrm>
          <a:custGeom>
            <a:avLst/>
            <a:gdLst/>
            <a:ahLst/>
            <a:cxnLst/>
            <a:rect l="l" t="t" r="r" b="b"/>
            <a:pathLst>
              <a:path w="17576" h="11442">
                <a:moveTo>
                  <a:pt x="0" y="2374"/>
                </a:moveTo>
                <a:lnTo>
                  <a:pt x="7035" y="7556"/>
                </a:lnTo>
                <a:lnTo>
                  <a:pt x="16027" y="11442"/>
                </a:lnTo>
                <a:lnTo>
                  <a:pt x="17576" y="9880"/>
                </a:lnTo>
                <a:lnTo>
                  <a:pt x="5321" y="723"/>
                </a:lnTo>
                <a:lnTo>
                  <a:pt x="5321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622602" y="3525648"/>
            <a:ext cx="2235" cy="1460"/>
          </a:xfrm>
          <a:custGeom>
            <a:avLst/>
            <a:gdLst/>
            <a:ahLst/>
            <a:cxnLst/>
            <a:rect l="l" t="t" r="r" b="b"/>
            <a:pathLst>
              <a:path w="2235" h="1460">
                <a:moveTo>
                  <a:pt x="469" y="990"/>
                </a:moveTo>
                <a:lnTo>
                  <a:pt x="2235" y="1460"/>
                </a:lnTo>
                <a:lnTo>
                  <a:pt x="1295" y="165"/>
                </a:lnTo>
                <a:lnTo>
                  <a:pt x="0" y="0"/>
                </a:lnTo>
                <a:lnTo>
                  <a:pt x="469" y="99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624845" y="3527101"/>
            <a:ext cx="2082" cy="1092"/>
          </a:xfrm>
          <a:custGeom>
            <a:avLst/>
            <a:gdLst/>
            <a:ahLst/>
            <a:cxnLst/>
            <a:rect l="l" t="t" r="r" b="b"/>
            <a:pathLst>
              <a:path w="2082" h="1092">
                <a:moveTo>
                  <a:pt x="558" y="1092"/>
                </a:moveTo>
                <a:lnTo>
                  <a:pt x="2082" y="1003"/>
                </a:lnTo>
                <a:lnTo>
                  <a:pt x="1384" y="266"/>
                </a:lnTo>
                <a:lnTo>
                  <a:pt x="0" y="0"/>
                </a:lnTo>
                <a:lnTo>
                  <a:pt x="558" y="1092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1414106" y="3690274"/>
            <a:ext cx="24371" cy="30886"/>
          </a:xfrm>
          <a:custGeom>
            <a:avLst/>
            <a:gdLst/>
            <a:ahLst/>
            <a:cxnLst/>
            <a:rect l="l" t="t" r="r" b="b"/>
            <a:pathLst>
              <a:path w="24371" h="30886">
                <a:moveTo>
                  <a:pt x="21386" y="736"/>
                </a:moveTo>
                <a:lnTo>
                  <a:pt x="19875" y="0"/>
                </a:lnTo>
                <a:lnTo>
                  <a:pt x="13563" y="0"/>
                </a:lnTo>
                <a:lnTo>
                  <a:pt x="8559" y="2501"/>
                </a:lnTo>
                <a:lnTo>
                  <a:pt x="4889" y="5575"/>
                </a:lnTo>
                <a:lnTo>
                  <a:pt x="1041" y="13004"/>
                </a:lnTo>
                <a:lnTo>
                  <a:pt x="0" y="20053"/>
                </a:lnTo>
                <a:lnTo>
                  <a:pt x="304" y="24066"/>
                </a:lnTo>
                <a:lnTo>
                  <a:pt x="1041" y="27127"/>
                </a:lnTo>
                <a:lnTo>
                  <a:pt x="2641" y="29248"/>
                </a:lnTo>
                <a:lnTo>
                  <a:pt x="7086" y="30886"/>
                </a:lnTo>
                <a:lnTo>
                  <a:pt x="9080" y="30886"/>
                </a:lnTo>
                <a:lnTo>
                  <a:pt x="14604" y="28816"/>
                </a:lnTo>
                <a:lnTo>
                  <a:pt x="18795" y="25488"/>
                </a:lnTo>
                <a:lnTo>
                  <a:pt x="22123" y="21297"/>
                </a:lnTo>
                <a:lnTo>
                  <a:pt x="24371" y="14516"/>
                </a:lnTo>
                <a:lnTo>
                  <a:pt x="24371" y="6781"/>
                </a:lnTo>
                <a:lnTo>
                  <a:pt x="22948" y="2946"/>
                </a:lnTo>
                <a:lnTo>
                  <a:pt x="21386" y="736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188869" y="4168494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1" y="21386"/>
                </a:lnTo>
                <a:lnTo>
                  <a:pt x="10541" y="9817"/>
                </a:lnTo>
                <a:lnTo>
                  <a:pt x="13385" y="8991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154430" y="4180469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65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158144" y="4183486"/>
            <a:ext cx="1866" cy="825"/>
          </a:xfrm>
          <a:custGeom>
            <a:avLst/>
            <a:gdLst/>
            <a:ahLst/>
            <a:cxnLst/>
            <a:rect l="l" t="t" r="r" b="b"/>
            <a:pathLst>
              <a:path w="1866" h="825">
                <a:moveTo>
                  <a:pt x="0" y="0"/>
                </a:moveTo>
                <a:lnTo>
                  <a:pt x="215" y="825"/>
                </a:lnTo>
                <a:lnTo>
                  <a:pt x="1866" y="825"/>
                </a:lnTo>
                <a:lnTo>
                  <a:pt x="1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162682" y="4187247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188867" y="4354686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0" y="21386"/>
                </a:lnTo>
                <a:lnTo>
                  <a:pt x="10540" y="9817"/>
                </a:lnTo>
                <a:lnTo>
                  <a:pt x="13258" y="9639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154430" y="4366698"/>
            <a:ext cx="1816" cy="774"/>
          </a:xfrm>
          <a:custGeom>
            <a:avLst/>
            <a:gdLst/>
            <a:ahLst/>
            <a:cxnLst/>
            <a:rect l="l" t="t" r="r" b="b"/>
            <a:pathLst>
              <a:path w="1816" h="774">
                <a:moveTo>
                  <a:pt x="0" y="0"/>
                </a:moveTo>
                <a:lnTo>
                  <a:pt x="165" y="774"/>
                </a:lnTo>
                <a:lnTo>
                  <a:pt x="1816" y="774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1512131" y="4371751"/>
            <a:ext cx="2984" cy="2984"/>
          </a:xfrm>
          <a:custGeom>
            <a:avLst/>
            <a:gdLst/>
            <a:ahLst/>
            <a:cxnLst/>
            <a:rect l="l" t="t" r="r" b="b"/>
            <a:pathLst>
              <a:path w="2984" h="2984">
                <a:moveTo>
                  <a:pt x="0" y="787"/>
                </a:moveTo>
                <a:lnTo>
                  <a:pt x="2235" y="2984"/>
                </a:lnTo>
                <a:lnTo>
                  <a:pt x="298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162682" y="4373441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1186571" y="4375550"/>
            <a:ext cx="482" cy="3454"/>
          </a:xfrm>
          <a:custGeom>
            <a:avLst/>
            <a:gdLst/>
            <a:ahLst/>
            <a:cxnLst/>
            <a:rect l="l" t="t" r="r" b="b"/>
            <a:pathLst>
              <a:path w="482" h="3454">
                <a:moveTo>
                  <a:pt x="0" y="177"/>
                </a:moveTo>
                <a:lnTo>
                  <a:pt x="431" y="3454"/>
                </a:lnTo>
                <a:lnTo>
                  <a:pt x="482" y="0"/>
                </a:lnTo>
                <a:lnTo>
                  <a:pt x="0" y="17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40119" y="3504692"/>
            <a:ext cx="2082" cy="1384"/>
          </a:xfrm>
          <a:custGeom>
            <a:avLst/>
            <a:gdLst/>
            <a:ahLst/>
            <a:cxnLst/>
            <a:rect l="l" t="t" r="r" b="b"/>
            <a:pathLst>
              <a:path w="2082" h="1384">
                <a:moveTo>
                  <a:pt x="50" y="126"/>
                </a:moveTo>
                <a:lnTo>
                  <a:pt x="0" y="1384"/>
                </a:lnTo>
                <a:lnTo>
                  <a:pt x="1955" y="469"/>
                </a:lnTo>
                <a:lnTo>
                  <a:pt x="2082" y="0"/>
                </a:lnTo>
                <a:lnTo>
                  <a:pt x="50" y="1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40128" y="3607457"/>
            <a:ext cx="21513" cy="241795"/>
          </a:xfrm>
          <a:custGeom>
            <a:avLst/>
            <a:gdLst/>
            <a:ahLst/>
            <a:cxnLst/>
            <a:rect l="l" t="t" r="r" b="b"/>
            <a:pathLst>
              <a:path w="21513" h="241795">
                <a:moveTo>
                  <a:pt x="17627" y="240499"/>
                </a:moveTo>
                <a:lnTo>
                  <a:pt x="21475" y="241795"/>
                </a:lnTo>
                <a:lnTo>
                  <a:pt x="21513" y="3022"/>
                </a:lnTo>
                <a:lnTo>
                  <a:pt x="11620" y="2514"/>
                </a:lnTo>
                <a:lnTo>
                  <a:pt x="3327" y="1041"/>
                </a:lnTo>
                <a:lnTo>
                  <a:pt x="50" y="0"/>
                </a:lnTo>
                <a:lnTo>
                  <a:pt x="0" y="232765"/>
                </a:lnTo>
                <a:lnTo>
                  <a:pt x="17627" y="2404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1548377" y="3925840"/>
            <a:ext cx="39179" cy="20434"/>
          </a:xfrm>
          <a:custGeom>
            <a:avLst/>
            <a:gdLst/>
            <a:ahLst/>
            <a:cxnLst/>
            <a:rect l="l" t="t" r="r" b="b"/>
            <a:pathLst>
              <a:path w="39179" h="20434">
                <a:moveTo>
                  <a:pt x="39179" y="5232"/>
                </a:moveTo>
                <a:lnTo>
                  <a:pt x="37236" y="0"/>
                </a:lnTo>
                <a:lnTo>
                  <a:pt x="0" y="14998"/>
                </a:lnTo>
                <a:lnTo>
                  <a:pt x="685" y="18542"/>
                </a:lnTo>
                <a:lnTo>
                  <a:pt x="2247" y="20434"/>
                </a:lnTo>
                <a:lnTo>
                  <a:pt x="39179" y="52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1453631" y="3964031"/>
            <a:ext cx="39014" cy="20345"/>
          </a:xfrm>
          <a:custGeom>
            <a:avLst/>
            <a:gdLst/>
            <a:ahLst/>
            <a:cxnLst/>
            <a:rect l="l" t="t" r="r" b="b"/>
            <a:pathLst>
              <a:path w="39014" h="20345">
                <a:moveTo>
                  <a:pt x="39014" y="5359"/>
                </a:moveTo>
                <a:lnTo>
                  <a:pt x="36855" y="0"/>
                </a:lnTo>
                <a:lnTo>
                  <a:pt x="0" y="15214"/>
                </a:lnTo>
                <a:lnTo>
                  <a:pt x="698" y="18745"/>
                </a:lnTo>
                <a:lnTo>
                  <a:pt x="1778" y="20345"/>
                </a:lnTo>
                <a:lnTo>
                  <a:pt x="39014" y="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1451429" y="4302165"/>
            <a:ext cx="57289" cy="33693"/>
          </a:xfrm>
          <a:custGeom>
            <a:avLst/>
            <a:gdLst/>
            <a:ahLst/>
            <a:cxnLst/>
            <a:rect l="l" t="t" r="r" b="b"/>
            <a:pathLst>
              <a:path w="57289" h="33693">
                <a:moveTo>
                  <a:pt x="52362" y="3797"/>
                </a:moveTo>
                <a:lnTo>
                  <a:pt x="50203" y="0"/>
                </a:lnTo>
                <a:lnTo>
                  <a:pt x="49377" y="203"/>
                </a:lnTo>
                <a:lnTo>
                  <a:pt x="40830" y="3797"/>
                </a:lnTo>
                <a:lnTo>
                  <a:pt x="18326" y="12826"/>
                </a:lnTo>
                <a:lnTo>
                  <a:pt x="0" y="20688"/>
                </a:lnTo>
                <a:lnTo>
                  <a:pt x="15811" y="33693"/>
                </a:lnTo>
                <a:lnTo>
                  <a:pt x="56896" y="16675"/>
                </a:lnTo>
                <a:lnTo>
                  <a:pt x="57289" y="16281"/>
                </a:lnTo>
                <a:lnTo>
                  <a:pt x="52362" y="37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1266149" y="4354652"/>
            <a:ext cx="15905" cy="57150"/>
          </a:xfrm>
          <a:custGeom>
            <a:avLst/>
            <a:gdLst/>
            <a:ahLst/>
            <a:cxnLst/>
            <a:rect l="l" t="t" r="r" b="b"/>
            <a:pathLst>
              <a:path w="15905" h="57150">
                <a:moveTo>
                  <a:pt x="0" y="57150"/>
                </a:moveTo>
                <a:lnTo>
                  <a:pt x="2159" y="54991"/>
                </a:lnTo>
                <a:lnTo>
                  <a:pt x="2501" y="54470"/>
                </a:lnTo>
                <a:lnTo>
                  <a:pt x="3721" y="51663"/>
                </a:lnTo>
                <a:lnTo>
                  <a:pt x="9117" y="39562"/>
                </a:lnTo>
                <a:lnTo>
                  <a:pt x="12702" y="28809"/>
                </a:lnTo>
                <a:lnTo>
                  <a:pt x="13563" y="25222"/>
                </a:lnTo>
                <a:lnTo>
                  <a:pt x="15905" y="12741"/>
                </a:lnTo>
                <a:lnTo>
                  <a:pt x="1559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133524" y="4312443"/>
            <a:ext cx="86055" cy="99364"/>
          </a:xfrm>
          <a:custGeom>
            <a:avLst/>
            <a:gdLst/>
            <a:ahLst/>
            <a:cxnLst/>
            <a:rect l="l" t="t" r="r" b="b"/>
            <a:pathLst>
              <a:path w="86055" h="99364">
                <a:moveTo>
                  <a:pt x="81826" y="1727"/>
                </a:moveTo>
                <a:lnTo>
                  <a:pt x="86055" y="0"/>
                </a:lnTo>
              </a:path>
              <a:path w="86055" h="99364">
                <a:moveTo>
                  <a:pt x="77584" y="3416"/>
                </a:moveTo>
                <a:lnTo>
                  <a:pt x="81826" y="1727"/>
                </a:lnTo>
              </a:path>
              <a:path w="86055" h="99364">
                <a:moveTo>
                  <a:pt x="77584" y="3416"/>
                </a:moveTo>
                <a:lnTo>
                  <a:pt x="69557" y="6692"/>
                </a:lnTo>
                <a:lnTo>
                  <a:pt x="68478" y="5702"/>
                </a:lnTo>
                <a:lnTo>
                  <a:pt x="61480" y="9931"/>
                </a:lnTo>
                <a:lnTo>
                  <a:pt x="50295" y="16932"/>
                </a:lnTo>
                <a:lnTo>
                  <a:pt x="41653" y="24072"/>
                </a:lnTo>
                <a:lnTo>
                  <a:pt x="38188" y="27305"/>
                </a:lnTo>
                <a:lnTo>
                  <a:pt x="28761" y="36610"/>
                </a:lnTo>
                <a:lnTo>
                  <a:pt x="22087" y="45366"/>
                </a:lnTo>
                <a:lnTo>
                  <a:pt x="18795" y="50241"/>
                </a:lnTo>
                <a:lnTo>
                  <a:pt x="11694" y="61325"/>
                </a:lnTo>
                <a:lnTo>
                  <a:pt x="7103" y="71563"/>
                </a:lnTo>
                <a:lnTo>
                  <a:pt x="5321" y="76200"/>
                </a:lnTo>
                <a:lnTo>
                  <a:pt x="1295" y="86791"/>
                </a:lnTo>
                <a:lnTo>
                  <a:pt x="990" y="88036"/>
                </a:lnTo>
                <a:lnTo>
                  <a:pt x="0" y="993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1183027" y="4168413"/>
            <a:ext cx="98717" cy="116509"/>
          </a:xfrm>
          <a:custGeom>
            <a:avLst/>
            <a:gdLst/>
            <a:ahLst/>
            <a:cxnLst/>
            <a:rect l="l" t="t" r="r" b="b"/>
            <a:pathLst>
              <a:path w="98717" h="116509">
                <a:moveTo>
                  <a:pt x="98717" y="0"/>
                </a:moveTo>
                <a:lnTo>
                  <a:pt x="97853" y="10756"/>
                </a:lnTo>
                <a:lnTo>
                  <a:pt x="96989" y="21513"/>
                </a:lnTo>
                <a:lnTo>
                  <a:pt x="96862" y="23368"/>
                </a:lnTo>
                <a:lnTo>
                  <a:pt x="97243" y="23672"/>
                </a:lnTo>
                <a:lnTo>
                  <a:pt x="96685" y="25273"/>
                </a:lnTo>
                <a:lnTo>
                  <a:pt x="92841" y="37697"/>
                </a:lnTo>
                <a:lnTo>
                  <a:pt x="88803" y="47792"/>
                </a:lnTo>
                <a:lnTo>
                  <a:pt x="86829" y="51714"/>
                </a:lnTo>
                <a:lnTo>
                  <a:pt x="80477" y="63305"/>
                </a:lnTo>
                <a:lnTo>
                  <a:pt x="73838" y="72147"/>
                </a:lnTo>
                <a:lnTo>
                  <a:pt x="70167" y="76504"/>
                </a:lnTo>
                <a:lnTo>
                  <a:pt x="61388" y="86404"/>
                </a:lnTo>
                <a:lnTo>
                  <a:pt x="52945" y="93573"/>
                </a:lnTo>
                <a:lnTo>
                  <a:pt x="48513" y="96901"/>
                </a:lnTo>
                <a:lnTo>
                  <a:pt x="37845" y="104461"/>
                </a:lnTo>
                <a:lnTo>
                  <a:pt x="27342" y="109477"/>
                </a:lnTo>
                <a:lnTo>
                  <a:pt x="24282" y="110718"/>
                </a:lnTo>
                <a:lnTo>
                  <a:pt x="13309" y="115176"/>
                </a:lnTo>
                <a:lnTo>
                  <a:pt x="11760" y="115519"/>
                </a:lnTo>
                <a:lnTo>
                  <a:pt x="0" y="1165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1131929" y="4126255"/>
            <a:ext cx="87655" cy="126009"/>
          </a:xfrm>
          <a:custGeom>
            <a:avLst/>
            <a:gdLst/>
            <a:ahLst/>
            <a:cxnLst/>
            <a:rect l="l" t="t" r="r" b="b"/>
            <a:pathLst>
              <a:path w="87655" h="126009">
                <a:moveTo>
                  <a:pt x="2933" y="126009"/>
                </a:moveTo>
                <a:lnTo>
                  <a:pt x="165" y="115252"/>
                </a:lnTo>
                <a:lnTo>
                  <a:pt x="0" y="113398"/>
                </a:lnTo>
                <a:lnTo>
                  <a:pt x="901" y="102374"/>
                </a:lnTo>
                <a:lnTo>
                  <a:pt x="2458" y="89615"/>
                </a:lnTo>
                <a:lnTo>
                  <a:pt x="6196" y="78079"/>
                </a:lnTo>
                <a:lnTo>
                  <a:pt x="11865" y="63993"/>
                </a:lnTo>
                <a:lnTo>
                  <a:pt x="17611" y="54336"/>
                </a:lnTo>
                <a:lnTo>
                  <a:pt x="20383" y="50190"/>
                </a:lnTo>
                <a:lnTo>
                  <a:pt x="28017" y="39346"/>
                </a:lnTo>
                <a:lnTo>
                  <a:pt x="35542" y="31321"/>
                </a:lnTo>
                <a:lnTo>
                  <a:pt x="39789" y="27292"/>
                </a:lnTo>
                <a:lnTo>
                  <a:pt x="49583" y="18467"/>
                </a:lnTo>
                <a:lnTo>
                  <a:pt x="58992" y="12271"/>
                </a:lnTo>
                <a:lnTo>
                  <a:pt x="63068" y="9931"/>
                </a:lnTo>
                <a:lnTo>
                  <a:pt x="74486" y="3932"/>
                </a:lnTo>
                <a:lnTo>
                  <a:pt x="86161" y="380"/>
                </a:lnTo>
                <a:lnTo>
                  <a:pt x="8765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1151669" y="4325404"/>
            <a:ext cx="91757" cy="86398"/>
          </a:xfrm>
          <a:custGeom>
            <a:avLst/>
            <a:gdLst/>
            <a:ahLst/>
            <a:cxnLst/>
            <a:rect l="l" t="t" r="r" b="b"/>
            <a:pathLst>
              <a:path w="91757" h="86398">
                <a:moveTo>
                  <a:pt x="0" y="86398"/>
                </a:moveTo>
                <a:lnTo>
                  <a:pt x="3395" y="73994"/>
                </a:lnTo>
                <a:lnTo>
                  <a:pt x="8584" y="62935"/>
                </a:lnTo>
                <a:lnTo>
                  <a:pt x="15590" y="50157"/>
                </a:lnTo>
                <a:lnTo>
                  <a:pt x="22572" y="41048"/>
                </a:lnTo>
                <a:lnTo>
                  <a:pt x="25095" y="38061"/>
                </a:lnTo>
                <a:lnTo>
                  <a:pt x="33784" y="28282"/>
                </a:lnTo>
                <a:lnTo>
                  <a:pt x="42613" y="20934"/>
                </a:lnTo>
                <a:lnTo>
                  <a:pt x="45656" y="18656"/>
                </a:lnTo>
                <a:lnTo>
                  <a:pt x="56222" y="11211"/>
                </a:lnTo>
                <a:lnTo>
                  <a:pt x="67240" y="6075"/>
                </a:lnTo>
                <a:lnTo>
                  <a:pt x="79095" y="1295"/>
                </a:lnTo>
                <a:lnTo>
                  <a:pt x="80568" y="952"/>
                </a:lnTo>
                <a:lnTo>
                  <a:pt x="917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1148864" y="4139208"/>
            <a:ext cx="94564" cy="110680"/>
          </a:xfrm>
          <a:custGeom>
            <a:avLst/>
            <a:gdLst/>
            <a:ahLst/>
            <a:cxnLst/>
            <a:rect l="l" t="t" r="r" b="b"/>
            <a:pathLst>
              <a:path w="94564" h="110680">
                <a:moveTo>
                  <a:pt x="774" y="110680"/>
                </a:moveTo>
                <a:lnTo>
                  <a:pt x="0" y="99275"/>
                </a:lnTo>
                <a:lnTo>
                  <a:pt x="127" y="97802"/>
                </a:lnTo>
                <a:lnTo>
                  <a:pt x="2679" y="86702"/>
                </a:lnTo>
                <a:lnTo>
                  <a:pt x="6038" y="74277"/>
                </a:lnTo>
                <a:lnTo>
                  <a:pt x="11171" y="63330"/>
                </a:lnTo>
                <a:lnTo>
                  <a:pt x="18392" y="50119"/>
                </a:lnTo>
                <a:lnTo>
                  <a:pt x="25375" y="41010"/>
                </a:lnTo>
                <a:lnTo>
                  <a:pt x="27901" y="38023"/>
                </a:lnTo>
                <a:lnTo>
                  <a:pt x="36581" y="28251"/>
                </a:lnTo>
                <a:lnTo>
                  <a:pt x="45416" y="20905"/>
                </a:lnTo>
                <a:lnTo>
                  <a:pt x="48463" y="18618"/>
                </a:lnTo>
                <a:lnTo>
                  <a:pt x="59038" y="11185"/>
                </a:lnTo>
                <a:lnTo>
                  <a:pt x="70071" y="6061"/>
                </a:lnTo>
                <a:lnTo>
                  <a:pt x="81902" y="1295"/>
                </a:lnTo>
                <a:lnTo>
                  <a:pt x="83375" y="952"/>
                </a:lnTo>
                <a:lnTo>
                  <a:pt x="9456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1468238" y="4264662"/>
            <a:ext cx="49288" cy="110680"/>
          </a:xfrm>
          <a:custGeom>
            <a:avLst/>
            <a:gdLst/>
            <a:ahLst/>
            <a:cxnLst/>
            <a:rect l="l" t="t" r="r" b="b"/>
            <a:pathLst>
              <a:path w="49288" h="110680">
                <a:moveTo>
                  <a:pt x="0" y="0"/>
                </a:moveTo>
                <a:lnTo>
                  <a:pt x="6654" y="3416"/>
                </a:lnTo>
                <a:lnTo>
                  <a:pt x="7391" y="3924"/>
                </a:lnTo>
                <a:lnTo>
                  <a:pt x="12877" y="9067"/>
                </a:lnTo>
                <a:lnTo>
                  <a:pt x="19697" y="15506"/>
                </a:lnTo>
                <a:lnTo>
                  <a:pt x="20002" y="16116"/>
                </a:lnTo>
                <a:lnTo>
                  <a:pt x="25400" y="23926"/>
                </a:lnTo>
                <a:lnTo>
                  <a:pt x="31445" y="32740"/>
                </a:lnTo>
                <a:lnTo>
                  <a:pt x="31623" y="33185"/>
                </a:lnTo>
                <a:lnTo>
                  <a:pt x="36207" y="42900"/>
                </a:lnTo>
                <a:lnTo>
                  <a:pt x="40906" y="52959"/>
                </a:lnTo>
                <a:lnTo>
                  <a:pt x="41046" y="53301"/>
                </a:lnTo>
                <a:lnTo>
                  <a:pt x="44157" y="63982"/>
                </a:lnTo>
                <a:lnTo>
                  <a:pt x="47040" y="74002"/>
                </a:lnTo>
                <a:lnTo>
                  <a:pt x="47218" y="74472"/>
                </a:lnTo>
                <a:lnTo>
                  <a:pt x="48336" y="84797"/>
                </a:lnTo>
                <a:lnTo>
                  <a:pt x="49288" y="93700"/>
                </a:lnTo>
                <a:lnTo>
                  <a:pt x="49123" y="94259"/>
                </a:lnTo>
                <a:lnTo>
                  <a:pt x="48336" y="103200"/>
                </a:lnTo>
                <a:lnTo>
                  <a:pt x="48044" y="106743"/>
                </a:lnTo>
                <a:lnTo>
                  <a:pt x="47777" y="107569"/>
                </a:lnTo>
                <a:lnTo>
                  <a:pt x="46101" y="1106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113866" y="4073804"/>
            <a:ext cx="186842" cy="337997"/>
          </a:xfrm>
          <a:custGeom>
            <a:avLst/>
            <a:gdLst/>
            <a:ahLst/>
            <a:cxnLst/>
            <a:rect l="l" t="t" r="r" b="b"/>
            <a:pathLst>
              <a:path w="186842" h="337997">
                <a:moveTo>
                  <a:pt x="186842" y="337997"/>
                </a:moveTo>
                <a:lnTo>
                  <a:pt x="186842" y="0"/>
                </a:lnTo>
                <a:lnTo>
                  <a:pt x="0" y="75514"/>
                </a:lnTo>
                <a:lnTo>
                  <a:pt x="0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1219578" y="4311012"/>
            <a:ext cx="62166" cy="43637"/>
          </a:xfrm>
          <a:custGeom>
            <a:avLst/>
            <a:gdLst/>
            <a:ahLst/>
            <a:cxnLst/>
            <a:rect l="l" t="t" r="r" b="b"/>
            <a:pathLst>
              <a:path w="62166" h="43637">
                <a:moveTo>
                  <a:pt x="62166" y="43637"/>
                </a:moveTo>
                <a:lnTo>
                  <a:pt x="56159" y="22301"/>
                </a:lnTo>
                <a:lnTo>
                  <a:pt x="42722" y="7213"/>
                </a:lnTo>
                <a:lnTo>
                  <a:pt x="23291" y="0"/>
                </a:lnTo>
                <a:lnTo>
                  <a:pt x="0" y="143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1225929" y="4124777"/>
            <a:ext cx="55816" cy="43637"/>
          </a:xfrm>
          <a:custGeom>
            <a:avLst/>
            <a:gdLst/>
            <a:ahLst/>
            <a:cxnLst/>
            <a:rect l="l" t="t" r="r" b="b"/>
            <a:pathLst>
              <a:path w="55816" h="43637">
                <a:moveTo>
                  <a:pt x="0" y="1041"/>
                </a:moveTo>
                <a:lnTo>
                  <a:pt x="16929" y="0"/>
                </a:lnTo>
                <a:lnTo>
                  <a:pt x="36334" y="7226"/>
                </a:lnTo>
                <a:lnTo>
                  <a:pt x="49809" y="22301"/>
                </a:lnTo>
                <a:lnTo>
                  <a:pt x="55816" y="436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1134861" y="4252259"/>
            <a:ext cx="48171" cy="32664"/>
          </a:xfrm>
          <a:custGeom>
            <a:avLst/>
            <a:gdLst/>
            <a:ahLst/>
            <a:cxnLst/>
            <a:rect l="l" t="t" r="r" b="b"/>
            <a:pathLst>
              <a:path w="48171" h="32664">
                <a:moveTo>
                  <a:pt x="48171" y="32664"/>
                </a:moveTo>
                <a:lnTo>
                  <a:pt x="26530" y="29768"/>
                </a:lnTo>
                <a:lnTo>
                  <a:pt x="9855" y="18453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1219579" y="4125818"/>
            <a:ext cx="6350" cy="431"/>
          </a:xfrm>
          <a:custGeom>
            <a:avLst/>
            <a:gdLst/>
            <a:ahLst/>
            <a:cxnLst/>
            <a:rect l="l" t="t" r="r" b="b"/>
            <a:pathLst>
              <a:path w="6350" h="431">
                <a:moveTo>
                  <a:pt x="0" y="431"/>
                </a:moveTo>
                <a:lnTo>
                  <a:pt x="6350" y="0"/>
                </a:lnTo>
                <a:lnTo>
                  <a:pt x="1422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1243426" y="4325402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806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1149638" y="4249891"/>
            <a:ext cx="16891" cy="32829"/>
          </a:xfrm>
          <a:custGeom>
            <a:avLst/>
            <a:gdLst/>
            <a:ahLst/>
            <a:cxnLst/>
            <a:rect l="l" t="t" r="r" b="b"/>
            <a:pathLst>
              <a:path w="16890" h="32829">
                <a:moveTo>
                  <a:pt x="16890" y="32829"/>
                </a:moveTo>
                <a:lnTo>
                  <a:pt x="5702" y="202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1243426" y="4139209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768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1159396" y="4410976"/>
            <a:ext cx="1041" cy="825"/>
          </a:xfrm>
          <a:custGeom>
            <a:avLst/>
            <a:gdLst/>
            <a:ahLst/>
            <a:cxnLst/>
            <a:rect l="l" t="t" r="r" b="b"/>
            <a:pathLst>
              <a:path w="1041" h="825">
                <a:moveTo>
                  <a:pt x="1041" y="825"/>
                </a:moveTo>
                <a:lnTo>
                  <a:pt x="0" y="0"/>
                </a:ln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1159402" y="4385708"/>
            <a:ext cx="58369" cy="25273"/>
          </a:xfrm>
          <a:custGeom>
            <a:avLst/>
            <a:gdLst/>
            <a:ahLst/>
            <a:cxnLst/>
            <a:rect l="l" t="t" r="r" b="b"/>
            <a:pathLst>
              <a:path w="58369" h="25273">
                <a:moveTo>
                  <a:pt x="0" y="25273"/>
                </a:moveTo>
                <a:lnTo>
                  <a:pt x="14427" y="13830"/>
                </a:lnTo>
                <a:lnTo>
                  <a:pt x="38963" y="0"/>
                </a:lnTo>
                <a:lnTo>
                  <a:pt x="58369" y="159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159396" y="4199481"/>
            <a:ext cx="65405" cy="71577"/>
          </a:xfrm>
          <a:custGeom>
            <a:avLst/>
            <a:gdLst/>
            <a:ahLst/>
            <a:cxnLst/>
            <a:rect l="l" t="t" r="r" b="b"/>
            <a:pathLst>
              <a:path w="65405" h="71577">
                <a:moveTo>
                  <a:pt x="64719" y="64274"/>
                </a:moveTo>
                <a:lnTo>
                  <a:pt x="64719" y="59474"/>
                </a:lnTo>
                <a:lnTo>
                  <a:pt x="65405" y="64020"/>
                </a:lnTo>
                <a:lnTo>
                  <a:pt x="55816" y="67602"/>
                </a:lnTo>
                <a:lnTo>
                  <a:pt x="46710" y="71577"/>
                </a:lnTo>
                <a:lnTo>
                  <a:pt x="38976" y="18618"/>
                </a:lnTo>
                <a:lnTo>
                  <a:pt x="14439" y="32435"/>
                </a:lnTo>
                <a:lnTo>
                  <a:pt x="0" y="43891"/>
                </a:lnTo>
                <a:lnTo>
                  <a:pt x="0" y="25260"/>
                </a:lnTo>
                <a:lnTo>
                  <a:pt x="14439" y="13855"/>
                </a:lnTo>
                <a:lnTo>
                  <a:pt x="38976" y="0"/>
                </a:lnTo>
                <a:lnTo>
                  <a:pt x="58369" y="160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1159402" y="4224746"/>
            <a:ext cx="11531" cy="9499"/>
          </a:xfrm>
          <a:custGeom>
            <a:avLst/>
            <a:gdLst/>
            <a:ahLst/>
            <a:cxnLst/>
            <a:rect l="l" t="t" r="r" b="b"/>
            <a:pathLst>
              <a:path w="11531" h="9499">
                <a:moveTo>
                  <a:pt x="0" y="0"/>
                </a:moveTo>
                <a:lnTo>
                  <a:pt x="11531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1164629" y="4280521"/>
            <a:ext cx="1079" cy="2070"/>
          </a:xfrm>
          <a:custGeom>
            <a:avLst/>
            <a:gdLst/>
            <a:ahLst/>
            <a:cxnLst/>
            <a:rect l="l" t="t" r="r" b="b"/>
            <a:pathLst>
              <a:path w="1079" h="2070">
                <a:moveTo>
                  <a:pt x="1079" y="207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1185106" y="4404334"/>
            <a:ext cx="14338" cy="7467"/>
          </a:xfrm>
          <a:custGeom>
            <a:avLst/>
            <a:gdLst/>
            <a:ahLst/>
            <a:cxnLst/>
            <a:rect l="l" t="t" r="r" b="b"/>
            <a:pathLst>
              <a:path w="14338" h="7467">
                <a:moveTo>
                  <a:pt x="0" y="7467"/>
                </a:moveTo>
                <a:lnTo>
                  <a:pt x="13258" y="0"/>
                </a:lnTo>
                <a:lnTo>
                  <a:pt x="14338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1198368" y="4404329"/>
            <a:ext cx="9067" cy="7467"/>
          </a:xfrm>
          <a:custGeom>
            <a:avLst/>
            <a:gdLst/>
            <a:ahLst/>
            <a:cxnLst/>
            <a:rect l="l" t="t" r="r" b="b"/>
            <a:pathLst>
              <a:path w="9067" h="7467">
                <a:moveTo>
                  <a:pt x="0" y="0"/>
                </a:moveTo>
                <a:lnTo>
                  <a:pt x="9067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1198368" y="4345539"/>
            <a:ext cx="22593" cy="40170"/>
          </a:xfrm>
          <a:custGeom>
            <a:avLst/>
            <a:gdLst/>
            <a:ahLst/>
            <a:cxnLst/>
            <a:rect l="l" t="t" r="r" b="b"/>
            <a:pathLst>
              <a:path w="22593" h="40170">
                <a:moveTo>
                  <a:pt x="0" y="40170"/>
                </a:moveTo>
                <a:lnTo>
                  <a:pt x="7734" y="0"/>
                </a:lnTo>
                <a:lnTo>
                  <a:pt x="22593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198368" y="4218092"/>
            <a:ext cx="22504" cy="18580"/>
          </a:xfrm>
          <a:custGeom>
            <a:avLst/>
            <a:gdLst/>
            <a:ahLst/>
            <a:cxnLst/>
            <a:rect l="l" t="t" r="r" b="b"/>
            <a:pathLst>
              <a:path w="22504" h="18580">
                <a:moveTo>
                  <a:pt x="0" y="0"/>
                </a:moveTo>
                <a:lnTo>
                  <a:pt x="22504" y="185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1198368" y="4151786"/>
            <a:ext cx="73139" cy="107175"/>
          </a:xfrm>
          <a:custGeom>
            <a:avLst/>
            <a:gdLst/>
            <a:ahLst/>
            <a:cxnLst/>
            <a:rect l="l" t="t" r="r" b="b"/>
            <a:pathLst>
              <a:path w="73139" h="107175">
                <a:moveTo>
                  <a:pt x="0" y="47688"/>
                </a:moveTo>
                <a:lnTo>
                  <a:pt x="7734" y="7518"/>
                </a:lnTo>
                <a:lnTo>
                  <a:pt x="16852" y="3581"/>
                </a:lnTo>
                <a:lnTo>
                  <a:pt x="26441" y="0"/>
                </a:lnTo>
                <a:lnTo>
                  <a:pt x="18707" y="40170"/>
                </a:lnTo>
                <a:lnTo>
                  <a:pt x="49593" y="31572"/>
                </a:lnTo>
                <a:lnTo>
                  <a:pt x="73139" y="27647"/>
                </a:lnTo>
                <a:lnTo>
                  <a:pt x="73139" y="46266"/>
                </a:lnTo>
                <a:lnTo>
                  <a:pt x="49593" y="50190"/>
                </a:lnTo>
                <a:lnTo>
                  <a:pt x="18707" y="58750"/>
                </a:lnTo>
                <a:lnTo>
                  <a:pt x="25742" y="107175"/>
                </a:lnTo>
                <a:lnTo>
                  <a:pt x="25742" y="106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1206101" y="4337977"/>
            <a:ext cx="27863" cy="73825"/>
          </a:xfrm>
          <a:custGeom>
            <a:avLst/>
            <a:gdLst/>
            <a:ahLst/>
            <a:cxnLst/>
            <a:rect l="l" t="t" r="r" b="b"/>
            <a:pathLst>
              <a:path w="27863" h="73825">
                <a:moveTo>
                  <a:pt x="0" y="7556"/>
                </a:moveTo>
                <a:lnTo>
                  <a:pt x="9118" y="3581"/>
                </a:lnTo>
                <a:lnTo>
                  <a:pt x="18707" y="0"/>
                </a:lnTo>
                <a:lnTo>
                  <a:pt x="10972" y="40170"/>
                </a:lnTo>
                <a:lnTo>
                  <a:pt x="27863" y="54076"/>
                </a:lnTo>
                <a:lnTo>
                  <a:pt x="10972" y="58788"/>
                </a:lnTo>
                <a:lnTo>
                  <a:pt x="13131" y="73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1206101" y="4159298"/>
            <a:ext cx="14859" cy="12268"/>
          </a:xfrm>
          <a:custGeom>
            <a:avLst/>
            <a:gdLst/>
            <a:ahLst/>
            <a:cxnLst/>
            <a:rect l="l" t="t" r="r" b="b"/>
            <a:pathLst>
              <a:path w="14859" h="12268">
                <a:moveTo>
                  <a:pt x="0" y="0"/>
                </a:moveTo>
                <a:lnTo>
                  <a:pt x="14859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208952" y="4222845"/>
            <a:ext cx="9893" cy="3975"/>
          </a:xfrm>
          <a:custGeom>
            <a:avLst/>
            <a:gdLst/>
            <a:ahLst/>
            <a:cxnLst/>
            <a:rect l="l" t="t" r="r" b="b"/>
            <a:pathLst>
              <a:path w="9893" h="3975">
                <a:moveTo>
                  <a:pt x="9893" y="0"/>
                </a:moveTo>
                <a:lnTo>
                  <a:pt x="0" y="39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212063" y="4409033"/>
            <a:ext cx="6781" cy="2768"/>
          </a:xfrm>
          <a:custGeom>
            <a:avLst/>
            <a:gdLst/>
            <a:ahLst/>
            <a:cxnLst/>
            <a:rect l="l" t="t" r="r" b="b"/>
            <a:pathLst>
              <a:path w="6781" h="2768">
                <a:moveTo>
                  <a:pt x="0" y="2768"/>
                </a:moveTo>
                <a:lnTo>
                  <a:pt x="678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217074" y="4365665"/>
            <a:ext cx="54432" cy="26390"/>
          </a:xfrm>
          <a:custGeom>
            <a:avLst/>
            <a:gdLst/>
            <a:ahLst/>
            <a:cxnLst/>
            <a:rect l="l" t="t" r="r" b="b"/>
            <a:pathLst>
              <a:path w="54432" h="26390">
                <a:moveTo>
                  <a:pt x="0" y="12484"/>
                </a:moveTo>
                <a:lnTo>
                  <a:pt x="30886" y="3886"/>
                </a:lnTo>
                <a:lnTo>
                  <a:pt x="54432" y="0"/>
                </a:lnTo>
                <a:lnTo>
                  <a:pt x="54432" y="18618"/>
                </a:lnTo>
                <a:lnTo>
                  <a:pt x="30886" y="22555"/>
                </a:lnTo>
                <a:lnTo>
                  <a:pt x="16891" y="263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217074" y="4191957"/>
            <a:ext cx="16891" cy="13906"/>
          </a:xfrm>
          <a:custGeom>
            <a:avLst/>
            <a:gdLst/>
            <a:ahLst/>
            <a:cxnLst/>
            <a:rect l="l" t="t" r="r" b="b"/>
            <a:pathLst>
              <a:path w="16890" h="13906">
                <a:moveTo>
                  <a:pt x="0" y="0"/>
                </a:moveTo>
                <a:lnTo>
                  <a:pt x="16891" y="139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224116" y="4383981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224116" y="4197747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272110" y="4333740"/>
            <a:ext cx="4191" cy="1511"/>
          </a:xfrm>
          <a:custGeom>
            <a:avLst/>
            <a:gdLst/>
            <a:ahLst/>
            <a:cxnLst/>
            <a:rect l="l" t="t" r="r" b="b"/>
            <a:pathLst>
              <a:path w="4190" h="1511">
                <a:moveTo>
                  <a:pt x="0" y="0"/>
                </a:moveTo>
                <a:lnTo>
                  <a:pt x="4191" y="15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1272110" y="4147503"/>
            <a:ext cx="4152" cy="1562"/>
          </a:xfrm>
          <a:custGeom>
            <a:avLst/>
            <a:gdLst/>
            <a:ahLst/>
            <a:cxnLst/>
            <a:rect l="l" t="t" r="r" b="b"/>
            <a:pathLst>
              <a:path w="4152" h="1562">
                <a:moveTo>
                  <a:pt x="0" y="0"/>
                </a:moveTo>
                <a:lnTo>
                  <a:pt x="4152" y="15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300708" y="4073805"/>
            <a:ext cx="131546" cy="337997"/>
          </a:xfrm>
          <a:custGeom>
            <a:avLst/>
            <a:gdLst/>
            <a:ahLst/>
            <a:cxnLst/>
            <a:rect l="l" t="t" r="r" b="b"/>
            <a:pathLst>
              <a:path w="131546" h="337997">
                <a:moveTo>
                  <a:pt x="0" y="0"/>
                </a:moveTo>
                <a:lnTo>
                  <a:pt x="131546" y="62547"/>
                </a:lnTo>
                <a:lnTo>
                  <a:pt x="131546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432252" y="4136358"/>
            <a:ext cx="167449" cy="275437"/>
          </a:xfrm>
          <a:custGeom>
            <a:avLst/>
            <a:gdLst/>
            <a:ahLst/>
            <a:cxnLst/>
            <a:rect l="l" t="t" r="r" b="b"/>
            <a:pathLst>
              <a:path w="167449" h="275437">
                <a:moveTo>
                  <a:pt x="0" y="0"/>
                </a:moveTo>
                <a:lnTo>
                  <a:pt x="167449" y="138074"/>
                </a:lnTo>
                <a:lnTo>
                  <a:pt x="167449" y="2754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450569" y="4352569"/>
            <a:ext cx="71843" cy="59232"/>
          </a:xfrm>
          <a:custGeom>
            <a:avLst/>
            <a:gdLst/>
            <a:ahLst/>
            <a:cxnLst/>
            <a:rect l="l" t="t" r="r" b="b"/>
            <a:pathLst>
              <a:path w="71843" h="59232">
                <a:moveTo>
                  <a:pt x="0" y="59232"/>
                </a:moveTo>
                <a:lnTo>
                  <a:pt x="0" y="0"/>
                </a:lnTo>
                <a:lnTo>
                  <a:pt x="71843" y="592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450563" y="4166336"/>
            <a:ext cx="130809" cy="245465"/>
          </a:xfrm>
          <a:custGeom>
            <a:avLst/>
            <a:gdLst/>
            <a:ahLst/>
            <a:cxnLst/>
            <a:rect l="l" t="t" r="r" b="b"/>
            <a:pathLst>
              <a:path w="130809" h="245465">
                <a:moveTo>
                  <a:pt x="107962" y="245465"/>
                </a:moveTo>
                <a:lnTo>
                  <a:pt x="0" y="156425"/>
                </a:lnTo>
                <a:lnTo>
                  <a:pt x="0" y="0"/>
                </a:lnTo>
                <a:lnTo>
                  <a:pt x="130810" y="107873"/>
                </a:lnTo>
                <a:lnTo>
                  <a:pt x="82219" y="127533"/>
                </a:lnTo>
                <a:lnTo>
                  <a:pt x="82219" y="2242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450569" y="4262292"/>
            <a:ext cx="17665" cy="2844"/>
          </a:xfrm>
          <a:custGeom>
            <a:avLst/>
            <a:gdLst/>
            <a:ahLst/>
            <a:cxnLst/>
            <a:rect l="l" t="t" r="r" b="b"/>
            <a:pathLst>
              <a:path w="17665" h="2844">
                <a:moveTo>
                  <a:pt x="0" y="2844"/>
                </a:moveTo>
                <a:lnTo>
                  <a:pt x="5829" y="0"/>
                </a:lnTo>
                <a:lnTo>
                  <a:pt x="17665" y="23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450569" y="4226043"/>
            <a:ext cx="82207" cy="67818"/>
          </a:xfrm>
          <a:custGeom>
            <a:avLst/>
            <a:gdLst/>
            <a:ahLst/>
            <a:cxnLst/>
            <a:rect l="l" t="t" r="r" b="b"/>
            <a:pathLst>
              <a:path w="82207" h="67817">
                <a:moveTo>
                  <a:pt x="0" y="0"/>
                </a:moveTo>
                <a:lnTo>
                  <a:pt x="82207" y="678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581378" y="4274210"/>
            <a:ext cx="0" cy="137591"/>
          </a:xfrm>
          <a:custGeom>
            <a:avLst/>
            <a:gdLst/>
            <a:ahLst/>
            <a:cxnLst/>
            <a:rect l="l" t="t" r="r" b="b"/>
            <a:pathLst>
              <a:path h="137591">
                <a:moveTo>
                  <a:pt x="0" y="0"/>
                </a:moveTo>
                <a:lnTo>
                  <a:pt x="0" y="1375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411947" y="3857247"/>
            <a:ext cx="10325" cy="13474"/>
          </a:xfrm>
          <a:custGeom>
            <a:avLst/>
            <a:gdLst/>
            <a:ahLst/>
            <a:cxnLst/>
            <a:rect l="l" t="t" r="r" b="b"/>
            <a:pathLst>
              <a:path w="10325" h="13474">
                <a:moveTo>
                  <a:pt x="0" y="13474"/>
                </a:moveTo>
                <a:lnTo>
                  <a:pt x="3149" y="10668"/>
                </a:lnTo>
                <a:lnTo>
                  <a:pt x="3276" y="10541"/>
                </a:lnTo>
                <a:lnTo>
                  <a:pt x="5880" y="7251"/>
                </a:lnTo>
                <a:lnTo>
                  <a:pt x="8115" y="4445"/>
                </a:lnTo>
                <a:lnTo>
                  <a:pt x="7950" y="4229"/>
                </a:lnTo>
                <a:lnTo>
                  <a:pt x="9855" y="1117"/>
                </a:lnTo>
                <a:lnTo>
                  <a:pt x="10147" y="596"/>
                </a:lnTo>
                <a:lnTo>
                  <a:pt x="103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408582" y="3685438"/>
            <a:ext cx="23761" cy="33566"/>
          </a:xfrm>
          <a:custGeom>
            <a:avLst/>
            <a:gdLst/>
            <a:ahLst/>
            <a:cxnLst/>
            <a:rect l="l" t="t" r="r" b="b"/>
            <a:pathLst>
              <a:path w="23761" h="33566">
                <a:moveTo>
                  <a:pt x="774" y="33566"/>
                </a:moveTo>
                <a:lnTo>
                  <a:pt x="38" y="31102"/>
                </a:lnTo>
                <a:lnTo>
                  <a:pt x="0" y="30759"/>
                </a:lnTo>
                <a:lnTo>
                  <a:pt x="0" y="28257"/>
                </a:lnTo>
                <a:lnTo>
                  <a:pt x="38" y="24625"/>
                </a:lnTo>
                <a:lnTo>
                  <a:pt x="901" y="20828"/>
                </a:lnTo>
                <a:lnTo>
                  <a:pt x="1638" y="17792"/>
                </a:lnTo>
                <a:lnTo>
                  <a:pt x="3187" y="14770"/>
                </a:lnTo>
                <a:lnTo>
                  <a:pt x="4699" y="11925"/>
                </a:lnTo>
                <a:lnTo>
                  <a:pt x="6908" y="9283"/>
                </a:lnTo>
                <a:lnTo>
                  <a:pt x="8763" y="7086"/>
                </a:lnTo>
                <a:lnTo>
                  <a:pt x="11277" y="5181"/>
                </a:lnTo>
                <a:lnTo>
                  <a:pt x="13512" y="3416"/>
                </a:lnTo>
                <a:lnTo>
                  <a:pt x="13779" y="3543"/>
                </a:lnTo>
                <a:lnTo>
                  <a:pt x="16319" y="2120"/>
                </a:lnTo>
                <a:lnTo>
                  <a:pt x="16979" y="1727"/>
                </a:lnTo>
                <a:lnTo>
                  <a:pt x="17754" y="1473"/>
                </a:lnTo>
                <a:lnTo>
                  <a:pt x="20739" y="647"/>
                </a:lnTo>
                <a:lnTo>
                  <a:pt x="2376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426588" y="3699131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17716" y="0"/>
                </a:moveTo>
                <a:lnTo>
                  <a:pt x="17678" y="3505"/>
                </a:lnTo>
                <a:lnTo>
                  <a:pt x="17627" y="3797"/>
                </a:lnTo>
                <a:lnTo>
                  <a:pt x="16725" y="7213"/>
                </a:lnTo>
                <a:lnTo>
                  <a:pt x="15951" y="10325"/>
                </a:lnTo>
                <a:lnTo>
                  <a:pt x="15773" y="10541"/>
                </a:lnTo>
                <a:lnTo>
                  <a:pt x="14300" y="13347"/>
                </a:lnTo>
                <a:lnTo>
                  <a:pt x="12877" y="15989"/>
                </a:lnTo>
                <a:lnTo>
                  <a:pt x="12750" y="16154"/>
                </a:lnTo>
                <a:lnTo>
                  <a:pt x="10807" y="18402"/>
                </a:lnTo>
                <a:lnTo>
                  <a:pt x="8864" y="20650"/>
                </a:lnTo>
                <a:lnTo>
                  <a:pt x="8686" y="20866"/>
                </a:lnTo>
                <a:lnTo>
                  <a:pt x="6273" y="22593"/>
                </a:lnTo>
                <a:lnTo>
                  <a:pt x="3416" y="24663"/>
                </a:lnTo>
                <a:lnTo>
                  <a:pt x="3200" y="24803"/>
                </a:lnTo>
                <a:lnTo>
                  <a:pt x="0" y="261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422015" y="3695679"/>
            <a:ext cx="16764" cy="26174"/>
          </a:xfrm>
          <a:custGeom>
            <a:avLst/>
            <a:gdLst/>
            <a:ahLst/>
            <a:cxnLst/>
            <a:rect l="l" t="t" r="r" b="b"/>
            <a:pathLst>
              <a:path w="16763" h="26174">
                <a:moveTo>
                  <a:pt x="0" y="26174"/>
                </a:moveTo>
                <a:lnTo>
                  <a:pt x="2070" y="25996"/>
                </a:lnTo>
                <a:lnTo>
                  <a:pt x="2336" y="25920"/>
                </a:lnTo>
                <a:lnTo>
                  <a:pt x="4279" y="25133"/>
                </a:lnTo>
                <a:lnTo>
                  <a:pt x="6477" y="24269"/>
                </a:lnTo>
                <a:lnTo>
                  <a:pt x="6654" y="24104"/>
                </a:lnTo>
                <a:lnTo>
                  <a:pt x="8547" y="22720"/>
                </a:lnTo>
                <a:lnTo>
                  <a:pt x="10236" y="21513"/>
                </a:lnTo>
                <a:lnTo>
                  <a:pt x="10325" y="21374"/>
                </a:lnTo>
                <a:lnTo>
                  <a:pt x="11658" y="19786"/>
                </a:lnTo>
                <a:lnTo>
                  <a:pt x="13182" y="17919"/>
                </a:lnTo>
                <a:lnTo>
                  <a:pt x="13309" y="17792"/>
                </a:lnTo>
                <a:lnTo>
                  <a:pt x="14389" y="15722"/>
                </a:lnTo>
                <a:lnTo>
                  <a:pt x="15417" y="13728"/>
                </a:lnTo>
                <a:lnTo>
                  <a:pt x="15544" y="13512"/>
                </a:lnTo>
                <a:lnTo>
                  <a:pt x="16065" y="11353"/>
                </a:lnTo>
                <a:lnTo>
                  <a:pt x="16713" y="8458"/>
                </a:lnTo>
                <a:lnTo>
                  <a:pt x="16764" y="8242"/>
                </a:lnTo>
                <a:lnTo>
                  <a:pt x="16764" y="5308"/>
                </a:lnTo>
                <a:lnTo>
                  <a:pt x="16764" y="2755"/>
                </a:lnTo>
                <a:lnTo>
                  <a:pt x="16713" y="2501"/>
                </a:lnTo>
                <a:lnTo>
                  <a:pt x="160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414111" y="3690405"/>
            <a:ext cx="17018" cy="26314"/>
          </a:xfrm>
          <a:custGeom>
            <a:avLst/>
            <a:gdLst/>
            <a:ahLst/>
            <a:cxnLst/>
            <a:rect l="l" t="t" r="r" b="b"/>
            <a:pathLst>
              <a:path w="17018" h="26314">
                <a:moveTo>
                  <a:pt x="17018" y="0"/>
                </a:moveTo>
                <a:lnTo>
                  <a:pt x="15036" y="342"/>
                </a:lnTo>
                <a:lnTo>
                  <a:pt x="13093" y="774"/>
                </a:lnTo>
                <a:lnTo>
                  <a:pt x="12788" y="863"/>
                </a:lnTo>
                <a:lnTo>
                  <a:pt x="12522" y="990"/>
                </a:lnTo>
                <a:lnTo>
                  <a:pt x="10363" y="2209"/>
                </a:lnTo>
                <a:lnTo>
                  <a:pt x="10147" y="2032"/>
                </a:lnTo>
                <a:lnTo>
                  <a:pt x="8204" y="3454"/>
                </a:lnTo>
                <a:lnTo>
                  <a:pt x="6388" y="4800"/>
                </a:lnTo>
                <a:lnTo>
                  <a:pt x="6311" y="4965"/>
                </a:lnTo>
                <a:lnTo>
                  <a:pt x="4838" y="6654"/>
                </a:lnTo>
                <a:lnTo>
                  <a:pt x="3454" y="8255"/>
                </a:lnTo>
                <a:lnTo>
                  <a:pt x="3327" y="8382"/>
                </a:lnTo>
                <a:lnTo>
                  <a:pt x="2374" y="10236"/>
                </a:lnTo>
                <a:lnTo>
                  <a:pt x="1333" y="12268"/>
                </a:lnTo>
                <a:lnTo>
                  <a:pt x="1206" y="12484"/>
                </a:lnTo>
                <a:lnTo>
                  <a:pt x="736" y="14693"/>
                </a:lnTo>
                <a:lnTo>
                  <a:pt x="38" y="17932"/>
                </a:lnTo>
                <a:lnTo>
                  <a:pt x="38" y="18148"/>
                </a:lnTo>
                <a:lnTo>
                  <a:pt x="0" y="21424"/>
                </a:lnTo>
                <a:lnTo>
                  <a:pt x="0" y="23761"/>
                </a:lnTo>
                <a:lnTo>
                  <a:pt x="38" y="24066"/>
                </a:lnTo>
                <a:lnTo>
                  <a:pt x="685" y="2631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413850" y="3690192"/>
            <a:ext cx="17018" cy="21424"/>
          </a:xfrm>
          <a:custGeom>
            <a:avLst/>
            <a:gdLst/>
            <a:ahLst/>
            <a:cxnLst/>
            <a:rect l="l" t="t" r="r" b="b"/>
            <a:pathLst>
              <a:path w="17018" h="21424">
                <a:moveTo>
                  <a:pt x="0" y="21424"/>
                </a:moveTo>
                <a:lnTo>
                  <a:pt x="38" y="18135"/>
                </a:lnTo>
                <a:lnTo>
                  <a:pt x="38" y="17919"/>
                </a:lnTo>
                <a:lnTo>
                  <a:pt x="736" y="14681"/>
                </a:lnTo>
                <a:lnTo>
                  <a:pt x="1206" y="12484"/>
                </a:lnTo>
                <a:lnTo>
                  <a:pt x="1333" y="12268"/>
                </a:lnTo>
                <a:lnTo>
                  <a:pt x="2374" y="10236"/>
                </a:lnTo>
                <a:lnTo>
                  <a:pt x="3327" y="8382"/>
                </a:lnTo>
                <a:lnTo>
                  <a:pt x="3454" y="8293"/>
                </a:lnTo>
                <a:lnTo>
                  <a:pt x="4838" y="6692"/>
                </a:lnTo>
                <a:lnTo>
                  <a:pt x="6311" y="4965"/>
                </a:lnTo>
                <a:lnTo>
                  <a:pt x="6388" y="4787"/>
                </a:lnTo>
                <a:lnTo>
                  <a:pt x="8204" y="3454"/>
                </a:lnTo>
                <a:lnTo>
                  <a:pt x="10147" y="2032"/>
                </a:lnTo>
                <a:lnTo>
                  <a:pt x="10363" y="2197"/>
                </a:lnTo>
                <a:lnTo>
                  <a:pt x="12522" y="990"/>
                </a:lnTo>
                <a:lnTo>
                  <a:pt x="12788" y="863"/>
                </a:lnTo>
                <a:lnTo>
                  <a:pt x="13093" y="774"/>
                </a:lnTo>
                <a:lnTo>
                  <a:pt x="15036" y="342"/>
                </a:lnTo>
                <a:lnTo>
                  <a:pt x="170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426334" y="3698920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0" y="26174"/>
                </a:moveTo>
                <a:lnTo>
                  <a:pt x="3200" y="24790"/>
                </a:lnTo>
                <a:lnTo>
                  <a:pt x="3416" y="24663"/>
                </a:lnTo>
                <a:lnTo>
                  <a:pt x="6261" y="22593"/>
                </a:lnTo>
                <a:lnTo>
                  <a:pt x="8686" y="20866"/>
                </a:lnTo>
                <a:lnTo>
                  <a:pt x="8813" y="20650"/>
                </a:lnTo>
                <a:lnTo>
                  <a:pt x="10795" y="18402"/>
                </a:lnTo>
                <a:lnTo>
                  <a:pt x="12738" y="16154"/>
                </a:lnTo>
                <a:lnTo>
                  <a:pt x="12877" y="15976"/>
                </a:lnTo>
                <a:lnTo>
                  <a:pt x="14300" y="13347"/>
                </a:lnTo>
                <a:lnTo>
                  <a:pt x="15773" y="10541"/>
                </a:lnTo>
                <a:lnTo>
                  <a:pt x="15938" y="10325"/>
                </a:lnTo>
                <a:lnTo>
                  <a:pt x="16725" y="7251"/>
                </a:lnTo>
                <a:lnTo>
                  <a:pt x="17627" y="3835"/>
                </a:lnTo>
                <a:lnTo>
                  <a:pt x="17665" y="3543"/>
                </a:lnTo>
                <a:lnTo>
                  <a:pt x="177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451519" y="3952027"/>
            <a:ext cx="26352" cy="55422"/>
          </a:xfrm>
          <a:custGeom>
            <a:avLst/>
            <a:gdLst/>
            <a:ahLst/>
            <a:cxnLst/>
            <a:rect l="l" t="t" r="r" b="b"/>
            <a:pathLst>
              <a:path w="26352" h="55422">
                <a:moveTo>
                  <a:pt x="26352" y="55422"/>
                </a:moveTo>
                <a:lnTo>
                  <a:pt x="18402" y="49161"/>
                </a:lnTo>
                <a:lnTo>
                  <a:pt x="10668" y="42506"/>
                </a:lnTo>
                <a:lnTo>
                  <a:pt x="8940" y="40995"/>
                </a:lnTo>
                <a:lnTo>
                  <a:pt x="8813" y="40906"/>
                </a:lnTo>
                <a:lnTo>
                  <a:pt x="7429" y="39090"/>
                </a:lnTo>
                <a:lnTo>
                  <a:pt x="5791" y="37020"/>
                </a:lnTo>
                <a:lnTo>
                  <a:pt x="4495" y="34594"/>
                </a:lnTo>
                <a:lnTo>
                  <a:pt x="3200" y="32092"/>
                </a:lnTo>
                <a:lnTo>
                  <a:pt x="2197" y="29375"/>
                </a:lnTo>
                <a:lnTo>
                  <a:pt x="1257" y="26784"/>
                </a:lnTo>
                <a:lnTo>
                  <a:pt x="685" y="24015"/>
                </a:lnTo>
                <a:lnTo>
                  <a:pt x="254" y="21551"/>
                </a:lnTo>
                <a:lnTo>
                  <a:pt x="215" y="18961"/>
                </a:lnTo>
                <a:lnTo>
                  <a:pt x="0" y="9499"/>
                </a:lnTo>
                <a:lnTo>
                  <a:pt x="0" y="10490"/>
                </a:lnTo>
                <a:lnTo>
                  <a:pt x="2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489055" y="395591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75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3035" y="13131"/>
                </a:lnTo>
                <a:lnTo>
                  <a:pt x="2031" y="10363"/>
                </a:lnTo>
                <a:lnTo>
                  <a:pt x="1079" y="7810"/>
                </a:lnTo>
                <a:lnTo>
                  <a:pt x="1041" y="7683"/>
                </a:lnTo>
                <a:lnTo>
                  <a:pt x="520" y="5003"/>
                </a:lnTo>
                <a:lnTo>
                  <a:pt x="88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494195" y="3941225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21043" y="43675"/>
                </a:moveTo>
                <a:lnTo>
                  <a:pt x="13131" y="37325"/>
                </a:lnTo>
                <a:lnTo>
                  <a:pt x="5359" y="30759"/>
                </a:lnTo>
                <a:lnTo>
                  <a:pt x="4457" y="30022"/>
                </a:lnTo>
                <a:lnTo>
                  <a:pt x="3721" y="29032"/>
                </a:lnTo>
                <a:lnTo>
                  <a:pt x="2946" y="27990"/>
                </a:lnTo>
                <a:lnTo>
                  <a:pt x="2298" y="26784"/>
                </a:lnTo>
                <a:lnTo>
                  <a:pt x="1600" y="25577"/>
                </a:lnTo>
                <a:lnTo>
                  <a:pt x="1130" y="24193"/>
                </a:lnTo>
                <a:lnTo>
                  <a:pt x="660" y="22898"/>
                </a:lnTo>
                <a:lnTo>
                  <a:pt x="393" y="21513"/>
                </a:lnTo>
                <a:lnTo>
                  <a:pt x="139" y="20307"/>
                </a:lnTo>
                <a:lnTo>
                  <a:pt x="139" y="19011"/>
                </a:lnTo>
                <a:lnTo>
                  <a:pt x="0" y="9499"/>
                </a:lnTo>
                <a:lnTo>
                  <a:pt x="0" y="10972"/>
                </a:lnTo>
                <a:lnTo>
                  <a:pt x="1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521806" y="382311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0" y="19443"/>
                </a:moveTo>
                <a:lnTo>
                  <a:pt x="914" y="18453"/>
                </a:lnTo>
                <a:lnTo>
                  <a:pt x="1689" y="17373"/>
                </a:lnTo>
                <a:lnTo>
                  <a:pt x="4622" y="13271"/>
                </a:lnTo>
                <a:lnTo>
                  <a:pt x="4876" y="13347"/>
                </a:lnTo>
                <a:lnTo>
                  <a:pt x="7467" y="9118"/>
                </a:lnTo>
                <a:lnTo>
                  <a:pt x="8775" y="6997"/>
                </a:lnTo>
                <a:lnTo>
                  <a:pt x="8902" y="6781"/>
                </a:lnTo>
                <a:lnTo>
                  <a:pt x="9639" y="4406"/>
                </a:lnTo>
                <a:lnTo>
                  <a:pt x="10287" y="2374"/>
                </a:lnTo>
                <a:lnTo>
                  <a:pt x="10325" y="2120"/>
                </a:lnTo>
                <a:lnTo>
                  <a:pt x="10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508721" y="3816333"/>
            <a:ext cx="16065" cy="16497"/>
          </a:xfrm>
          <a:custGeom>
            <a:avLst/>
            <a:gdLst/>
            <a:ahLst/>
            <a:cxnLst/>
            <a:rect l="l" t="t" r="r" b="b"/>
            <a:pathLst>
              <a:path w="16065" h="16497">
                <a:moveTo>
                  <a:pt x="16065" y="0"/>
                </a:moveTo>
                <a:lnTo>
                  <a:pt x="14033" y="304"/>
                </a:lnTo>
                <a:lnTo>
                  <a:pt x="11963" y="1117"/>
                </a:lnTo>
                <a:lnTo>
                  <a:pt x="9626" y="2120"/>
                </a:lnTo>
                <a:lnTo>
                  <a:pt x="9499" y="2209"/>
                </a:lnTo>
                <a:lnTo>
                  <a:pt x="7340" y="3632"/>
                </a:lnTo>
                <a:lnTo>
                  <a:pt x="5867" y="4622"/>
                </a:lnTo>
                <a:lnTo>
                  <a:pt x="5829" y="4749"/>
                </a:lnTo>
                <a:lnTo>
                  <a:pt x="4572" y="6045"/>
                </a:lnTo>
                <a:lnTo>
                  <a:pt x="3403" y="7302"/>
                </a:lnTo>
                <a:lnTo>
                  <a:pt x="2413" y="8902"/>
                </a:lnTo>
                <a:lnTo>
                  <a:pt x="1511" y="10414"/>
                </a:lnTo>
                <a:lnTo>
                  <a:pt x="1422" y="10541"/>
                </a:lnTo>
                <a:lnTo>
                  <a:pt x="863" y="12230"/>
                </a:lnTo>
                <a:lnTo>
                  <a:pt x="215" y="14211"/>
                </a:lnTo>
                <a:lnTo>
                  <a:pt x="215" y="14389"/>
                </a:lnTo>
                <a:lnTo>
                  <a:pt x="0" y="164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513474" y="3821080"/>
            <a:ext cx="11099" cy="10287"/>
          </a:xfrm>
          <a:custGeom>
            <a:avLst/>
            <a:gdLst/>
            <a:ahLst/>
            <a:cxnLst/>
            <a:rect l="l" t="t" r="r" b="b"/>
            <a:pathLst>
              <a:path w="11099" h="10287">
                <a:moveTo>
                  <a:pt x="38" y="10286"/>
                </a:moveTo>
                <a:lnTo>
                  <a:pt x="0" y="9893"/>
                </a:lnTo>
                <a:lnTo>
                  <a:pt x="76" y="9550"/>
                </a:lnTo>
                <a:lnTo>
                  <a:pt x="215" y="8470"/>
                </a:lnTo>
                <a:lnTo>
                  <a:pt x="469" y="7480"/>
                </a:lnTo>
                <a:lnTo>
                  <a:pt x="812" y="6400"/>
                </a:lnTo>
                <a:lnTo>
                  <a:pt x="1422" y="5359"/>
                </a:lnTo>
                <a:lnTo>
                  <a:pt x="1943" y="4495"/>
                </a:lnTo>
                <a:lnTo>
                  <a:pt x="2667" y="3721"/>
                </a:lnTo>
                <a:lnTo>
                  <a:pt x="3492" y="2857"/>
                </a:lnTo>
                <a:lnTo>
                  <a:pt x="4533" y="2120"/>
                </a:lnTo>
                <a:lnTo>
                  <a:pt x="5702" y="1295"/>
                </a:lnTo>
                <a:lnTo>
                  <a:pt x="7124" y="736"/>
                </a:lnTo>
                <a:lnTo>
                  <a:pt x="8115" y="304"/>
                </a:lnTo>
                <a:lnTo>
                  <a:pt x="9283" y="139"/>
                </a:lnTo>
                <a:lnTo>
                  <a:pt x="10109" y="0"/>
                </a:lnTo>
                <a:lnTo>
                  <a:pt x="10236" y="0"/>
                </a:lnTo>
                <a:lnTo>
                  <a:pt x="11099" y="1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508199" y="3823159"/>
            <a:ext cx="19227" cy="36588"/>
          </a:xfrm>
          <a:custGeom>
            <a:avLst/>
            <a:gdLst/>
            <a:ahLst/>
            <a:cxnLst/>
            <a:rect l="l" t="t" r="r" b="b"/>
            <a:pathLst>
              <a:path w="19227" h="36588">
                <a:moveTo>
                  <a:pt x="18834" y="0"/>
                </a:moveTo>
                <a:lnTo>
                  <a:pt x="19138" y="863"/>
                </a:lnTo>
                <a:lnTo>
                  <a:pt x="19177" y="1943"/>
                </a:lnTo>
                <a:lnTo>
                  <a:pt x="19227" y="2768"/>
                </a:lnTo>
                <a:lnTo>
                  <a:pt x="18961" y="3670"/>
                </a:lnTo>
                <a:lnTo>
                  <a:pt x="18580" y="5143"/>
                </a:lnTo>
                <a:lnTo>
                  <a:pt x="17919" y="6565"/>
                </a:lnTo>
                <a:lnTo>
                  <a:pt x="16840" y="8724"/>
                </a:lnTo>
                <a:lnTo>
                  <a:pt x="15379" y="10756"/>
                </a:lnTo>
                <a:lnTo>
                  <a:pt x="12446" y="14947"/>
                </a:lnTo>
                <a:lnTo>
                  <a:pt x="12268" y="14897"/>
                </a:lnTo>
                <a:lnTo>
                  <a:pt x="9156" y="18961"/>
                </a:lnTo>
                <a:lnTo>
                  <a:pt x="8813" y="19392"/>
                </a:lnTo>
                <a:lnTo>
                  <a:pt x="8420" y="19824"/>
                </a:lnTo>
                <a:lnTo>
                  <a:pt x="5918" y="23202"/>
                </a:lnTo>
                <a:lnTo>
                  <a:pt x="5575" y="23113"/>
                </a:lnTo>
                <a:lnTo>
                  <a:pt x="3454" y="26657"/>
                </a:lnTo>
                <a:lnTo>
                  <a:pt x="1727" y="29591"/>
                </a:lnTo>
                <a:lnTo>
                  <a:pt x="1854" y="29806"/>
                </a:lnTo>
                <a:lnTo>
                  <a:pt x="520" y="33096"/>
                </a:lnTo>
                <a:lnTo>
                  <a:pt x="215" y="33870"/>
                </a:lnTo>
                <a:lnTo>
                  <a:pt x="127" y="34861"/>
                </a:lnTo>
                <a:lnTo>
                  <a:pt x="0" y="35725"/>
                </a:lnTo>
                <a:lnTo>
                  <a:pt x="38" y="365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514375" y="3842560"/>
            <a:ext cx="7429" cy="9931"/>
          </a:xfrm>
          <a:custGeom>
            <a:avLst/>
            <a:gdLst/>
            <a:ahLst/>
            <a:cxnLst/>
            <a:rect l="l" t="t" r="r" b="b"/>
            <a:pathLst>
              <a:path w="7429" h="9931">
                <a:moveTo>
                  <a:pt x="0" y="9931"/>
                </a:moveTo>
                <a:lnTo>
                  <a:pt x="825" y="8547"/>
                </a:lnTo>
                <a:lnTo>
                  <a:pt x="1727" y="7213"/>
                </a:lnTo>
                <a:lnTo>
                  <a:pt x="2552" y="5994"/>
                </a:lnTo>
                <a:lnTo>
                  <a:pt x="3543" y="4838"/>
                </a:lnTo>
                <a:lnTo>
                  <a:pt x="5448" y="2413"/>
                </a:lnTo>
                <a:lnTo>
                  <a:pt x="74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514942" y="3842772"/>
            <a:ext cx="7124" cy="9499"/>
          </a:xfrm>
          <a:custGeom>
            <a:avLst/>
            <a:gdLst/>
            <a:ahLst/>
            <a:cxnLst/>
            <a:rect l="l" t="t" r="r" b="b"/>
            <a:pathLst>
              <a:path w="7124" h="9499">
                <a:moveTo>
                  <a:pt x="7124" y="0"/>
                </a:moveTo>
                <a:lnTo>
                  <a:pt x="5181" y="2413"/>
                </a:lnTo>
                <a:lnTo>
                  <a:pt x="3238" y="4838"/>
                </a:lnTo>
                <a:lnTo>
                  <a:pt x="2286" y="6007"/>
                </a:lnTo>
                <a:lnTo>
                  <a:pt x="1422" y="7213"/>
                </a:lnTo>
                <a:lnTo>
                  <a:pt x="647" y="8331"/>
                </a:lnTo>
                <a:lnTo>
                  <a:pt x="0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513732" y="3822031"/>
            <a:ext cx="7124" cy="9550"/>
          </a:xfrm>
          <a:custGeom>
            <a:avLst/>
            <a:gdLst/>
            <a:ahLst/>
            <a:cxnLst/>
            <a:rect l="l" t="t" r="r" b="b"/>
            <a:pathLst>
              <a:path w="7124" h="9550">
                <a:moveTo>
                  <a:pt x="38" y="9550"/>
                </a:moveTo>
                <a:lnTo>
                  <a:pt x="0" y="9156"/>
                </a:lnTo>
                <a:lnTo>
                  <a:pt x="76" y="8775"/>
                </a:lnTo>
                <a:lnTo>
                  <a:pt x="215" y="7734"/>
                </a:lnTo>
                <a:lnTo>
                  <a:pt x="469" y="6743"/>
                </a:lnTo>
                <a:lnTo>
                  <a:pt x="812" y="5664"/>
                </a:lnTo>
                <a:lnTo>
                  <a:pt x="1422" y="4622"/>
                </a:lnTo>
                <a:lnTo>
                  <a:pt x="1943" y="3759"/>
                </a:lnTo>
                <a:lnTo>
                  <a:pt x="2667" y="2984"/>
                </a:lnTo>
                <a:lnTo>
                  <a:pt x="3543" y="2120"/>
                </a:lnTo>
                <a:lnTo>
                  <a:pt x="4533" y="1384"/>
                </a:lnTo>
                <a:lnTo>
                  <a:pt x="5740" y="558"/>
                </a:lnTo>
                <a:lnTo>
                  <a:pt x="712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522070" y="382333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10363" y="0"/>
                </a:moveTo>
                <a:lnTo>
                  <a:pt x="10325" y="2120"/>
                </a:lnTo>
                <a:lnTo>
                  <a:pt x="10274" y="2374"/>
                </a:lnTo>
                <a:lnTo>
                  <a:pt x="9626" y="4406"/>
                </a:lnTo>
                <a:lnTo>
                  <a:pt x="8890" y="6781"/>
                </a:lnTo>
                <a:lnTo>
                  <a:pt x="8763" y="6959"/>
                </a:lnTo>
                <a:lnTo>
                  <a:pt x="7467" y="9118"/>
                </a:lnTo>
                <a:lnTo>
                  <a:pt x="4876" y="13347"/>
                </a:lnTo>
                <a:lnTo>
                  <a:pt x="4610" y="13258"/>
                </a:lnTo>
                <a:lnTo>
                  <a:pt x="1676" y="17360"/>
                </a:lnTo>
                <a:lnTo>
                  <a:pt x="901" y="18440"/>
                </a:lnTo>
                <a:lnTo>
                  <a:pt x="0" y="194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589109" y="3902863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88" y="0"/>
                </a:moveTo>
                <a:lnTo>
                  <a:pt x="0" y="9461"/>
                </a:lnTo>
                <a:lnTo>
                  <a:pt x="88" y="18961"/>
                </a:lnTo>
                <a:lnTo>
                  <a:pt x="127" y="20218"/>
                </a:lnTo>
                <a:lnTo>
                  <a:pt x="342" y="21513"/>
                </a:lnTo>
                <a:lnTo>
                  <a:pt x="609" y="22847"/>
                </a:lnTo>
                <a:lnTo>
                  <a:pt x="1130" y="24193"/>
                </a:lnTo>
                <a:lnTo>
                  <a:pt x="1600" y="25488"/>
                </a:lnTo>
                <a:lnTo>
                  <a:pt x="2247" y="26784"/>
                </a:lnTo>
                <a:lnTo>
                  <a:pt x="2895" y="27952"/>
                </a:lnTo>
                <a:lnTo>
                  <a:pt x="3721" y="29032"/>
                </a:lnTo>
                <a:lnTo>
                  <a:pt x="4406" y="29933"/>
                </a:lnTo>
                <a:lnTo>
                  <a:pt x="5359" y="30759"/>
                </a:lnTo>
                <a:lnTo>
                  <a:pt x="13093" y="37325"/>
                </a:lnTo>
                <a:lnTo>
                  <a:pt x="21043" y="436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583965" y="391755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37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2984" y="13131"/>
                </a:lnTo>
                <a:lnTo>
                  <a:pt x="2031" y="10363"/>
                </a:lnTo>
                <a:lnTo>
                  <a:pt x="1092" y="7772"/>
                </a:lnTo>
                <a:lnTo>
                  <a:pt x="520" y="5003"/>
                </a:lnTo>
                <a:lnTo>
                  <a:pt x="50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546603" y="3932627"/>
            <a:ext cx="10502" cy="23545"/>
          </a:xfrm>
          <a:custGeom>
            <a:avLst/>
            <a:gdLst/>
            <a:ahLst/>
            <a:cxnLst/>
            <a:rect l="l" t="t" r="r" b="b"/>
            <a:pathLst>
              <a:path w="10502" h="23545">
                <a:moveTo>
                  <a:pt x="0" y="0"/>
                </a:moveTo>
                <a:lnTo>
                  <a:pt x="38" y="2501"/>
                </a:lnTo>
                <a:lnTo>
                  <a:pt x="520" y="5054"/>
                </a:lnTo>
                <a:lnTo>
                  <a:pt x="1041" y="7734"/>
                </a:lnTo>
                <a:lnTo>
                  <a:pt x="2032" y="10414"/>
                </a:lnTo>
                <a:lnTo>
                  <a:pt x="2984" y="13042"/>
                </a:lnTo>
                <a:lnTo>
                  <a:pt x="4318" y="15633"/>
                </a:lnTo>
                <a:lnTo>
                  <a:pt x="5575" y="17970"/>
                </a:lnTo>
                <a:lnTo>
                  <a:pt x="7251" y="20129"/>
                </a:lnTo>
                <a:lnTo>
                  <a:pt x="8636" y="21945"/>
                </a:lnTo>
                <a:lnTo>
                  <a:pt x="10502" y="235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591228" y="3647897"/>
            <a:ext cx="18923" cy="14859"/>
          </a:xfrm>
          <a:custGeom>
            <a:avLst/>
            <a:gdLst/>
            <a:ahLst/>
            <a:cxnLst/>
            <a:rect l="l" t="t" r="r" b="b"/>
            <a:pathLst>
              <a:path w="18922" h="14859">
                <a:moveTo>
                  <a:pt x="0" y="0"/>
                </a:moveTo>
                <a:lnTo>
                  <a:pt x="1638" y="863"/>
                </a:lnTo>
                <a:lnTo>
                  <a:pt x="3238" y="1905"/>
                </a:lnTo>
                <a:lnTo>
                  <a:pt x="4064" y="2501"/>
                </a:lnTo>
                <a:lnTo>
                  <a:pt x="4800" y="3238"/>
                </a:lnTo>
                <a:lnTo>
                  <a:pt x="11887" y="9029"/>
                </a:lnTo>
                <a:lnTo>
                  <a:pt x="18923" y="148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1377727" y="3625387"/>
            <a:ext cx="186067" cy="298691"/>
          </a:xfrm>
          <a:custGeom>
            <a:avLst/>
            <a:gdLst/>
            <a:ahLst/>
            <a:cxnLst/>
            <a:rect l="l" t="t" r="r" b="b"/>
            <a:pathLst>
              <a:path w="186067" h="298691">
                <a:moveTo>
                  <a:pt x="914" y="298297"/>
                </a:moveTo>
                <a:lnTo>
                  <a:pt x="0" y="298691"/>
                </a:lnTo>
                <a:lnTo>
                  <a:pt x="0" y="75209"/>
                </a:lnTo>
                <a:lnTo>
                  <a:pt x="186067" y="0"/>
                </a:lnTo>
                <a:lnTo>
                  <a:pt x="186067" y="223431"/>
                </a:lnTo>
                <a:lnTo>
                  <a:pt x="914" y="2982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1377737" y="3924076"/>
            <a:ext cx="76720" cy="60388"/>
          </a:xfrm>
          <a:custGeom>
            <a:avLst/>
            <a:gdLst/>
            <a:ahLst/>
            <a:cxnLst/>
            <a:rect l="l" t="t" r="r" b="b"/>
            <a:pathLst>
              <a:path w="76720" h="60388">
                <a:moveTo>
                  <a:pt x="76720" y="58966"/>
                </a:moveTo>
                <a:lnTo>
                  <a:pt x="73215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1404606" y="3726780"/>
            <a:ext cx="37363" cy="134264"/>
          </a:xfrm>
          <a:custGeom>
            <a:avLst/>
            <a:gdLst/>
            <a:ahLst/>
            <a:cxnLst/>
            <a:rect l="l" t="t" r="r" b="b"/>
            <a:pathLst>
              <a:path w="37363" h="134264">
                <a:moveTo>
                  <a:pt x="0" y="134264"/>
                </a:moveTo>
                <a:lnTo>
                  <a:pt x="37363" y="119151"/>
                </a:lnTo>
                <a:lnTo>
                  <a:pt x="37363" y="0"/>
                </a:lnTo>
                <a:lnTo>
                  <a:pt x="0" y="15074"/>
                </a:lnTo>
                <a:lnTo>
                  <a:pt x="0" y="1342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404606" y="3741856"/>
            <a:ext cx="26174" cy="53746"/>
          </a:xfrm>
          <a:custGeom>
            <a:avLst/>
            <a:gdLst/>
            <a:ahLst/>
            <a:cxnLst/>
            <a:rect l="l" t="t" r="r" b="b"/>
            <a:pathLst>
              <a:path w="26174" h="53746">
                <a:moveTo>
                  <a:pt x="0" y="0"/>
                </a:moveTo>
                <a:lnTo>
                  <a:pt x="26174" y="21602"/>
                </a:lnTo>
                <a:lnTo>
                  <a:pt x="26174" y="537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1411954" y="3866184"/>
            <a:ext cx="13690" cy="29209"/>
          </a:xfrm>
          <a:custGeom>
            <a:avLst/>
            <a:gdLst/>
            <a:ahLst/>
            <a:cxnLst/>
            <a:rect l="l" t="t" r="r" b="b"/>
            <a:pathLst>
              <a:path w="13690" h="29210">
                <a:moveTo>
                  <a:pt x="8636" y="520"/>
                </a:moveTo>
                <a:lnTo>
                  <a:pt x="4838" y="4965"/>
                </a:lnTo>
                <a:lnTo>
                  <a:pt x="254" y="9156"/>
                </a:lnTo>
                <a:lnTo>
                  <a:pt x="0" y="8940"/>
                </a:lnTo>
                <a:lnTo>
                  <a:pt x="4572" y="4749"/>
                </a:lnTo>
                <a:lnTo>
                  <a:pt x="8636" y="0"/>
                </a:lnTo>
                <a:lnTo>
                  <a:pt x="8636" y="28994"/>
                </a:lnTo>
                <a:lnTo>
                  <a:pt x="13436" y="27089"/>
                </a:lnTo>
                <a:lnTo>
                  <a:pt x="13690" y="27305"/>
                </a:lnTo>
                <a:lnTo>
                  <a:pt x="8890" y="29210"/>
                </a:lnTo>
                <a:lnTo>
                  <a:pt x="8636" y="2899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1411947" y="3870722"/>
            <a:ext cx="0" cy="4406"/>
          </a:xfrm>
          <a:custGeom>
            <a:avLst/>
            <a:gdLst/>
            <a:ahLst/>
            <a:cxnLst/>
            <a:rect l="l" t="t" r="r" b="b"/>
            <a:pathLst>
              <a:path h="4406">
                <a:moveTo>
                  <a:pt x="0" y="440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1422274" y="3855986"/>
            <a:ext cx="3111" cy="37287"/>
          </a:xfrm>
          <a:custGeom>
            <a:avLst/>
            <a:gdLst/>
            <a:ahLst/>
            <a:cxnLst/>
            <a:rect l="l" t="t" r="r" b="b"/>
            <a:pathLst>
              <a:path w="3111" h="37287">
                <a:moveTo>
                  <a:pt x="0" y="1257"/>
                </a:moveTo>
                <a:lnTo>
                  <a:pt x="3111" y="0"/>
                </a:lnTo>
                <a:lnTo>
                  <a:pt x="3111" y="372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411992" y="3723716"/>
            <a:ext cx="14604" cy="3111"/>
          </a:xfrm>
          <a:custGeom>
            <a:avLst/>
            <a:gdLst/>
            <a:ahLst/>
            <a:cxnLst/>
            <a:rect l="l" t="t" r="r" b="b"/>
            <a:pathLst>
              <a:path w="14605" h="3111">
                <a:moveTo>
                  <a:pt x="215" y="126"/>
                </a:moveTo>
                <a:lnTo>
                  <a:pt x="0" y="0"/>
                </a:lnTo>
                <a:lnTo>
                  <a:pt x="3632" y="2285"/>
                </a:lnTo>
                <a:lnTo>
                  <a:pt x="8343" y="2895"/>
                </a:lnTo>
                <a:lnTo>
                  <a:pt x="14338" y="1384"/>
                </a:lnTo>
                <a:lnTo>
                  <a:pt x="14604" y="1600"/>
                </a:lnTo>
                <a:lnTo>
                  <a:pt x="8597" y="3111"/>
                </a:lnTo>
                <a:lnTo>
                  <a:pt x="3886" y="2501"/>
                </a:lnTo>
                <a:lnTo>
                  <a:pt x="253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1409363" y="3719000"/>
            <a:ext cx="2628" cy="4711"/>
          </a:xfrm>
          <a:custGeom>
            <a:avLst/>
            <a:gdLst/>
            <a:ahLst/>
            <a:cxnLst/>
            <a:rect l="l" t="t" r="r" b="b"/>
            <a:pathLst>
              <a:path w="2628" h="4711">
                <a:moveTo>
                  <a:pt x="2628" y="47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1432340" y="3685437"/>
            <a:ext cx="11963" cy="13690"/>
          </a:xfrm>
          <a:custGeom>
            <a:avLst/>
            <a:gdLst/>
            <a:ahLst/>
            <a:cxnLst/>
            <a:rect l="l" t="t" r="r" b="b"/>
            <a:pathLst>
              <a:path w="11963" h="13690">
                <a:moveTo>
                  <a:pt x="0" y="0"/>
                </a:moveTo>
                <a:lnTo>
                  <a:pt x="4660" y="520"/>
                </a:lnTo>
                <a:lnTo>
                  <a:pt x="8204" y="2717"/>
                </a:lnTo>
                <a:lnTo>
                  <a:pt x="10579" y="6527"/>
                </a:lnTo>
                <a:lnTo>
                  <a:pt x="11709" y="13474"/>
                </a:lnTo>
                <a:lnTo>
                  <a:pt x="11963" y="136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1413855" y="3711616"/>
            <a:ext cx="8166" cy="10236"/>
          </a:xfrm>
          <a:custGeom>
            <a:avLst/>
            <a:gdLst/>
            <a:ahLst/>
            <a:cxnLst/>
            <a:rect l="l" t="t" r="r" b="b"/>
            <a:pathLst>
              <a:path w="8166" h="10236">
                <a:moveTo>
                  <a:pt x="253" y="215"/>
                </a:moveTo>
                <a:lnTo>
                  <a:pt x="0" y="0"/>
                </a:lnTo>
                <a:lnTo>
                  <a:pt x="685" y="4876"/>
                </a:lnTo>
                <a:lnTo>
                  <a:pt x="2324" y="7899"/>
                </a:lnTo>
                <a:lnTo>
                  <a:pt x="5054" y="9766"/>
                </a:lnTo>
                <a:lnTo>
                  <a:pt x="8166" y="102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1431126" y="3690406"/>
            <a:ext cx="6959" cy="5270"/>
          </a:xfrm>
          <a:custGeom>
            <a:avLst/>
            <a:gdLst/>
            <a:ahLst/>
            <a:cxnLst/>
            <a:rect l="l" t="t" r="r" b="b"/>
            <a:pathLst>
              <a:path w="6959" h="5270">
                <a:moveTo>
                  <a:pt x="6959" y="5270"/>
                </a:moveTo>
                <a:lnTo>
                  <a:pt x="5181" y="2031"/>
                </a:lnTo>
                <a:lnTo>
                  <a:pt x="3289" y="64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1414800" y="3716714"/>
            <a:ext cx="1600" cy="2984"/>
          </a:xfrm>
          <a:custGeom>
            <a:avLst/>
            <a:gdLst/>
            <a:ahLst/>
            <a:cxnLst/>
            <a:rect l="l" t="t" r="r" b="b"/>
            <a:pathLst>
              <a:path w="1600" h="2984">
                <a:moveTo>
                  <a:pt x="0" y="0"/>
                </a:moveTo>
                <a:lnTo>
                  <a:pt x="1600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430870" y="3690189"/>
            <a:ext cx="4800" cy="1765"/>
          </a:xfrm>
          <a:custGeom>
            <a:avLst/>
            <a:gdLst/>
            <a:ahLst/>
            <a:cxnLst/>
            <a:rect l="l" t="t" r="r" b="b"/>
            <a:pathLst>
              <a:path w="4800" h="1765">
                <a:moveTo>
                  <a:pt x="0" y="0"/>
                </a:moveTo>
                <a:lnTo>
                  <a:pt x="3238" y="647"/>
                </a:lnTo>
                <a:lnTo>
                  <a:pt x="480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1425389" y="3855986"/>
            <a:ext cx="254" cy="37503"/>
          </a:xfrm>
          <a:custGeom>
            <a:avLst/>
            <a:gdLst/>
            <a:ahLst/>
            <a:cxnLst/>
            <a:rect l="l" t="t" r="r" b="b"/>
            <a:pathLst>
              <a:path w="253" h="37503">
                <a:moveTo>
                  <a:pt x="253" y="37503"/>
                </a:moveTo>
                <a:lnTo>
                  <a:pt x="253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1426377" y="3691182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1430784" y="3758923"/>
            <a:ext cx="11188" cy="4533"/>
          </a:xfrm>
          <a:custGeom>
            <a:avLst/>
            <a:gdLst/>
            <a:ahLst/>
            <a:cxnLst/>
            <a:rect l="l" t="t" r="r" b="b"/>
            <a:pathLst>
              <a:path w="11188" h="4533">
                <a:moveTo>
                  <a:pt x="0" y="4533"/>
                </a:moveTo>
                <a:lnTo>
                  <a:pt x="1118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440545" y="3688158"/>
            <a:ext cx="3759" cy="10972"/>
          </a:xfrm>
          <a:custGeom>
            <a:avLst/>
            <a:gdLst/>
            <a:ahLst/>
            <a:cxnLst/>
            <a:rect l="l" t="t" r="r" b="b"/>
            <a:pathLst>
              <a:path w="3759" h="10972">
                <a:moveTo>
                  <a:pt x="3759" y="10972"/>
                </a:moveTo>
                <a:lnTo>
                  <a:pt x="2641" y="4013"/>
                </a:lnTo>
                <a:lnTo>
                  <a:pt x="254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1462190" y="3979409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0" y="15125"/>
                </a:moveTo>
                <a:lnTo>
                  <a:pt x="37376" y="0"/>
                </a:lnTo>
                <a:lnTo>
                  <a:pt x="53047" y="12966"/>
                </a:lnTo>
                <a:lnTo>
                  <a:pt x="15684" y="280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1451737" y="3936911"/>
            <a:ext cx="37363" cy="34074"/>
          </a:xfrm>
          <a:custGeom>
            <a:avLst/>
            <a:gdLst/>
            <a:ahLst/>
            <a:cxnLst/>
            <a:rect l="l" t="t" r="r" b="b"/>
            <a:pathLst>
              <a:path w="37363" h="34074">
                <a:moveTo>
                  <a:pt x="0" y="15113"/>
                </a:moveTo>
                <a:lnTo>
                  <a:pt x="37363" y="0"/>
                </a:lnTo>
                <a:lnTo>
                  <a:pt x="37325" y="18999"/>
                </a:lnTo>
                <a:lnTo>
                  <a:pt x="0" y="34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1450736" y="3665910"/>
            <a:ext cx="29032" cy="49072"/>
          </a:xfrm>
          <a:custGeom>
            <a:avLst/>
            <a:gdLst/>
            <a:ahLst/>
            <a:cxnLst/>
            <a:rect l="l" t="t" r="r" b="b"/>
            <a:pathLst>
              <a:path w="29032" h="49072">
                <a:moveTo>
                  <a:pt x="2209" y="48298"/>
                </a:moveTo>
                <a:lnTo>
                  <a:pt x="266" y="49072"/>
                </a:lnTo>
                <a:lnTo>
                  <a:pt x="0" y="48856"/>
                </a:lnTo>
                <a:lnTo>
                  <a:pt x="0" y="11620"/>
                </a:lnTo>
                <a:lnTo>
                  <a:pt x="5575" y="9372"/>
                </a:lnTo>
                <a:lnTo>
                  <a:pt x="23507" y="29895"/>
                </a:lnTo>
                <a:lnTo>
                  <a:pt x="23507" y="2120"/>
                </a:lnTo>
                <a:lnTo>
                  <a:pt x="28778" y="0"/>
                </a:lnTo>
                <a:lnTo>
                  <a:pt x="29032" y="215"/>
                </a:lnTo>
                <a:lnTo>
                  <a:pt x="29032" y="37452"/>
                </a:lnTo>
                <a:lnTo>
                  <a:pt x="23469" y="39700"/>
                </a:lnTo>
                <a:lnTo>
                  <a:pt x="23202" y="39484"/>
                </a:lnTo>
                <a:lnTo>
                  <a:pt x="5283" y="18922"/>
                </a:lnTo>
                <a:lnTo>
                  <a:pt x="5283" y="46697"/>
                </a:lnTo>
                <a:lnTo>
                  <a:pt x="5537" y="46913"/>
                </a:lnTo>
                <a:lnTo>
                  <a:pt x="2209" y="482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1450742" y="3712611"/>
            <a:ext cx="5270" cy="2159"/>
          </a:xfrm>
          <a:custGeom>
            <a:avLst/>
            <a:gdLst/>
            <a:ahLst/>
            <a:cxnLst/>
            <a:rect l="l" t="t" r="r" b="b"/>
            <a:pathLst>
              <a:path w="5270" h="2159">
                <a:moveTo>
                  <a:pt x="0" y="2158"/>
                </a:moveTo>
                <a:lnTo>
                  <a:pt x="52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1456272" y="3685141"/>
            <a:ext cx="0" cy="27686"/>
          </a:xfrm>
          <a:custGeom>
            <a:avLst/>
            <a:gdLst/>
            <a:ahLst/>
            <a:cxnLst/>
            <a:rect l="l" t="t" r="r" b="b"/>
            <a:pathLst>
              <a:path h="27686">
                <a:moveTo>
                  <a:pt x="0" y="2768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456315" y="3675286"/>
            <a:ext cx="17932" cy="20434"/>
          </a:xfrm>
          <a:custGeom>
            <a:avLst/>
            <a:gdLst/>
            <a:ahLst/>
            <a:cxnLst/>
            <a:rect l="l" t="t" r="r" b="b"/>
            <a:pathLst>
              <a:path w="17932" h="20434">
                <a:moveTo>
                  <a:pt x="0" y="0"/>
                </a:moveTo>
                <a:lnTo>
                  <a:pt x="254" y="215"/>
                </a:lnTo>
                <a:lnTo>
                  <a:pt x="17932" y="204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473941" y="3703148"/>
            <a:ext cx="5829" cy="2247"/>
          </a:xfrm>
          <a:custGeom>
            <a:avLst/>
            <a:gdLst/>
            <a:ahLst/>
            <a:cxnLst/>
            <a:rect l="l" t="t" r="r" b="b"/>
            <a:pathLst>
              <a:path w="5829" h="2247">
                <a:moveTo>
                  <a:pt x="0" y="2247"/>
                </a:moveTo>
                <a:lnTo>
                  <a:pt x="5575" y="0"/>
                </a:lnTo>
                <a:lnTo>
                  <a:pt x="5829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1479513" y="3665913"/>
            <a:ext cx="0" cy="37236"/>
          </a:xfrm>
          <a:custGeom>
            <a:avLst/>
            <a:gdLst/>
            <a:ahLst/>
            <a:cxnLst/>
            <a:rect l="l" t="t" r="r" b="b"/>
            <a:pathLst>
              <a:path h="37236">
                <a:moveTo>
                  <a:pt x="0" y="372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1515239" y="3984905"/>
            <a:ext cx="0" cy="7467"/>
          </a:xfrm>
          <a:custGeom>
            <a:avLst/>
            <a:gdLst/>
            <a:ahLst/>
            <a:cxnLst/>
            <a:rect l="l" t="t" r="r" b="b"/>
            <a:pathLst>
              <a:path h="7467">
                <a:moveTo>
                  <a:pt x="0" y="74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489099" y="3936907"/>
            <a:ext cx="5232" cy="4318"/>
          </a:xfrm>
          <a:custGeom>
            <a:avLst/>
            <a:gdLst/>
            <a:ahLst/>
            <a:cxnLst/>
            <a:rect l="l" t="t" r="r" b="b"/>
            <a:pathLst>
              <a:path w="5232" h="4317">
                <a:moveTo>
                  <a:pt x="5232" y="431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1495761" y="3944680"/>
            <a:ext cx="53606" cy="21691"/>
          </a:xfrm>
          <a:custGeom>
            <a:avLst/>
            <a:gdLst/>
            <a:ahLst/>
            <a:cxnLst/>
            <a:rect l="l" t="t" r="r" b="b"/>
            <a:pathLst>
              <a:path w="53606" h="21691">
                <a:moveTo>
                  <a:pt x="53606" y="0"/>
                </a:moveTo>
                <a:lnTo>
                  <a:pt x="0" y="216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1499602" y="3688414"/>
            <a:ext cx="37236" cy="134226"/>
          </a:xfrm>
          <a:custGeom>
            <a:avLst/>
            <a:gdLst/>
            <a:ahLst/>
            <a:cxnLst/>
            <a:rect l="l" t="t" r="r" b="b"/>
            <a:pathLst>
              <a:path w="37236" h="134226">
                <a:moveTo>
                  <a:pt x="0" y="134226"/>
                </a:moveTo>
                <a:lnTo>
                  <a:pt x="0" y="15036"/>
                </a:lnTo>
                <a:lnTo>
                  <a:pt x="37236" y="0"/>
                </a:lnTo>
                <a:lnTo>
                  <a:pt x="37236" y="119189"/>
                </a:lnTo>
                <a:lnTo>
                  <a:pt x="0" y="13422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1499602" y="3703452"/>
            <a:ext cx="37236" cy="21602"/>
          </a:xfrm>
          <a:custGeom>
            <a:avLst/>
            <a:gdLst/>
            <a:ahLst/>
            <a:cxnLst/>
            <a:rect l="l" t="t" r="r" b="b"/>
            <a:pathLst>
              <a:path w="37236" h="21602">
                <a:moveTo>
                  <a:pt x="0" y="0"/>
                </a:moveTo>
                <a:lnTo>
                  <a:pt x="26136" y="21602"/>
                </a:lnTo>
                <a:lnTo>
                  <a:pt x="37236" y="171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1524783" y="3816334"/>
            <a:ext cx="7391" cy="6781"/>
          </a:xfrm>
          <a:custGeom>
            <a:avLst/>
            <a:gdLst/>
            <a:ahLst/>
            <a:cxnLst/>
            <a:rect l="l" t="t" r="r" b="b"/>
            <a:pathLst>
              <a:path w="7391" h="6781">
                <a:moveTo>
                  <a:pt x="7391" y="6781"/>
                </a:moveTo>
                <a:lnTo>
                  <a:pt x="6781" y="3454"/>
                </a:lnTo>
                <a:lnTo>
                  <a:pt x="5359" y="1422"/>
                </a:lnTo>
                <a:lnTo>
                  <a:pt x="2946" y="1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1508716" y="3831362"/>
            <a:ext cx="4800" cy="1473"/>
          </a:xfrm>
          <a:custGeom>
            <a:avLst/>
            <a:gdLst/>
            <a:ahLst/>
            <a:cxnLst/>
            <a:rect l="l" t="t" r="r" b="b"/>
            <a:pathLst>
              <a:path w="4800" h="1473">
                <a:moveTo>
                  <a:pt x="0" y="1473"/>
                </a:move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524571" y="3821214"/>
            <a:ext cx="2463" cy="1943"/>
          </a:xfrm>
          <a:custGeom>
            <a:avLst/>
            <a:gdLst/>
            <a:ahLst/>
            <a:cxnLst/>
            <a:rect l="l" t="t" r="r" b="b"/>
            <a:pathLst>
              <a:path w="2463" h="1943">
                <a:moveTo>
                  <a:pt x="0" y="0"/>
                </a:moveTo>
                <a:lnTo>
                  <a:pt x="1422" y="647"/>
                </a:lnTo>
                <a:lnTo>
                  <a:pt x="2463" y="19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508241" y="3845106"/>
            <a:ext cx="24663" cy="14859"/>
          </a:xfrm>
          <a:custGeom>
            <a:avLst/>
            <a:gdLst/>
            <a:ahLst/>
            <a:cxnLst/>
            <a:rect l="l" t="t" r="r" b="b"/>
            <a:pathLst>
              <a:path w="24663" h="14859">
                <a:moveTo>
                  <a:pt x="0" y="14643"/>
                </a:moveTo>
                <a:lnTo>
                  <a:pt x="254" y="14859"/>
                </a:lnTo>
                <a:lnTo>
                  <a:pt x="24663" y="4965"/>
                </a:lnTo>
                <a:lnTo>
                  <a:pt x="24663" y="215"/>
                </a:lnTo>
                <a:lnTo>
                  <a:pt x="24409" y="0"/>
                </a:lnTo>
                <a:lnTo>
                  <a:pt x="6134" y="73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521806" y="3842556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508245" y="3849856"/>
            <a:ext cx="24663" cy="9893"/>
          </a:xfrm>
          <a:custGeom>
            <a:avLst/>
            <a:gdLst/>
            <a:ahLst/>
            <a:cxnLst/>
            <a:rect l="l" t="t" r="r" b="b"/>
            <a:pathLst>
              <a:path w="24663" h="9893">
                <a:moveTo>
                  <a:pt x="24663" y="215"/>
                </a:moveTo>
                <a:lnTo>
                  <a:pt x="24409" y="0"/>
                </a:lnTo>
                <a:lnTo>
                  <a:pt x="0" y="98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1508716" y="3831578"/>
            <a:ext cx="5054" cy="1473"/>
          </a:xfrm>
          <a:custGeom>
            <a:avLst/>
            <a:gdLst/>
            <a:ahLst/>
            <a:cxnLst/>
            <a:rect l="l" t="t" r="r" b="b"/>
            <a:pathLst>
              <a:path w="5054" h="1473">
                <a:moveTo>
                  <a:pt x="0" y="1257"/>
                </a:moveTo>
                <a:lnTo>
                  <a:pt x="254" y="1473"/>
                </a:lnTo>
                <a:lnTo>
                  <a:pt x="50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1520602" y="3821819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1513512" y="3831367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0" y="0"/>
                </a:moveTo>
                <a:lnTo>
                  <a:pt x="254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1520856" y="3821438"/>
            <a:ext cx="5270" cy="596"/>
          </a:xfrm>
          <a:custGeom>
            <a:avLst/>
            <a:gdLst/>
            <a:ahLst/>
            <a:cxnLst/>
            <a:rect l="l" t="t" r="r" b="b"/>
            <a:pathLst>
              <a:path w="5270" h="596">
                <a:moveTo>
                  <a:pt x="0" y="596"/>
                </a:moveTo>
                <a:lnTo>
                  <a:pt x="2159" y="0"/>
                </a:lnTo>
                <a:lnTo>
                  <a:pt x="3975" y="0"/>
                </a:lnTo>
                <a:lnTo>
                  <a:pt x="5270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1530145" y="3817758"/>
            <a:ext cx="2286" cy="5575"/>
          </a:xfrm>
          <a:custGeom>
            <a:avLst/>
            <a:gdLst/>
            <a:ahLst/>
            <a:cxnLst/>
            <a:rect l="l" t="t" r="r" b="b"/>
            <a:pathLst>
              <a:path w="2286" h="5575">
                <a:moveTo>
                  <a:pt x="0" y="0"/>
                </a:moveTo>
                <a:lnTo>
                  <a:pt x="254" y="215"/>
                </a:lnTo>
                <a:lnTo>
                  <a:pt x="1727" y="2247"/>
                </a:lnTo>
                <a:lnTo>
                  <a:pt x="2286" y="55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1525738" y="3725052"/>
            <a:ext cx="0" cy="32181"/>
          </a:xfrm>
          <a:custGeom>
            <a:avLst/>
            <a:gdLst/>
            <a:ahLst/>
            <a:cxnLst/>
            <a:rect l="l" t="t" r="r" b="b"/>
            <a:pathLst>
              <a:path h="32181">
                <a:moveTo>
                  <a:pt x="0" y="0"/>
                </a:moveTo>
                <a:lnTo>
                  <a:pt x="0" y="32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1532649" y="3845107"/>
            <a:ext cx="0" cy="4749"/>
          </a:xfrm>
          <a:custGeom>
            <a:avLst/>
            <a:gdLst/>
            <a:ahLst/>
            <a:cxnLst/>
            <a:rect l="l" t="t" r="r" b="b"/>
            <a:pathLst>
              <a:path h="4749">
                <a:moveTo>
                  <a:pt x="0" y="474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1532180" y="3823116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1546603" y="3898540"/>
            <a:ext cx="42595" cy="34086"/>
          </a:xfrm>
          <a:custGeom>
            <a:avLst/>
            <a:gdLst/>
            <a:ahLst/>
            <a:cxnLst/>
            <a:rect l="l" t="t" r="r" b="b"/>
            <a:pathLst>
              <a:path w="42595" h="34086">
                <a:moveTo>
                  <a:pt x="0" y="34086"/>
                </a:moveTo>
                <a:lnTo>
                  <a:pt x="0" y="15125"/>
                </a:lnTo>
                <a:lnTo>
                  <a:pt x="37363" y="0"/>
                </a:lnTo>
                <a:lnTo>
                  <a:pt x="42595" y="43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1557102" y="3941052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53047" y="5486"/>
                </a:moveTo>
                <a:lnTo>
                  <a:pt x="53047" y="12966"/>
                </a:lnTo>
                <a:lnTo>
                  <a:pt x="15684" y="28041"/>
                </a:lnTo>
                <a:lnTo>
                  <a:pt x="0" y="15125"/>
                </a:lnTo>
                <a:lnTo>
                  <a:pt x="37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1546608" y="3917551"/>
            <a:ext cx="37363" cy="15074"/>
          </a:xfrm>
          <a:custGeom>
            <a:avLst/>
            <a:gdLst/>
            <a:ahLst/>
            <a:cxnLst/>
            <a:rect l="l" t="t" r="r" b="b"/>
            <a:pathLst>
              <a:path w="37363" h="15074">
                <a:moveTo>
                  <a:pt x="37363" y="0"/>
                </a:moveTo>
                <a:lnTo>
                  <a:pt x="0" y="15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1563801" y="3848821"/>
            <a:ext cx="73266" cy="79184"/>
          </a:xfrm>
          <a:custGeom>
            <a:avLst/>
            <a:gdLst/>
            <a:ahLst/>
            <a:cxnLst/>
            <a:rect l="l" t="t" r="r" b="b"/>
            <a:pathLst>
              <a:path w="73266" h="79184">
                <a:moveTo>
                  <a:pt x="26822" y="79184"/>
                </a:moveTo>
                <a:lnTo>
                  <a:pt x="73266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1563797" y="3625390"/>
            <a:ext cx="27432" cy="22504"/>
          </a:xfrm>
          <a:custGeom>
            <a:avLst/>
            <a:gdLst/>
            <a:ahLst/>
            <a:cxnLst/>
            <a:rect l="l" t="t" r="r" b="b"/>
            <a:pathLst>
              <a:path w="27431" h="22504">
                <a:moveTo>
                  <a:pt x="0" y="0"/>
                </a:moveTo>
                <a:lnTo>
                  <a:pt x="27305" y="22504"/>
                </a:lnTo>
                <a:lnTo>
                  <a:pt x="27432" y="225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1610150" y="3662757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1583971" y="3898539"/>
            <a:ext cx="0" cy="19011"/>
          </a:xfrm>
          <a:custGeom>
            <a:avLst/>
            <a:gdLst/>
            <a:ahLst/>
            <a:cxnLst/>
            <a:rect l="l" t="t" r="r" b="b"/>
            <a:pathLst>
              <a:path h="19011">
                <a:moveTo>
                  <a:pt x="0" y="190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1594468" y="3941052"/>
            <a:ext cx="15684" cy="12966"/>
          </a:xfrm>
          <a:custGeom>
            <a:avLst/>
            <a:gdLst/>
            <a:ahLst/>
            <a:cxnLst/>
            <a:rect l="l" t="t" r="r" b="b"/>
            <a:pathLst>
              <a:path w="15684" h="12966">
                <a:moveTo>
                  <a:pt x="0" y="0"/>
                </a:moveTo>
                <a:lnTo>
                  <a:pt x="15684" y="1296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1591102" y="3647898"/>
            <a:ext cx="45961" cy="261315"/>
          </a:xfrm>
          <a:custGeom>
            <a:avLst/>
            <a:gdLst/>
            <a:ahLst/>
            <a:cxnLst/>
            <a:rect l="l" t="t" r="r" b="b"/>
            <a:pathLst>
              <a:path w="45961" h="261315">
                <a:moveTo>
                  <a:pt x="45961" y="261315"/>
                </a:moveTo>
                <a:lnTo>
                  <a:pt x="45961" y="3788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1404993" y="3795473"/>
            <a:ext cx="26174" cy="55245"/>
          </a:xfrm>
          <a:custGeom>
            <a:avLst/>
            <a:gdLst/>
            <a:ahLst/>
            <a:cxnLst/>
            <a:rect l="l" t="t" r="r" b="b"/>
            <a:pathLst>
              <a:path w="26174" h="55245">
                <a:moveTo>
                  <a:pt x="2463" y="54254"/>
                </a:moveTo>
                <a:lnTo>
                  <a:pt x="0" y="55245"/>
                </a:lnTo>
                <a:lnTo>
                  <a:pt x="0" y="10579"/>
                </a:lnTo>
                <a:lnTo>
                  <a:pt x="26174" y="0"/>
                </a:lnTo>
                <a:lnTo>
                  <a:pt x="26174" y="44704"/>
                </a:lnTo>
                <a:lnTo>
                  <a:pt x="2463" y="542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1404994" y="3850720"/>
            <a:ext cx="8255" cy="6832"/>
          </a:xfrm>
          <a:custGeom>
            <a:avLst/>
            <a:gdLst/>
            <a:ahLst/>
            <a:cxnLst/>
            <a:rect l="l" t="t" r="r" b="b"/>
            <a:pathLst>
              <a:path w="8255" h="6832">
                <a:moveTo>
                  <a:pt x="0" y="0"/>
                </a:moveTo>
                <a:lnTo>
                  <a:pt x="8255" y="68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1431173" y="3840180"/>
            <a:ext cx="8255" cy="6781"/>
          </a:xfrm>
          <a:custGeom>
            <a:avLst/>
            <a:gdLst/>
            <a:ahLst/>
            <a:cxnLst/>
            <a:rect l="l" t="t" r="r" b="b"/>
            <a:pathLst>
              <a:path w="8255" h="6781">
                <a:moveTo>
                  <a:pt x="0" y="0"/>
                </a:moveTo>
                <a:lnTo>
                  <a:pt x="8255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1431178" y="3795469"/>
            <a:ext cx="10795" cy="8940"/>
          </a:xfrm>
          <a:custGeom>
            <a:avLst/>
            <a:gdLst/>
            <a:ahLst/>
            <a:cxnLst/>
            <a:rect l="l" t="t" r="r" b="b"/>
            <a:pathLst>
              <a:path w="10794" h="8940">
                <a:moveTo>
                  <a:pt x="10794" y="89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1499904" y="3757108"/>
            <a:ext cx="34429" cy="55244"/>
          </a:xfrm>
          <a:custGeom>
            <a:avLst/>
            <a:gdLst/>
            <a:ahLst/>
            <a:cxnLst/>
            <a:rect l="l" t="t" r="r" b="b"/>
            <a:pathLst>
              <a:path w="34429" h="55245">
                <a:moveTo>
                  <a:pt x="26136" y="44665"/>
                </a:moveTo>
                <a:lnTo>
                  <a:pt x="0" y="55245"/>
                </a:lnTo>
                <a:lnTo>
                  <a:pt x="0" y="10579"/>
                </a:lnTo>
                <a:lnTo>
                  <a:pt x="26136" y="0"/>
                </a:lnTo>
                <a:lnTo>
                  <a:pt x="26136" y="44665"/>
                </a:lnTo>
                <a:lnTo>
                  <a:pt x="34429" y="514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1499904" y="3812359"/>
            <a:ext cx="8255" cy="6819"/>
          </a:xfrm>
          <a:custGeom>
            <a:avLst/>
            <a:gdLst/>
            <a:ahLst/>
            <a:cxnLst/>
            <a:rect l="l" t="t" r="r" b="b"/>
            <a:pathLst>
              <a:path w="8255" h="6819">
                <a:moveTo>
                  <a:pt x="0" y="0"/>
                </a:moveTo>
                <a:lnTo>
                  <a:pt x="8255" y="681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1526045" y="3757103"/>
            <a:ext cx="10795" cy="8902"/>
          </a:xfrm>
          <a:custGeom>
            <a:avLst/>
            <a:gdLst/>
            <a:ahLst/>
            <a:cxnLst/>
            <a:rect l="l" t="t" r="r" b="b"/>
            <a:pathLst>
              <a:path w="10794" h="8902">
                <a:moveTo>
                  <a:pt x="10794" y="890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677376" y="3536609"/>
            <a:ext cx="997051" cy="875195"/>
          </a:xfrm>
          <a:custGeom>
            <a:avLst/>
            <a:gdLst/>
            <a:ahLst/>
            <a:cxnLst/>
            <a:rect l="l" t="t" r="r" b="b"/>
            <a:pathLst>
              <a:path w="997051" h="875195">
                <a:moveTo>
                  <a:pt x="0" y="403059"/>
                </a:moveTo>
                <a:lnTo>
                  <a:pt x="997051" y="0"/>
                </a:lnTo>
                <a:lnTo>
                  <a:pt x="997051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1674432" y="3536614"/>
            <a:ext cx="41859" cy="875195"/>
          </a:xfrm>
          <a:custGeom>
            <a:avLst/>
            <a:gdLst/>
            <a:ahLst/>
            <a:cxnLst/>
            <a:rect l="l" t="t" r="r" b="b"/>
            <a:pathLst>
              <a:path w="41859" h="875195">
                <a:moveTo>
                  <a:pt x="0" y="0"/>
                </a:moveTo>
                <a:lnTo>
                  <a:pt x="41859" y="34518"/>
                </a:lnTo>
                <a:lnTo>
                  <a:pt x="41859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0000" y="4090826"/>
            <a:ext cx="204076" cy="265633"/>
          </a:xfrm>
          <a:custGeom>
            <a:avLst/>
            <a:gdLst/>
            <a:ahLst/>
            <a:cxnLst/>
            <a:rect l="l" t="t" r="r" b="b"/>
            <a:pathLst>
              <a:path w="204076" h="265633">
                <a:moveTo>
                  <a:pt x="0" y="0"/>
                </a:moveTo>
                <a:lnTo>
                  <a:pt x="20904" y="32143"/>
                </a:lnTo>
                <a:lnTo>
                  <a:pt x="204076" y="183121"/>
                </a:lnTo>
                <a:lnTo>
                  <a:pt x="0" y="2656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0005" y="4122967"/>
            <a:ext cx="20904" cy="8470"/>
          </a:xfrm>
          <a:custGeom>
            <a:avLst/>
            <a:gdLst/>
            <a:ahLst/>
            <a:cxnLst/>
            <a:rect l="l" t="t" r="r" b="b"/>
            <a:pathLst>
              <a:path w="20904" h="8470">
                <a:moveTo>
                  <a:pt x="20904" y="0"/>
                </a:moveTo>
                <a:lnTo>
                  <a:pt x="0" y="847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87947" y="38649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95D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86530" y="38641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567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0000" y="3840868"/>
            <a:ext cx="204076" cy="433082"/>
          </a:xfrm>
          <a:custGeom>
            <a:avLst/>
            <a:gdLst/>
            <a:ahLst/>
            <a:cxnLst/>
            <a:rect l="l" t="t" r="r" b="b"/>
            <a:pathLst>
              <a:path w="204076" h="433082">
                <a:moveTo>
                  <a:pt x="204076" y="433082"/>
                </a:moveTo>
                <a:lnTo>
                  <a:pt x="204076" y="153796"/>
                </a:lnTo>
                <a:lnTo>
                  <a:pt x="36626" y="1572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07" y="35665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855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6002" y="3562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86096" y="3561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77020" y="3560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A0A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40000" y="3543138"/>
            <a:ext cx="78536" cy="15290"/>
          </a:xfrm>
          <a:custGeom>
            <a:avLst/>
            <a:gdLst/>
            <a:ahLst/>
            <a:cxnLst/>
            <a:rect l="l" t="t" r="r" b="b"/>
            <a:pathLst>
              <a:path w="78536" h="15290">
                <a:moveTo>
                  <a:pt x="75082" y="11353"/>
                </a:moveTo>
                <a:lnTo>
                  <a:pt x="74472" y="10845"/>
                </a:lnTo>
                <a:lnTo>
                  <a:pt x="69938" y="8204"/>
                </a:lnTo>
                <a:lnTo>
                  <a:pt x="64541" y="5003"/>
                </a:lnTo>
                <a:lnTo>
                  <a:pt x="63931" y="4876"/>
                </a:lnTo>
                <a:lnTo>
                  <a:pt x="57797" y="3111"/>
                </a:lnTo>
                <a:lnTo>
                  <a:pt x="50977" y="1117"/>
                </a:lnTo>
                <a:lnTo>
                  <a:pt x="50545" y="1079"/>
                </a:lnTo>
                <a:lnTo>
                  <a:pt x="43459" y="558"/>
                </a:lnTo>
                <a:lnTo>
                  <a:pt x="36156" y="0"/>
                </a:lnTo>
                <a:lnTo>
                  <a:pt x="35725" y="0"/>
                </a:lnTo>
                <a:lnTo>
                  <a:pt x="28473" y="812"/>
                </a:lnTo>
                <a:lnTo>
                  <a:pt x="21475" y="1638"/>
                </a:lnTo>
                <a:lnTo>
                  <a:pt x="20993" y="1689"/>
                </a:lnTo>
                <a:lnTo>
                  <a:pt x="14427" y="3886"/>
                </a:lnTo>
              </a:path>
              <a:path w="78536" h="15290">
                <a:moveTo>
                  <a:pt x="78536" y="15290"/>
                </a:moveTo>
                <a:lnTo>
                  <a:pt x="75082" y="11353"/>
                </a:lnTo>
              </a:path>
              <a:path w="78536" h="15290">
                <a:moveTo>
                  <a:pt x="14427" y="3886"/>
                </a:moveTo>
                <a:lnTo>
                  <a:pt x="8547" y="5867"/>
                </a:lnTo>
                <a:lnTo>
                  <a:pt x="8293" y="6299"/>
                </a:lnTo>
                <a:lnTo>
                  <a:pt x="2857" y="9461"/>
                </a:lnTo>
                <a:lnTo>
                  <a:pt x="1346" y="10325"/>
                </a:lnTo>
                <a:lnTo>
                  <a:pt x="952" y="10706"/>
                </a:lnTo>
                <a:lnTo>
                  <a:pt x="3" y="121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4494" y="3560499"/>
            <a:ext cx="26695" cy="4673"/>
          </a:xfrm>
          <a:custGeom>
            <a:avLst/>
            <a:gdLst/>
            <a:ahLst/>
            <a:cxnLst/>
            <a:rect l="l" t="t" r="r" b="b"/>
            <a:pathLst>
              <a:path w="26695" h="4673">
                <a:moveTo>
                  <a:pt x="0" y="3848"/>
                </a:moveTo>
                <a:lnTo>
                  <a:pt x="520" y="3543"/>
                </a:lnTo>
                <a:lnTo>
                  <a:pt x="1041" y="3289"/>
                </a:lnTo>
                <a:lnTo>
                  <a:pt x="2374" y="2514"/>
                </a:lnTo>
                <a:lnTo>
                  <a:pt x="2374" y="2247"/>
                </a:lnTo>
                <a:lnTo>
                  <a:pt x="3759" y="1727"/>
                </a:lnTo>
                <a:lnTo>
                  <a:pt x="6007" y="863"/>
                </a:lnTo>
                <a:lnTo>
                  <a:pt x="6134" y="825"/>
                </a:lnTo>
                <a:lnTo>
                  <a:pt x="8470" y="431"/>
                </a:lnTo>
                <a:lnTo>
                  <a:pt x="11010" y="0"/>
                </a:lnTo>
                <a:lnTo>
                  <a:pt x="11150" y="0"/>
                </a:lnTo>
                <a:lnTo>
                  <a:pt x="13690" y="88"/>
                </a:lnTo>
                <a:lnTo>
                  <a:pt x="16243" y="177"/>
                </a:lnTo>
                <a:lnTo>
                  <a:pt x="16370" y="177"/>
                </a:lnTo>
                <a:lnTo>
                  <a:pt x="18834" y="736"/>
                </a:lnTo>
                <a:lnTo>
                  <a:pt x="21082" y="1257"/>
                </a:lnTo>
                <a:lnTo>
                  <a:pt x="21297" y="1295"/>
                </a:lnTo>
                <a:lnTo>
                  <a:pt x="23329" y="2285"/>
                </a:lnTo>
                <a:lnTo>
                  <a:pt x="25057" y="3149"/>
                </a:lnTo>
                <a:lnTo>
                  <a:pt x="25273" y="3327"/>
                </a:lnTo>
                <a:lnTo>
                  <a:pt x="26695" y="46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93224" y="3574931"/>
            <a:ext cx="86182" cy="36550"/>
          </a:xfrm>
          <a:custGeom>
            <a:avLst/>
            <a:gdLst/>
            <a:ahLst/>
            <a:cxnLst/>
            <a:rect l="l" t="t" r="r" b="b"/>
            <a:pathLst>
              <a:path w="86182" h="36550">
                <a:moveTo>
                  <a:pt x="86182" y="0"/>
                </a:moveTo>
                <a:lnTo>
                  <a:pt x="75203" y="7607"/>
                </a:lnTo>
                <a:lnTo>
                  <a:pt x="66364" y="13435"/>
                </a:lnTo>
                <a:lnTo>
                  <a:pt x="60515" y="17195"/>
                </a:lnTo>
                <a:lnTo>
                  <a:pt x="54254" y="21170"/>
                </a:lnTo>
                <a:lnTo>
                  <a:pt x="54216" y="21945"/>
                </a:lnTo>
                <a:lnTo>
                  <a:pt x="47599" y="24663"/>
                </a:lnTo>
                <a:lnTo>
                  <a:pt x="35308" y="29650"/>
                </a:lnTo>
                <a:lnTo>
                  <a:pt x="24831" y="32808"/>
                </a:lnTo>
                <a:lnTo>
                  <a:pt x="19392" y="34175"/>
                </a:lnTo>
                <a:lnTo>
                  <a:pt x="10236" y="36423"/>
                </a:lnTo>
                <a:lnTo>
                  <a:pt x="9372" y="36550"/>
                </a:lnTo>
                <a:lnTo>
                  <a:pt x="0" y="364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40000" y="3607936"/>
            <a:ext cx="21424" cy="3416"/>
          </a:xfrm>
          <a:custGeom>
            <a:avLst/>
            <a:gdLst/>
            <a:ahLst/>
            <a:cxnLst/>
            <a:rect l="l" t="t" r="r" b="b"/>
            <a:pathLst>
              <a:path w="21424" h="3416">
                <a:moveTo>
                  <a:pt x="0" y="0"/>
                </a:moveTo>
                <a:lnTo>
                  <a:pt x="8204" y="2374"/>
                </a:lnTo>
                <a:lnTo>
                  <a:pt x="21424" y="34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40000" y="3584868"/>
            <a:ext cx="21424" cy="9334"/>
          </a:xfrm>
          <a:custGeom>
            <a:avLst/>
            <a:gdLst/>
            <a:ahLst/>
            <a:cxnLst/>
            <a:rect l="l" t="t" r="r" b="b"/>
            <a:pathLst>
              <a:path w="21424" h="9334">
                <a:moveTo>
                  <a:pt x="0" y="0"/>
                </a:moveTo>
                <a:lnTo>
                  <a:pt x="10541" y="6223"/>
                </a:lnTo>
                <a:lnTo>
                  <a:pt x="21424" y="93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93223" y="3558428"/>
            <a:ext cx="29502" cy="36029"/>
          </a:xfrm>
          <a:custGeom>
            <a:avLst/>
            <a:gdLst/>
            <a:ahLst/>
            <a:cxnLst/>
            <a:rect l="l" t="t" r="r" b="b"/>
            <a:pathLst>
              <a:path w="29502" h="36029">
                <a:moveTo>
                  <a:pt x="0" y="36029"/>
                </a:moveTo>
                <a:lnTo>
                  <a:pt x="13347" y="31622"/>
                </a:lnTo>
                <a:lnTo>
                  <a:pt x="23113" y="25057"/>
                </a:lnTo>
                <a:lnTo>
                  <a:pt x="28727" y="16979"/>
                </a:lnTo>
                <a:lnTo>
                  <a:pt x="29502" y="8343"/>
                </a:lnTo>
                <a:lnTo>
                  <a:pt x="2531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1427" y="3564347"/>
            <a:ext cx="3073" cy="285724"/>
          </a:xfrm>
          <a:custGeom>
            <a:avLst/>
            <a:gdLst/>
            <a:ahLst/>
            <a:cxnLst/>
            <a:rect l="l" t="t" r="r" b="b"/>
            <a:pathLst>
              <a:path w="3073" h="285724">
                <a:moveTo>
                  <a:pt x="0" y="285724"/>
                </a:moveTo>
                <a:lnTo>
                  <a:pt x="0" y="5740"/>
                </a:lnTo>
                <a:lnTo>
                  <a:pt x="685" y="2717"/>
                </a:lnTo>
                <a:lnTo>
                  <a:pt x="30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91192" y="3565169"/>
            <a:ext cx="2032" cy="305079"/>
          </a:xfrm>
          <a:custGeom>
            <a:avLst/>
            <a:gdLst/>
            <a:ahLst/>
            <a:cxnLst/>
            <a:rect l="l" t="t" r="r" b="b"/>
            <a:pathLst>
              <a:path w="2031" h="305079">
                <a:moveTo>
                  <a:pt x="0" y="0"/>
                </a:moveTo>
                <a:lnTo>
                  <a:pt x="1854" y="2806"/>
                </a:lnTo>
                <a:lnTo>
                  <a:pt x="2032" y="5829"/>
                </a:lnTo>
                <a:lnTo>
                  <a:pt x="2032" y="305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679410" y="3504603"/>
            <a:ext cx="32308" cy="70332"/>
          </a:xfrm>
          <a:custGeom>
            <a:avLst/>
            <a:gdLst/>
            <a:ahLst/>
            <a:cxnLst/>
            <a:rect l="l" t="t" r="r" b="b"/>
            <a:pathLst>
              <a:path w="32308" h="70332">
                <a:moveTo>
                  <a:pt x="32308" y="0"/>
                </a:moveTo>
                <a:lnTo>
                  <a:pt x="31661" y="7645"/>
                </a:lnTo>
                <a:lnTo>
                  <a:pt x="27292" y="30060"/>
                </a:lnTo>
                <a:lnTo>
                  <a:pt x="14643" y="49250"/>
                </a:lnTo>
                <a:lnTo>
                  <a:pt x="0" y="703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93045" y="3570999"/>
            <a:ext cx="177" cy="304"/>
          </a:xfrm>
          <a:custGeom>
            <a:avLst/>
            <a:gdLst/>
            <a:ahLst/>
            <a:cxnLst/>
            <a:rect l="l" t="t" r="r" b="b"/>
            <a:pathLst>
              <a:path w="177" h="304">
                <a:moveTo>
                  <a:pt x="177" y="0"/>
                </a:moveTo>
                <a:lnTo>
                  <a:pt x="0" y="3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93055" y="3568063"/>
            <a:ext cx="38" cy="647"/>
          </a:xfrm>
          <a:custGeom>
            <a:avLst/>
            <a:gdLst/>
            <a:ahLst/>
            <a:cxnLst/>
            <a:rect l="l" t="t" r="r" b="b"/>
            <a:pathLst>
              <a:path w="38" h="647">
                <a:moveTo>
                  <a:pt x="38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29070" y="0"/>
                </a:move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lnTo>
                  <a:pt x="58140" y="47434"/>
                </a:lnTo>
                <a:lnTo>
                  <a:pt x="29070" y="0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43586" y="47434"/>
                </a:moveTo>
                <a:lnTo>
                  <a:pt x="58140" y="47434"/>
                </a:lnTo>
                <a:lnTo>
                  <a:pt x="29070" y="0"/>
                </a:ln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close/>
              </a:path>
            </a:pathLst>
          </a:custGeom>
          <a:ln w="7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57200" y="6423355"/>
            <a:ext cx="3358794" cy="3323653"/>
          </a:xfrm>
          <a:custGeom>
            <a:avLst/>
            <a:gdLst/>
            <a:ahLst/>
            <a:cxnLst/>
            <a:rect l="l" t="t" r="r" b="b"/>
            <a:pathLst>
              <a:path w="3358794" h="3323653">
                <a:moveTo>
                  <a:pt x="0" y="3323653"/>
                </a:moveTo>
                <a:lnTo>
                  <a:pt x="3358794" y="3323653"/>
                </a:lnTo>
                <a:lnTo>
                  <a:pt x="3358794" y="0"/>
                </a:lnTo>
                <a:lnTo>
                  <a:pt x="0" y="0"/>
                </a:lnTo>
                <a:lnTo>
                  <a:pt x="0" y="3323653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737000" y="6967813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222643" y="605701"/>
                </a:moveTo>
                <a:lnTo>
                  <a:pt x="236931" y="624230"/>
                </a:lnTo>
                <a:lnTo>
                  <a:pt x="243586" y="629526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61"/>
                </a:lnTo>
                <a:lnTo>
                  <a:pt x="0" y="1133170"/>
                </a:lnTo>
                <a:lnTo>
                  <a:pt x="585216" y="1133170"/>
                </a:lnTo>
                <a:lnTo>
                  <a:pt x="585216" y="946061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67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26"/>
                </a:lnTo>
                <a:lnTo>
                  <a:pt x="355993" y="616216"/>
                </a:lnTo>
                <a:lnTo>
                  <a:pt x="368401" y="594448"/>
                </a:lnTo>
                <a:lnTo>
                  <a:pt x="372249" y="572071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75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98" y="298767"/>
                </a:lnTo>
                <a:lnTo>
                  <a:pt x="368401" y="279120"/>
                </a:lnTo>
                <a:lnTo>
                  <a:pt x="372249" y="256743"/>
                </a:lnTo>
                <a:lnTo>
                  <a:pt x="372249" y="245783"/>
                </a:lnTo>
                <a:lnTo>
                  <a:pt x="368401" y="223393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71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8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4"/>
                </a:lnTo>
                <a:lnTo>
                  <a:pt x="222491" y="290449"/>
                </a:lnTo>
                <a:lnTo>
                  <a:pt x="236931" y="308902"/>
                </a:lnTo>
                <a:lnTo>
                  <a:pt x="243586" y="314198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75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17"/>
                </a:lnTo>
                <a:lnTo>
                  <a:pt x="214553" y="583552"/>
                </a:lnTo>
                <a:lnTo>
                  <a:pt x="222643" y="605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38284" y="6969170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86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6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86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5"/>
                </a:lnTo>
                <a:lnTo>
                  <a:pt x="365823" y="276478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29"/>
                </a:lnTo>
                <a:lnTo>
                  <a:pt x="352755" y="200952"/>
                </a:lnTo>
                <a:lnTo>
                  <a:pt x="336727" y="186435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4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20"/>
                </a:lnTo>
                <a:lnTo>
                  <a:pt x="236931" y="306260"/>
                </a:lnTo>
                <a:lnTo>
                  <a:pt x="247510" y="314197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1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093450" y="7043640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093450" y="7358971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403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093386" y="7674291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95"/>
                </a:moveTo>
                <a:lnTo>
                  <a:pt x="1587" y="0"/>
                </a:lnTo>
                <a:lnTo>
                  <a:pt x="63" y="3403"/>
                </a:lnTo>
                <a:lnTo>
                  <a:pt x="0" y="32143"/>
                </a:lnTo>
                <a:lnTo>
                  <a:pt x="1879" y="35534"/>
                </a:lnTo>
                <a:lnTo>
                  <a:pt x="1422" y="306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737421" y="6999414"/>
            <a:ext cx="1282" cy="1072692"/>
          </a:xfrm>
          <a:custGeom>
            <a:avLst/>
            <a:gdLst/>
            <a:ahLst/>
            <a:cxnLst/>
            <a:rect l="l" t="t" r="r" b="b"/>
            <a:pathLst>
              <a:path w="1282" h="1072692">
                <a:moveTo>
                  <a:pt x="0" y="1072692"/>
                </a:moveTo>
                <a:lnTo>
                  <a:pt x="1282" y="1072692"/>
                </a:lnTo>
                <a:lnTo>
                  <a:pt x="1282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326906" y="6999414"/>
            <a:ext cx="1371" cy="1072692"/>
          </a:xfrm>
          <a:custGeom>
            <a:avLst/>
            <a:gdLst/>
            <a:ahLst/>
            <a:cxnLst/>
            <a:rect l="l" t="t" r="r" b="b"/>
            <a:pathLst>
              <a:path w="1371" h="1072692">
                <a:moveTo>
                  <a:pt x="0" y="1072692"/>
                </a:moveTo>
                <a:lnTo>
                  <a:pt x="1371" y="1072692"/>
                </a:lnTo>
                <a:lnTo>
                  <a:pt x="1371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094966" y="7001527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69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53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094966" y="7315647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76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14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094814" y="763105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2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3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4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3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328278" y="700070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37244" y="699412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2"/>
                </a:lnTo>
                <a:lnTo>
                  <a:pt x="70612" y="134112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37245" y="7309526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85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37248" y="762485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37249" y="7940183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838535" y="6995408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299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51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36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25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139952" y="6999418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838526" y="731073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59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140104" y="731474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838528" y="7626141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1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5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140103" y="7630148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4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838528" y="794154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0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3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602929" y="709270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99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24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379526" y="7092709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896"/>
                </a:lnTo>
                <a:lnTo>
                  <a:pt x="5372" y="110451"/>
                </a:lnTo>
                <a:lnTo>
                  <a:pt x="7023" y="102362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9"/>
                </a:lnTo>
                <a:lnTo>
                  <a:pt x="78016" y="73558"/>
                </a:lnTo>
                <a:lnTo>
                  <a:pt x="74155" y="65608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24"/>
                </a:lnTo>
                <a:lnTo>
                  <a:pt x="10883" y="35534"/>
                </a:lnTo>
                <a:lnTo>
                  <a:pt x="10883" y="22745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30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2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25"/>
                </a:lnTo>
                <a:lnTo>
                  <a:pt x="67589" y="69469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5"/>
                </a:lnTo>
                <a:lnTo>
                  <a:pt x="55257" y="103873"/>
                </a:lnTo>
                <a:lnTo>
                  <a:pt x="48602" y="105156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492476" y="7151408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602929" y="7350276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374687" y="7350278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4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60"/>
                </a:lnTo>
                <a:lnTo>
                  <a:pt x="86334" y="27660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82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29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25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9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492476" y="7408945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34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379521" y="760776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5"/>
                </a:lnTo>
                <a:lnTo>
                  <a:pt x="55270" y="103873"/>
                </a:lnTo>
                <a:lnTo>
                  <a:pt x="48615" y="105156"/>
                </a:lnTo>
                <a:lnTo>
                  <a:pt x="29337" y="105156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2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613433" y="7609055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492476" y="7666462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3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374680" y="786533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25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13432" y="7866547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1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492476" y="79239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171470" y="700024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19648" y="7000627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841252" y="7001912"/>
            <a:ext cx="46189" cy="120129"/>
          </a:xfrm>
          <a:custGeom>
            <a:avLst/>
            <a:gdLst/>
            <a:ahLst/>
            <a:cxnLst/>
            <a:rect l="l" t="t" r="r" b="b"/>
            <a:pathLst>
              <a:path w="46189" h="120129">
                <a:moveTo>
                  <a:pt x="0" y="57150"/>
                </a:moveTo>
                <a:lnTo>
                  <a:pt x="0" y="61836"/>
                </a:lnTo>
                <a:lnTo>
                  <a:pt x="4000" y="82854"/>
                </a:lnTo>
                <a:lnTo>
                  <a:pt x="10502" y="94805"/>
                </a:lnTo>
                <a:lnTo>
                  <a:pt x="18516" y="103797"/>
                </a:lnTo>
                <a:lnTo>
                  <a:pt x="29032" y="113017"/>
                </a:lnTo>
                <a:lnTo>
                  <a:pt x="46189" y="120129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40"/>
                </a:lnTo>
                <a:lnTo>
                  <a:pt x="13830" y="19723"/>
                </a:lnTo>
                <a:lnTo>
                  <a:pt x="3556" y="38252"/>
                </a:lnTo>
                <a:lnTo>
                  <a:pt x="0" y="57150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171395" y="7315956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64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35"/>
                </a:lnTo>
                <a:lnTo>
                  <a:pt x="38252" y="94564"/>
                </a:lnTo>
                <a:lnTo>
                  <a:pt x="42418" y="86410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53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19648" y="7316030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30"/>
                </a:lnTo>
                <a:lnTo>
                  <a:pt x="28803" y="105079"/>
                </a:lnTo>
                <a:lnTo>
                  <a:pt x="39839" y="89814"/>
                </a:lnTo>
                <a:lnTo>
                  <a:pt x="46494" y="71513"/>
                </a:lnTo>
                <a:lnTo>
                  <a:pt x="46494" y="51257"/>
                </a:lnTo>
                <a:lnTo>
                  <a:pt x="38709" y="30086"/>
                </a:lnTo>
                <a:lnTo>
                  <a:pt x="25476" y="13157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840798" y="731610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171401" y="7630525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6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19648" y="7631282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40798" y="7631430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93525" y="794426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8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0"/>
                </a:lnTo>
                <a:lnTo>
                  <a:pt x="10744" y="99263"/>
                </a:lnTo>
                <a:lnTo>
                  <a:pt x="11874" y="102361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8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1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6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0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40795" y="7945467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7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4"/>
                </a:lnTo>
                <a:lnTo>
                  <a:pt x="125349" y="51181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11236" y="7100561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76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53"/>
                </a:lnTo>
                <a:lnTo>
                  <a:pt x="61849" y="89966"/>
                </a:lnTo>
                <a:lnTo>
                  <a:pt x="70535" y="80213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79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611236" y="7358067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36016" y="6998135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84925" y="7005539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40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24144" y="7001531"/>
            <a:ext cx="11874" cy="5067"/>
          </a:xfrm>
          <a:custGeom>
            <a:avLst/>
            <a:gdLst/>
            <a:ahLst/>
            <a:cxnLst/>
            <a:rect l="l" t="t" r="r" b="b"/>
            <a:pathLst>
              <a:path w="11874" h="5067">
                <a:moveTo>
                  <a:pt x="6121" y="901"/>
                </a:moveTo>
                <a:lnTo>
                  <a:pt x="0" y="5067"/>
                </a:lnTo>
                <a:lnTo>
                  <a:pt x="5740" y="3098"/>
                </a:lnTo>
                <a:lnTo>
                  <a:pt x="11874" y="0"/>
                </a:lnTo>
                <a:lnTo>
                  <a:pt x="6121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98999" y="7015060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31"/>
                </a:moveTo>
                <a:lnTo>
                  <a:pt x="901" y="152"/>
                </a:lnTo>
                <a:lnTo>
                  <a:pt x="0" y="0"/>
                </a:lnTo>
                <a:lnTo>
                  <a:pt x="977" y="2654"/>
                </a:lnTo>
                <a:lnTo>
                  <a:pt x="3695" y="5295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08349" y="7009399"/>
            <a:ext cx="11557" cy="10274"/>
          </a:xfrm>
          <a:custGeom>
            <a:avLst/>
            <a:gdLst/>
            <a:ahLst/>
            <a:cxnLst/>
            <a:rect l="l" t="t" r="r" b="b"/>
            <a:pathLst>
              <a:path w="11556" h="10274">
                <a:moveTo>
                  <a:pt x="3022" y="5664"/>
                </a:moveTo>
                <a:lnTo>
                  <a:pt x="0" y="10274"/>
                </a:lnTo>
                <a:lnTo>
                  <a:pt x="11417" y="901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213744" y="7035778"/>
            <a:ext cx="3695" cy="11798"/>
          </a:xfrm>
          <a:custGeom>
            <a:avLst/>
            <a:gdLst/>
            <a:ahLst/>
            <a:cxnLst/>
            <a:rect l="l" t="t" r="r" b="b"/>
            <a:pathLst>
              <a:path w="3695" h="11798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98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096474" y="7026704"/>
            <a:ext cx="6578" cy="12623"/>
          </a:xfrm>
          <a:custGeom>
            <a:avLst/>
            <a:gdLst/>
            <a:ahLst/>
            <a:cxnLst/>
            <a:rect l="l" t="t" r="r" b="b"/>
            <a:pathLst>
              <a:path w="6578" h="12623">
                <a:moveTo>
                  <a:pt x="3708" y="2120"/>
                </a:moveTo>
                <a:lnTo>
                  <a:pt x="0" y="12623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17427" y="7047564"/>
            <a:ext cx="1066" cy="6578"/>
          </a:xfrm>
          <a:custGeom>
            <a:avLst/>
            <a:gdLst/>
            <a:ahLst/>
            <a:cxnLst/>
            <a:rect l="l" t="t" r="r" b="b"/>
            <a:pathLst>
              <a:path w="1066" h="6578">
                <a:moveTo>
                  <a:pt x="1066" y="6578"/>
                </a:moveTo>
                <a:lnTo>
                  <a:pt x="838" y="609"/>
                </a:lnTo>
                <a:lnTo>
                  <a:pt x="0" y="0"/>
                </a:lnTo>
                <a:lnTo>
                  <a:pt x="1066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19031" y="7055584"/>
            <a:ext cx="596" cy="11645"/>
          </a:xfrm>
          <a:custGeom>
            <a:avLst/>
            <a:gdLst/>
            <a:ahLst/>
            <a:cxnLst/>
            <a:rect l="l" t="t" r="r" b="b"/>
            <a:pathLst>
              <a:path w="596" h="11645">
                <a:moveTo>
                  <a:pt x="0" y="11645"/>
                </a:moveTo>
                <a:lnTo>
                  <a:pt x="596" y="380"/>
                </a:lnTo>
                <a:lnTo>
                  <a:pt x="0" y="0"/>
                </a:lnTo>
                <a:lnTo>
                  <a:pt x="0" y="116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17431" y="7068672"/>
            <a:ext cx="1295" cy="6489"/>
          </a:xfrm>
          <a:custGeom>
            <a:avLst/>
            <a:gdLst/>
            <a:ahLst/>
            <a:cxnLst/>
            <a:rect l="l" t="t" r="r" b="b"/>
            <a:pathLst>
              <a:path w="1295" h="6489">
                <a:moveTo>
                  <a:pt x="0" y="6489"/>
                </a:moveTo>
                <a:lnTo>
                  <a:pt x="1295" y="1282"/>
                </a:lnTo>
                <a:lnTo>
                  <a:pt x="1066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12447" y="7075162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34"/>
                </a:lnTo>
                <a:lnTo>
                  <a:pt x="4686" y="7569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097835" y="7087330"/>
            <a:ext cx="5067" cy="8851"/>
          </a:xfrm>
          <a:custGeom>
            <a:avLst/>
            <a:gdLst/>
            <a:ahLst/>
            <a:cxnLst/>
            <a:rect l="l" t="t" r="r" b="b"/>
            <a:pathLst>
              <a:path w="5067" h="8851">
                <a:moveTo>
                  <a:pt x="838" y="4165"/>
                </a:moveTo>
                <a:lnTo>
                  <a:pt x="5067" y="8851"/>
                </a:lnTo>
                <a:lnTo>
                  <a:pt x="3784" y="5232"/>
                </a:lnTo>
                <a:lnTo>
                  <a:pt x="0" y="0"/>
                </a:lnTo>
                <a:lnTo>
                  <a:pt x="838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07068" y="7101781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41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83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200577" y="709520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86219" y="7109562"/>
            <a:ext cx="11480" cy="7708"/>
          </a:xfrm>
          <a:custGeom>
            <a:avLst/>
            <a:gdLst/>
            <a:ahLst/>
            <a:cxnLst/>
            <a:rect l="l" t="t" r="r" b="b"/>
            <a:pathLst>
              <a:path w="11480" h="7708">
                <a:moveTo>
                  <a:pt x="9448" y="152"/>
                </a:moveTo>
                <a:lnTo>
                  <a:pt x="1358" y="5448"/>
                </a:lnTo>
                <a:lnTo>
                  <a:pt x="0" y="7708"/>
                </a:lnTo>
                <a:lnTo>
                  <a:pt x="9283" y="2794"/>
                </a:lnTo>
                <a:lnTo>
                  <a:pt x="11480" y="0"/>
                </a:lnTo>
                <a:lnTo>
                  <a:pt x="9448" y="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23008" y="7116066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52"/>
                </a:moveTo>
                <a:lnTo>
                  <a:pt x="11722" y="5067"/>
                </a:lnTo>
                <a:lnTo>
                  <a:pt x="3403" y="215"/>
                </a:lnTo>
                <a:lnTo>
                  <a:pt x="0" y="0"/>
                </a:lnTo>
                <a:lnTo>
                  <a:pt x="6057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38583" y="7122181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501"/>
                </a:moveTo>
                <a:lnTo>
                  <a:pt x="35610" y="762"/>
                </a:lnTo>
                <a:lnTo>
                  <a:pt x="32893" y="0"/>
                </a:lnTo>
                <a:lnTo>
                  <a:pt x="29413" y="838"/>
                </a:lnTo>
                <a:lnTo>
                  <a:pt x="13614" y="2120"/>
                </a:lnTo>
                <a:lnTo>
                  <a:pt x="1358" y="0"/>
                </a:lnTo>
                <a:lnTo>
                  <a:pt x="0" y="381"/>
                </a:lnTo>
                <a:lnTo>
                  <a:pt x="10134" y="3479"/>
                </a:lnTo>
                <a:lnTo>
                  <a:pt x="29794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5208" y="716369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0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1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139715" y="7313455"/>
            <a:ext cx="36982" cy="3327"/>
          </a:xfrm>
          <a:custGeom>
            <a:avLst/>
            <a:gdLst/>
            <a:ahLst/>
            <a:cxnLst/>
            <a:rect l="l" t="t" r="r" b="b"/>
            <a:pathLst>
              <a:path w="36982" h="3327">
                <a:moveTo>
                  <a:pt x="7264" y="1295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206"/>
                </a:lnTo>
                <a:lnTo>
                  <a:pt x="26085" y="0"/>
                </a:lnTo>
                <a:lnTo>
                  <a:pt x="5981" y="0"/>
                </a:lnTo>
                <a:lnTo>
                  <a:pt x="0" y="2197"/>
                </a:lnTo>
                <a:lnTo>
                  <a:pt x="381" y="3327"/>
                </a:lnTo>
                <a:lnTo>
                  <a:pt x="7264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83418" y="7319732"/>
            <a:ext cx="11569" cy="7632"/>
          </a:xfrm>
          <a:custGeom>
            <a:avLst/>
            <a:gdLst/>
            <a:ahLst/>
            <a:cxnLst/>
            <a:rect l="l" t="t" r="r" b="b"/>
            <a:pathLst>
              <a:path w="11569" h="7632">
                <a:moveTo>
                  <a:pt x="3403" y="2946"/>
                </a:moveTo>
                <a:lnTo>
                  <a:pt x="8699" y="6883"/>
                </a:lnTo>
                <a:lnTo>
                  <a:pt x="11569" y="7632"/>
                </a:lnTo>
                <a:lnTo>
                  <a:pt x="7340" y="2882"/>
                </a:lnTo>
                <a:lnTo>
                  <a:pt x="0" y="0"/>
                </a:lnTo>
                <a:lnTo>
                  <a:pt x="3403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24148" y="7315799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22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16284" y="7325170"/>
            <a:ext cx="3175" cy="2273"/>
          </a:xfrm>
          <a:custGeom>
            <a:avLst/>
            <a:gdLst/>
            <a:ahLst/>
            <a:cxnLst/>
            <a:rect l="l" t="t" r="r" b="b"/>
            <a:pathLst>
              <a:path w="3175" h="2273">
                <a:moveTo>
                  <a:pt x="1739" y="0"/>
                </a:moveTo>
                <a:lnTo>
                  <a:pt x="0" y="2273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200584" y="7331524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08339" y="7327822"/>
            <a:ext cx="6362" cy="7175"/>
          </a:xfrm>
          <a:custGeom>
            <a:avLst/>
            <a:gdLst/>
            <a:ahLst/>
            <a:cxnLst/>
            <a:rect l="l" t="t" r="r" b="b"/>
            <a:pathLst>
              <a:path w="6362" h="7175">
                <a:moveTo>
                  <a:pt x="5753" y="0"/>
                </a:moveTo>
                <a:lnTo>
                  <a:pt x="2349" y="3251"/>
                </a:lnTo>
                <a:lnTo>
                  <a:pt x="0" y="7175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213811" y="7351107"/>
            <a:ext cx="3619" cy="11861"/>
          </a:xfrm>
          <a:custGeom>
            <a:avLst/>
            <a:gdLst/>
            <a:ahLst/>
            <a:cxnLst/>
            <a:rect l="l" t="t" r="r" b="b"/>
            <a:pathLst>
              <a:path w="3619" h="11861">
                <a:moveTo>
                  <a:pt x="3619" y="11861"/>
                </a:moveTo>
                <a:lnTo>
                  <a:pt x="3327" y="4305"/>
                </a:lnTo>
                <a:lnTo>
                  <a:pt x="0" y="0"/>
                </a:lnTo>
                <a:lnTo>
                  <a:pt x="3619" y="118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096474" y="7341960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84"/>
                </a:moveTo>
                <a:lnTo>
                  <a:pt x="0" y="12776"/>
                </a:lnTo>
                <a:lnTo>
                  <a:pt x="2349" y="10045"/>
                </a:lnTo>
                <a:lnTo>
                  <a:pt x="5143" y="3619"/>
                </a:lnTo>
                <a:lnTo>
                  <a:pt x="6426" y="0"/>
                </a:lnTo>
                <a:lnTo>
                  <a:pt x="3708" y="21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217427" y="736297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219031" y="7370919"/>
            <a:ext cx="596" cy="11709"/>
          </a:xfrm>
          <a:custGeom>
            <a:avLst/>
            <a:gdLst/>
            <a:ahLst/>
            <a:cxnLst/>
            <a:rect l="l" t="t" r="r" b="b"/>
            <a:pathLst>
              <a:path w="596" h="11709">
                <a:moveTo>
                  <a:pt x="0" y="11709"/>
                </a:moveTo>
                <a:lnTo>
                  <a:pt x="596" y="368"/>
                </a:lnTo>
                <a:lnTo>
                  <a:pt x="0" y="0"/>
                </a:lnTo>
                <a:lnTo>
                  <a:pt x="0" y="117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217431" y="738399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82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096773" y="7399867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13"/>
                </a:lnTo>
                <a:lnTo>
                  <a:pt x="774" y="152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213808" y="7390571"/>
            <a:ext cx="3619" cy="11785"/>
          </a:xfrm>
          <a:custGeom>
            <a:avLst/>
            <a:gdLst/>
            <a:ahLst/>
            <a:cxnLst/>
            <a:rect l="l" t="t" r="r" b="b"/>
            <a:pathLst>
              <a:path w="3619" h="11785">
                <a:moveTo>
                  <a:pt x="0" y="11785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8348" y="7418459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54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54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200577" y="7410531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807" y="1358"/>
                </a:moveTo>
                <a:lnTo>
                  <a:pt x="1371" y="7861"/>
                </a:lnTo>
                <a:lnTo>
                  <a:pt x="0" y="11404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93772" y="7424966"/>
            <a:ext cx="3695" cy="2336"/>
          </a:xfrm>
          <a:custGeom>
            <a:avLst/>
            <a:gdLst/>
            <a:ahLst/>
            <a:cxnLst/>
            <a:rect l="l" t="t" r="r" b="b"/>
            <a:pathLst>
              <a:path w="3695" h="2336">
                <a:moveTo>
                  <a:pt x="1816" y="0"/>
                </a:moveTo>
                <a:lnTo>
                  <a:pt x="0" y="2336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24151" y="7431537"/>
            <a:ext cx="14350" cy="6134"/>
          </a:xfrm>
          <a:custGeom>
            <a:avLst/>
            <a:gdLst/>
            <a:ahLst/>
            <a:cxnLst/>
            <a:rect l="l" t="t" r="r" b="b"/>
            <a:pathLst>
              <a:path w="14350" h="6134">
                <a:moveTo>
                  <a:pt x="4914" y="4013"/>
                </a:moveTo>
                <a:lnTo>
                  <a:pt x="14351" y="6134"/>
                </a:lnTo>
                <a:lnTo>
                  <a:pt x="11493" y="4013"/>
                </a:lnTo>
                <a:lnTo>
                  <a:pt x="6273" y="2730"/>
                </a:lnTo>
                <a:lnTo>
                  <a:pt x="2197" y="76"/>
                </a:lnTo>
                <a:lnTo>
                  <a:pt x="0" y="0"/>
                </a:lnTo>
                <a:lnTo>
                  <a:pt x="4914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83641" y="7427313"/>
            <a:ext cx="10134" cy="6654"/>
          </a:xfrm>
          <a:custGeom>
            <a:avLst/>
            <a:gdLst/>
            <a:ahLst/>
            <a:cxnLst/>
            <a:rect l="l" t="t" r="r" b="b"/>
            <a:pathLst>
              <a:path w="10134" h="6654">
                <a:moveTo>
                  <a:pt x="1282" y="4305"/>
                </a:moveTo>
                <a:lnTo>
                  <a:pt x="0" y="6654"/>
                </a:lnTo>
                <a:lnTo>
                  <a:pt x="9232" y="1739"/>
                </a:lnTo>
                <a:lnTo>
                  <a:pt x="10134" y="0"/>
                </a:lnTo>
                <a:lnTo>
                  <a:pt x="1282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39718" y="7436683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87"/>
                </a:moveTo>
                <a:lnTo>
                  <a:pt x="31838" y="838"/>
                </a:lnTo>
                <a:lnTo>
                  <a:pt x="26987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44"/>
                </a:lnTo>
                <a:lnTo>
                  <a:pt x="34467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975211" y="7477815"/>
            <a:ext cx="110451" cy="112941"/>
          </a:xfrm>
          <a:custGeom>
            <a:avLst/>
            <a:gdLst/>
            <a:ahLst/>
            <a:cxnLst/>
            <a:rect l="l" t="t" r="r" b="b"/>
            <a:pathLst>
              <a:path w="110451" h="112941">
                <a:moveTo>
                  <a:pt x="71069" y="2489"/>
                </a:moveTo>
                <a:lnTo>
                  <a:pt x="50126" y="0"/>
                </a:lnTo>
                <a:lnTo>
                  <a:pt x="31153" y="5130"/>
                </a:lnTo>
                <a:lnTo>
                  <a:pt x="16713" y="14287"/>
                </a:lnTo>
                <a:lnTo>
                  <a:pt x="6210" y="27431"/>
                </a:lnTo>
                <a:lnTo>
                  <a:pt x="0" y="43611"/>
                </a:lnTo>
                <a:lnTo>
                  <a:pt x="0" y="69621"/>
                </a:lnTo>
                <a:lnTo>
                  <a:pt x="5295" y="83985"/>
                </a:lnTo>
                <a:lnTo>
                  <a:pt x="15951" y="98348"/>
                </a:lnTo>
                <a:lnTo>
                  <a:pt x="30238" y="107645"/>
                </a:lnTo>
                <a:lnTo>
                  <a:pt x="50800" y="112941"/>
                </a:lnTo>
                <a:lnTo>
                  <a:pt x="66687" y="111582"/>
                </a:lnTo>
                <a:lnTo>
                  <a:pt x="74549" y="108940"/>
                </a:lnTo>
                <a:lnTo>
                  <a:pt x="86944" y="102958"/>
                </a:lnTo>
                <a:lnTo>
                  <a:pt x="95935" y="94868"/>
                </a:lnTo>
                <a:lnTo>
                  <a:pt x="100850" y="89280"/>
                </a:lnTo>
                <a:lnTo>
                  <a:pt x="109169" y="71285"/>
                </a:lnTo>
                <a:lnTo>
                  <a:pt x="110451" y="63347"/>
                </a:lnTo>
                <a:lnTo>
                  <a:pt x="110451" y="49809"/>
                </a:lnTo>
                <a:lnTo>
                  <a:pt x="107810" y="38023"/>
                </a:lnTo>
                <a:lnTo>
                  <a:pt x="98806" y="20713"/>
                </a:lnTo>
                <a:lnTo>
                  <a:pt x="85509" y="9067"/>
                </a:lnTo>
                <a:lnTo>
                  <a:pt x="7106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9718" y="7627569"/>
            <a:ext cx="34467" cy="4546"/>
          </a:xfrm>
          <a:custGeom>
            <a:avLst/>
            <a:gdLst/>
            <a:ahLst/>
            <a:cxnLst/>
            <a:rect l="l" t="t" r="r" b="b"/>
            <a:pathLst>
              <a:path w="34467" h="4546">
                <a:moveTo>
                  <a:pt x="381" y="4546"/>
                </a:moveTo>
                <a:lnTo>
                  <a:pt x="7264" y="2578"/>
                </a:lnTo>
                <a:lnTo>
                  <a:pt x="26085" y="2578"/>
                </a:lnTo>
                <a:lnTo>
                  <a:pt x="31838" y="3708"/>
                </a:lnTo>
                <a:lnTo>
                  <a:pt x="34467" y="2959"/>
                </a:lnTo>
                <a:lnTo>
                  <a:pt x="27368" y="1219"/>
                </a:lnTo>
                <a:lnTo>
                  <a:pt x="11722" y="0"/>
                </a:lnTo>
                <a:lnTo>
                  <a:pt x="0" y="3479"/>
                </a:lnTo>
                <a:lnTo>
                  <a:pt x="381" y="4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83649" y="7634829"/>
            <a:ext cx="10121" cy="6654"/>
          </a:xfrm>
          <a:custGeom>
            <a:avLst/>
            <a:gdLst/>
            <a:ahLst/>
            <a:cxnLst/>
            <a:rect l="l" t="t" r="r" b="b"/>
            <a:pathLst>
              <a:path w="10121" h="6654">
                <a:moveTo>
                  <a:pt x="520" y="1739"/>
                </a:moveTo>
                <a:lnTo>
                  <a:pt x="10121" y="6654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24148" y="7631130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93776" y="7641485"/>
            <a:ext cx="3924" cy="2425"/>
          </a:xfrm>
          <a:custGeom>
            <a:avLst/>
            <a:gdLst/>
            <a:ahLst/>
            <a:cxnLst/>
            <a:rect l="l" t="t" r="r" b="b"/>
            <a:pathLst>
              <a:path w="3924" h="2425">
                <a:moveTo>
                  <a:pt x="977" y="1816"/>
                </a:moveTo>
                <a:lnTo>
                  <a:pt x="3924" y="2425"/>
                </a:lnTo>
                <a:lnTo>
                  <a:pt x="0" y="0"/>
                </a:lnTo>
                <a:lnTo>
                  <a:pt x="977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200584" y="7646855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04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08337" y="7642694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212453" y="7663860"/>
            <a:ext cx="4978" cy="14439"/>
          </a:xfrm>
          <a:custGeom>
            <a:avLst/>
            <a:gdLst/>
            <a:ahLst/>
            <a:cxnLst/>
            <a:rect l="l" t="t" r="r" b="b"/>
            <a:pathLst>
              <a:path w="4978" h="14439">
                <a:moveTo>
                  <a:pt x="4978" y="14439"/>
                </a:moveTo>
                <a:lnTo>
                  <a:pt x="4686" y="6883"/>
                </a:lnTo>
                <a:lnTo>
                  <a:pt x="685" y="304"/>
                </a:lnTo>
                <a:lnTo>
                  <a:pt x="0" y="0"/>
                </a:lnTo>
                <a:lnTo>
                  <a:pt x="4978" y="144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096710" y="7657284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32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217427" y="767830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219031" y="7686238"/>
            <a:ext cx="596" cy="11722"/>
          </a:xfrm>
          <a:custGeom>
            <a:avLst/>
            <a:gdLst/>
            <a:ahLst/>
            <a:cxnLst/>
            <a:rect l="l" t="t" r="r" b="b"/>
            <a:pathLst>
              <a:path w="596" h="11722">
                <a:moveTo>
                  <a:pt x="0" y="11722"/>
                </a:moveTo>
                <a:lnTo>
                  <a:pt x="596" y="457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217431" y="769931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95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095265" y="7709819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6"/>
                </a:moveTo>
                <a:lnTo>
                  <a:pt x="761" y="546"/>
                </a:lnTo>
                <a:lnTo>
                  <a:pt x="0" y="0"/>
                </a:lnTo>
                <a:lnTo>
                  <a:pt x="1282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096556" y="7713756"/>
            <a:ext cx="6489" cy="13004"/>
          </a:xfrm>
          <a:custGeom>
            <a:avLst/>
            <a:gdLst/>
            <a:ahLst/>
            <a:cxnLst/>
            <a:rect l="l" t="t" r="r" b="b"/>
            <a:pathLst>
              <a:path w="6489" h="13004">
                <a:moveTo>
                  <a:pt x="825" y="4457"/>
                </a:moveTo>
                <a:lnTo>
                  <a:pt x="3632" y="10896"/>
                </a:lnTo>
                <a:lnTo>
                  <a:pt x="6489" y="13004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213808" y="7705890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08348" y="7733792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41"/>
                </a:moveTo>
                <a:lnTo>
                  <a:pt x="3708" y="5295"/>
                </a:lnTo>
                <a:lnTo>
                  <a:pt x="11556" y="10286"/>
                </a:lnTo>
                <a:lnTo>
                  <a:pt x="10426" y="7785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200577" y="7725862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24144" y="7746864"/>
            <a:ext cx="14363" cy="6134"/>
          </a:xfrm>
          <a:custGeom>
            <a:avLst/>
            <a:gdLst/>
            <a:ahLst/>
            <a:cxnLst/>
            <a:rect l="l" t="t" r="r" b="b"/>
            <a:pathLst>
              <a:path w="14363" h="6134">
                <a:moveTo>
                  <a:pt x="6121" y="4165"/>
                </a:moveTo>
                <a:lnTo>
                  <a:pt x="14363" y="6134"/>
                </a:lnTo>
                <a:lnTo>
                  <a:pt x="11493" y="4089"/>
                </a:lnTo>
                <a:lnTo>
                  <a:pt x="2197" y="88"/>
                </a:lnTo>
                <a:lnTo>
                  <a:pt x="0" y="0"/>
                </a:lnTo>
                <a:lnTo>
                  <a:pt x="6121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3411" y="7741497"/>
            <a:ext cx="11569" cy="7569"/>
          </a:xfrm>
          <a:custGeom>
            <a:avLst/>
            <a:gdLst/>
            <a:ahLst/>
            <a:cxnLst/>
            <a:rect l="l" t="t" r="r" b="b"/>
            <a:pathLst>
              <a:path w="11569" h="7569">
                <a:moveTo>
                  <a:pt x="9525" y="228"/>
                </a:moveTo>
                <a:lnTo>
                  <a:pt x="3403" y="4622"/>
                </a:lnTo>
                <a:lnTo>
                  <a:pt x="0" y="7569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39718" y="7752013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975215" y="779298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5"/>
                </a:lnTo>
                <a:lnTo>
                  <a:pt x="109169" y="71437"/>
                </a:lnTo>
                <a:lnTo>
                  <a:pt x="110451" y="63499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138587" y="7942738"/>
            <a:ext cx="35598" cy="3492"/>
          </a:xfrm>
          <a:custGeom>
            <a:avLst/>
            <a:gdLst/>
            <a:ahLst/>
            <a:cxnLst/>
            <a:rect l="l" t="t" r="r" b="b"/>
            <a:pathLst>
              <a:path w="35598" h="3492">
                <a:moveTo>
                  <a:pt x="12852" y="1523"/>
                </a:moveTo>
                <a:lnTo>
                  <a:pt x="35598" y="3263"/>
                </a:lnTo>
                <a:lnTo>
                  <a:pt x="29781" y="1371"/>
                </a:lnTo>
                <a:lnTo>
                  <a:pt x="11112" y="0"/>
                </a:lnTo>
                <a:lnTo>
                  <a:pt x="0" y="3492"/>
                </a:lnTo>
                <a:lnTo>
                  <a:pt x="12852" y="15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86296" y="7951520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1"/>
                </a:moveTo>
                <a:lnTo>
                  <a:pt x="11404" y="7785"/>
                </a:lnTo>
                <a:lnTo>
                  <a:pt x="7099" y="3174"/>
                </a:lnTo>
                <a:lnTo>
                  <a:pt x="3162" y="444"/>
                </a:lnTo>
                <a:lnTo>
                  <a:pt x="0" y="0"/>
                </a:lnTo>
                <a:lnTo>
                  <a:pt x="8458" y="71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123013" y="7947654"/>
            <a:ext cx="11722" cy="5080"/>
          </a:xfrm>
          <a:custGeom>
            <a:avLst/>
            <a:gdLst/>
            <a:ahLst/>
            <a:cxnLst/>
            <a:rect l="l" t="t" r="r" b="b"/>
            <a:pathLst>
              <a:path w="11722" h="5079">
                <a:moveTo>
                  <a:pt x="6807" y="393"/>
                </a:moveTo>
                <a:lnTo>
                  <a:pt x="0" y="5080"/>
                </a:lnTo>
                <a:lnTo>
                  <a:pt x="4381" y="4470"/>
                </a:lnTo>
                <a:lnTo>
                  <a:pt x="11722" y="0"/>
                </a:lnTo>
                <a:lnTo>
                  <a:pt x="6807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01863" y="7963470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107058" y="7956735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73"/>
                </a:lnTo>
                <a:lnTo>
                  <a:pt x="0" y="10287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2364" y="7977987"/>
            <a:ext cx="6134" cy="20853"/>
          </a:xfrm>
          <a:custGeom>
            <a:avLst/>
            <a:gdLst/>
            <a:ahLst/>
            <a:cxnLst/>
            <a:rect l="l" t="t" r="r" b="b"/>
            <a:pathLst>
              <a:path w="6134" h="20853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53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096778" y="7972612"/>
            <a:ext cx="6121" cy="11709"/>
          </a:xfrm>
          <a:custGeom>
            <a:avLst/>
            <a:gdLst/>
            <a:ahLst/>
            <a:cxnLst/>
            <a:rect l="l" t="t" r="r" b="b"/>
            <a:pathLst>
              <a:path w="6121" h="11709">
                <a:moveTo>
                  <a:pt x="3403" y="2273"/>
                </a:moveTo>
                <a:lnTo>
                  <a:pt x="0" y="11709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093073" y="7991062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219031" y="8000286"/>
            <a:ext cx="596" cy="13004"/>
          </a:xfrm>
          <a:custGeom>
            <a:avLst/>
            <a:gdLst/>
            <a:ahLst/>
            <a:cxnLst/>
            <a:rect l="l" t="t" r="r" b="b"/>
            <a:pathLst>
              <a:path w="596" h="13004">
                <a:moveTo>
                  <a:pt x="0" y="13004"/>
                </a:moveTo>
                <a:lnTo>
                  <a:pt x="596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093381" y="7998838"/>
            <a:ext cx="1879" cy="26314"/>
          </a:xfrm>
          <a:custGeom>
            <a:avLst/>
            <a:gdLst/>
            <a:ahLst/>
            <a:cxnLst/>
            <a:rect l="l" t="t" r="r" b="b"/>
            <a:pathLst>
              <a:path w="1879" h="26314">
                <a:moveTo>
                  <a:pt x="0" y="22910"/>
                </a:moveTo>
                <a:lnTo>
                  <a:pt x="1879" y="26314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17431" y="8014721"/>
            <a:ext cx="1295" cy="6502"/>
          </a:xfrm>
          <a:custGeom>
            <a:avLst/>
            <a:gdLst/>
            <a:ahLst/>
            <a:cxnLst/>
            <a:rect l="l" t="t" r="r" b="b"/>
            <a:pathLst>
              <a:path w="1295" h="6502">
                <a:moveTo>
                  <a:pt x="0" y="6502"/>
                </a:moveTo>
                <a:lnTo>
                  <a:pt x="1295" y="1206"/>
                </a:lnTo>
                <a:lnTo>
                  <a:pt x="1066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095265" y="8025150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096543" y="8029087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57"/>
                </a:moveTo>
                <a:lnTo>
                  <a:pt x="3556" y="9664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13805" y="8021220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197"/>
                </a:moveTo>
                <a:lnTo>
                  <a:pt x="685" y="7492"/>
                </a:lnTo>
                <a:lnTo>
                  <a:pt x="0" y="11798"/>
                </a:lnTo>
                <a:lnTo>
                  <a:pt x="3263" y="7492"/>
                </a:lnTo>
                <a:lnTo>
                  <a:pt x="3632" y="0"/>
                </a:lnTo>
                <a:lnTo>
                  <a:pt x="1968" y="6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109703" y="8050403"/>
            <a:ext cx="10223" cy="8991"/>
          </a:xfrm>
          <a:custGeom>
            <a:avLst/>
            <a:gdLst/>
            <a:ahLst/>
            <a:cxnLst/>
            <a:rect l="l" t="t" r="r" b="b"/>
            <a:pathLst>
              <a:path w="10223" h="8991">
                <a:moveTo>
                  <a:pt x="914" y="2641"/>
                </a:moveTo>
                <a:lnTo>
                  <a:pt x="10223" y="8991"/>
                </a:lnTo>
                <a:lnTo>
                  <a:pt x="7493" y="5435"/>
                </a:lnTo>
                <a:lnTo>
                  <a:pt x="0" y="0"/>
                </a:lnTo>
                <a:lnTo>
                  <a:pt x="914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200577" y="8041181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184927" y="8056827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124304" y="8062047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81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136015" y="8067269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976503" y="7164980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976503" y="748030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7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76503" y="7795634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952086" y="750630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9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40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52078" y="7477283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63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952078" y="7506317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474" y="7572768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965388" y="7475162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5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976728" y="7593404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973780" y="7483332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198"/>
                </a:lnTo>
                <a:lnTo>
                  <a:pt x="33185" y="0"/>
                </a:lnTo>
                <a:lnTo>
                  <a:pt x="17538" y="10198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76728" y="7475161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976426" y="7456719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50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23"/>
                </a:lnTo>
                <a:lnTo>
                  <a:pt x="96469" y="144462"/>
                </a:lnTo>
                <a:lnTo>
                  <a:pt x="72732" y="154901"/>
                </a:lnTo>
                <a:lnTo>
                  <a:pt x="46875" y="157099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79903" y="7478725"/>
            <a:ext cx="106591" cy="91465"/>
          </a:xfrm>
          <a:custGeom>
            <a:avLst/>
            <a:gdLst/>
            <a:ahLst/>
            <a:cxnLst/>
            <a:rect l="l" t="t" r="r" b="b"/>
            <a:pathLst>
              <a:path w="106591" h="91465">
                <a:moveTo>
                  <a:pt x="0" y="29552"/>
                </a:moveTo>
                <a:lnTo>
                  <a:pt x="11417" y="14808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587"/>
                </a:lnTo>
                <a:lnTo>
                  <a:pt x="45212" y="0"/>
                </a:lnTo>
                <a:lnTo>
                  <a:pt x="63804" y="1587"/>
                </a:lnTo>
                <a:lnTo>
                  <a:pt x="80899" y="9067"/>
                </a:lnTo>
                <a:lnTo>
                  <a:pt x="94653" y="21691"/>
                </a:lnTo>
                <a:lnTo>
                  <a:pt x="103492" y="38099"/>
                </a:lnTo>
                <a:lnTo>
                  <a:pt x="106591" y="56540"/>
                </a:lnTo>
                <a:lnTo>
                  <a:pt x="103492" y="74993"/>
                </a:lnTo>
                <a:lnTo>
                  <a:pt x="94653" y="913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043710" y="7480305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49153" y="7611470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59284" y="758274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060795" y="7487790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60795" y="7487790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074326" y="758364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6"/>
                </a:moveTo>
                <a:lnTo>
                  <a:pt x="17614" y="0"/>
                </a:lnTo>
                <a:lnTo>
                  <a:pt x="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72891" y="760096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74555" y="755816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074561" y="7500411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083550" y="7517803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104269" y="7509638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099044" y="7500037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916173" y="7000932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63"/>
                </a:lnTo>
                <a:lnTo>
                  <a:pt x="8013" y="2031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962818" y="7055505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738208" y="6969472"/>
            <a:ext cx="583031" cy="186055"/>
          </a:xfrm>
          <a:custGeom>
            <a:avLst/>
            <a:gdLst/>
            <a:ahLst/>
            <a:cxnLst/>
            <a:rect l="l" t="t" r="r" b="b"/>
            <a:pathLst>
              <a:path w="583031" h="186054">
                <a:moveTo>
                  <a:pt x="336042" y="185978"/>
                </a:moveTo>
                <a:lnTo>
                  <a:pt x="583031" y="185978"/>
                </a:lnTo>
                <a:lnTo>
                  <a:pt x="583031" y="0"/>
                </a:lnTo>
                <a:lnTo>
                  <a:pt x="0" y="76"/>
                </a:lnTo>
                <a:lnTo>
                  <a:pt x="0" y="186055"/>
                </a:lnTo>
                <a:lnTo>
                  <a:pt x="55714" y="186055"/>
                </a:lnTo>
                <a:lnTo>
                  <a:pt x="0" y="1860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750382" y="715552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793927" y="715552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818115" y="6976125"/>
            <a:ext cx="172224" cy="172745"/>
          </a:xfrm>
          <a:custGeom>
            <a:avLst/>
            <a:gdLst/>
            <a:ahLst/>
            <a:cxnLst/>
            <a:rect l="l" t="t" r="r" b="b"/>
            <a:pathLst>
              <a:path w="172224" h="172745">
                <a:moveTo>
                  <a:pt x="1892" y="106146"/>
                </a:moveTo>
                <a:lnTo>
                  <a:pt x="76" y="100698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45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822804" y="6980899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83"/>
                </a:lnTo>
                <a:lnTo>
                  <a:pt x="47929" y="156717"/>
                </a:lnTo>
                <a:lnTo>
                  <a:pt x="25323" y="141897"/>
                </a:lnTo>
                <a:lnTo>
                  <a:pt x="8763" y="120649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836798" y="7020580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0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3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836790" y="7055509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839512" y="7081667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840649" y="701490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52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38380" y="7038046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46167" y="7003191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48050" y="709035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7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863554" y="6997141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863551" y="7000624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4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80942" y="700152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880942" y="6995034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881550" y="715552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887896" y="7123549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880942" y="700357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889636" y="6999716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15641" y="7124153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907094" y="6995781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19424" y="7112055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24486" y="699865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934618" y="7092553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39836" y="701188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4696" y="7003199"/>
            <a:ext cx="15875" cy="11709"/>
          </a:xfrm>
          <a:custGeom>
            <a:avLst/>
            <a:gdLst/>
            <a:ahLst/>
            <a:cxnLst/>
            <a:rect l="l" t="t" r="r" b="b"/>
            <a:pathLst>
              <a:path w="15875" h="11709">
                <a:moveTo>
                  <a:pt x="5968" y="2565"/>
                </a:moveTo>
                <a:lnTo>
                  <a:pt x="0" y="0"/>
                </a:lnTo>
                <a:lnTo>
                  <a:pt x="5968" y="2565"/>
                </a:lnTo>
                <a:lnTo>
                  <a:pt x="15874" y="11709"/>
                </a:lnTo>
                <a:lnTo>
                  <a:pt x="12623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933181" y="700251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0" y="0"/>
                </a:moveTo>
                <a:lnTo>
                  <a:pt x="1511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950571" y="701491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944293" y="7014837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959113" y="7081441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954345" y="7026482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967731" y="707924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966067" y="7055509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965840" y="7052183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961001" y="7038047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070320" y="697613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074256" y="7155451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074929" y="6980810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50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22"/>
                </a:lnTo>
                <a:lnTo>
                  <a:pt x="25323" y="21399"/>
                </a:lnTo>
                <a:lnTo>
                  <a:pt x="47929" y="6654"/>
                </a:lnTo>
                <a:lnTo>
                  <a:pt x="74091" y="0"/>
                </a:lnTo>
                <a:lnTo>
                  <a:pt x="100926" y="2273"/>
                </a:lnTo>
                <a:lnTo>
                  <a:pt x="125653" y="13080"/>
                </a:lnTo>
                <a:lnTo>
                  <a:pt x="145529" y="31381"/>
                </a:lnTo>
                <a:lnTo>
                  <a:pt x="158381" y="55041"/>
                </a:lnTo>
                <a:lnTo>
                  <a:pt x="162763" y="81648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53" y="150304"/>
                </a:lnTo>
                <a:lnTo>
                  <a:pt x="101003" y="161112"/>
                </a:lnTo>
                <a:lnTo>
                  <a:pt x="74091" y="163372"/>
                </a:lnTo>
                <a:lnTo>
                  <a:pt x="47929" y="156717"/>
                </a:lnTo>
                <a:lnTo>
                  <a:pt x="25323" y="141985"/>
                </a:lnTo>
                <a:lnTo>
                  <a:pt x="8775" y="120738"/>
                </a:lnTo>
                <a:lnTo>
                  <a:pt x="4991" y="1095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092018" y="702110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7"/>
                </a:lnTo>
                <a:lnTo>
                  <a:pt x="15189" y="0"/>
                </a:lnTo>
                <a:lnTo>
                  <a:pt x="6946" y="10667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092780" y="7038041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093831" y="7032985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098292" y="7016050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100183" y="7090360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00863" y="7012423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110992" y="7105783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09486" y="7004397"/>
            <a:ext cx="23888" cy="16179"/>
          </a:xfrm>
          <a:custGeom>
            <a:avLst/>
            <a:gdLst/>
            <a:ahLst/>
            <a:cxnLst/>
            <a:rect l="l" t="t" r="r" b="b"/>
            <a:pathLst>
              <a:path w="23888" h="16179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79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15529" y="7006751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116738" y="699813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7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8"/>
                </a:lnTo>
                <a:lnTo>
                  <a:pt x="98285" y="39916"/>
                </a:lnTo>
                <a:lnTo>
                  <a:pt x="90043" y="24638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124600" y="7003343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29817" y="7000246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33370" y="699971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13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140024" y="7001451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142063" y="6998124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150455" y="6998129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171552" y="711734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171547" y="700145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68147" y="699956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171625" y="699986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185535" y="708166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6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181987" y="7005391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185535" y="700599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185912" y="7111749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51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191129" y="7038045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202997" y="7021868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194907" y="701189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202997" y="710063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210257" y="7029352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217966" y="7061252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217961" y="7052113"/>
            <a:ext cx="838" cy="10350"/>
          </a:xfrm>
          <a:custGeom>
            <a:avLst/>
            <a:gdLst/>
            <a:ahLst/>
            <a:cxnLst/>
            <a:rect l="l" t="t" r="r" b="b"/>
            <a:pathLst>
              <a:path w="838" h="10350">
                <a:moveTo>
                  <a:pt x="838" y="1035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211692" y="7033812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263857" y="7155451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918138" y="7316480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959113" y="7347703"/>
            <a:ext cx="7937" cy="60020"/>
          </a:xfrm>
          <a:custGeom>
            <a:avLst/>
            <a:gdLst/>
            <a:ahLst/>
            <a:cxnLst/>
            <a:rect l="l" t="t" r="r" b="b"/>
            <a:pathLst>
              <a:path w="7937" h="60020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38205" y="7284726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38215" y="747070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93927" y="747062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818195" y="729130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1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36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822883" y="7296064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1511" y="99644"/>
                </a:moveTo>
                <a:lnTo>
                  <a:pt x="8686" y="120662"/>
                </a:lnTo>
                <a:lnTo>
                  <a:pt x="25323" y="141909"/>
                </a:lnTo>
                <a:lnTo>
                  <a:pt x="47853" y="156654"/>
                </a:lnTo>
                <a:lnTo>
                  <a:pt x="74015" y="163296"/>
                </a:lnTo>
                <a:lnTo>
                  <a:pt x="100926" y="161112"/>
                </a:lnTo>
                <a:lnTo>
                  <a:pt x="125641" y="150215"/>
                </a:lnTo>
                <a:lnTo>
                  <a:pt x="145453" y="131927"/>
                </a:lnTo>
                <a:lnTo>
                  <a:pt x="158305" y="108267"/>
                </a:lnTo>
                <a:lnTo>
                  <a:pt x="162763" y="81648"/>
                </a:lnTo>
                <a:lnTo>
                  <a:pt x="158305" y="55041"/>
                </a:lnTo>
                <a:lnTo>
                  <a:pt x="145453" y="31305"/>
                </a:lnTo>
                <a:lnTo>
                  <a:pt x="125641" y="13004"/>
                </a:lnTo>
                <a:lnTo>
                  <a:pt x="100926" y="2197"/>
                </a:lnTo>
                <a:lnTo>
                  <a:pt x="74015" y="0"/>
                </a:lnTo>
                <a:lnTo>
                  <a:pt x="47853" y="6578"/>
                </a:lnTo>
                <a:lnTo>
                  <a:pt x="25247" y="21323"/>
                </a:lnTo>
                <a:lnTo>
                  <a:pt x="8686" y="42646"/>
                </a:lnTo>
                <a:lnTo>
                  <a:pt x="0" y="68122"/>
                </a:lnTo>
                <a:lnTo>
                  <a:pt x="0" y="95110"/>
                </a:lnTo>
                <a:lnTo>
                  <a:pt x="1511" y="996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836868" y="7369556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63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836867" y="733462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840649" y="7316406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5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842390" y="7388228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838833" y="7352083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846167" y="731836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853952" y="7330169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854861" y="747062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863554" y="7324792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863554" y="731021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16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16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6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869225" y="7316704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887903" y="7438725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889636" y="7438952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880937" y="731232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889636" y="7314892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907099" y="7310885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919424" y="7427080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933181" y="7317690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924490" y="731383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936433" y="741317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938096" y="7325931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954884" y="740772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950571" y="7330013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946109" y="7325931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954651" y="7341957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960246" y="739593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965840" y="7367283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960624" y="735208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961073" y="7343396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968640" y="7360789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070322" y="7291302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22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34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4326" y="7470628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74322" y="7470628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75008" y="729599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1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8"/>
                </a:lnTo>
                <a:lnTo>
                  <a:pt x="25323" y="141973"/>
                </a:lnTo>
                <a:lnTo>
                  <a:pt x="8762" y="120650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074326" y="728465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092093" y="731330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7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85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7"/>
                </a:lnTo>
                <a:lnTo>
                  <a:pt x="6883" y="95110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092779" y="735723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3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092093" y="7352083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094208" y="7318517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096175" y="7317160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67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101769" y="7334631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112054" y="731481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110765" y="7331297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118553" y="7317168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140023" y="7316628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135038" y="7313307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159454" y="7314062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171548" y="7432528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171555" y="731663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579" y="4000"/>
                </a:moveTo>
                <a:lnTo>
                  <a:pt x="13982" y="6197"/>
                </a:lnTo>
                <a:lnTo>
                  <a:pt x="9601" y="33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176840" y="7317313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185535" y="7415749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185537" y="7322830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198537" y="733129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194229" y="7326459"/>
            <a:ext cx="23355" cy="34328"/>
          </a:xfrm>
          <a:custGeom>
            <a:avLst/>
            <a:gdLst/>
            <a:ahLst/>
            <a:cxnLst/>
            <a:rect l="l" t="t" r="r" b="b"/>
            <a:pathLst>
              <a:path w="23355" h="34328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202997" y="733704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2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209726" y="7343394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211692" y="7470628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17966" y="7367283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219101" y="736955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60699" y="768245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140094" y="7747702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140099" y="7629991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738279" y="776547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738284" y="765229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738208" y="761374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738208" y="760791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738208" y="7607922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738205" y="759990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745467" y="778580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785081" y="759990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793927" y="778580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793921" y="759990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818199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822874" y="7611168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8"/>
                </a:moveTo>
                <a:lnTo>
                  <a:pt x="0" y="95186"/>
                </a:lnTo>
                <a:lnTo>
                  <a:pt x="0" y="68199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1"/>
                </a:lnTo>
                <a:lnTo>
                  <a:pt x="145542" y="31369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8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836860" y="769229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8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4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836867" y="7625303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836867" y="766612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840651" y="7630066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838834" y="770974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842235" y="7654714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854861" y="778580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846620" y="765471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868617" y="762750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890395" y="7758435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889636" y="762530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907099" y="7756321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19499" y="7742410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919499" y="763180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15798" y="762682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33181" y="763279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24486" y="7633547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38171" y="772713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40741" y="763611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36358" y="7639972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55786" y="7711264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952988" y="765494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50571" y="7645189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65916" y="7682459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64551" y="7703251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964557" y="771844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966520" y="769031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960252" y="7666127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968638" y="7703249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070324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74326" y="7785806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75009" y="7611174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6121" y="112941"/>
                </a:moveTo>
                <a:lnTo>
                  <a:pt x="0" y="95173"/>
                </a:lnTo>
                <a:lnTo>
                  <a:pt x="0" y="68186"/>
                </a:lnTo>
                <a:lnTo>
                  <a:pt x="8762" y="42633"/>
                </a:lnTo>
                <a:lnTo>
                  <a:pt x="25323" y="21386"/>
                </a:lnTo>
                <a:lnTo>
                  <a:pt x="47929" y="6642"/>
                </a:lnTo>
                <a:lnTo>
                  <a:pt x="74079" y="0"/>
                </a:lnTo>
                <a:lnTo>
                  <a:pt x="100926" y="2184"/>
                </a:lnTo>
                <a:lnTo>
                  <a:pt x="125641" y="13080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41" y="150291"/>
                </a:lnTo>
                <a:lnTo>
                  <a:pt x="101003" y="161099"/>
                </a:lnTo>
                <a:lnTo>
                  <a:pt x="74079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6121" y="1129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74327" y="7599829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092093" y="7695989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97234" y="770098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5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92854" y="764639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92093" y="7695992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092093" y="7628478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110841" y="7631807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109561" y="763710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124598" y="7631278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2"/>
                </a:lnTo>
                <a:lnTo>
                  <a:pt x="0" y="5816"/>
                </a:lnTo>
                <a:lnTo>
                  <a:pt x="5295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133370" y="763128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182209" y="7747698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182588" y="763603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155596" y="7628862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171625" y="7631805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176840" y="763248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4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185535" y="7638006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191205" y="773696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85610" y="763626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194229" y="773696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1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202997" y="773084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201943" y="7648661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201788" y="7648514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202997" y="7652143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213879" y="7666127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18042" y="7682462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215776" y="7708698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217440" y="7674832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63857" y="7785806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303245" y="7599829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307402" y="7599829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952087" y="777189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952077" y="7836156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952081" y="783743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976426" y="7908428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973858" y="784107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973858" y="785974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973851" y="7814155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973855" y="782421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976729" y="7908579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979903" y="7814157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980129" y="7795033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993813" y="7893762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996610" y="7795025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996610" y="7798504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1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997819" y="777824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007044" y="7902380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007044" y="779389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025111" y="7883409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025114" y="7906084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049456" y="7897917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065027" y="780682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3"/>
                </a:lnTo>
                <a:lnTo>
                  <a:pt x="18376" y="250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065030" y="780682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074555" y="7831993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075159" y="7883400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2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074555" y="781559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081886" y="7898829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082943" y="7793748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092018" y="787599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091947" y="7802054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375819" y="7948042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375819" y="743313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1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372572" y="7395709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13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379903" y="7903899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7"/>
                </a:lnTo>
                <a:lnTo>
                  <a:pt x="609" y="6413"/>
                </a:lnTo>
                <a:lnTo>
                  <a:pt x="825" y="6350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383002" y="7880149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379223" y="787447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3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378308" y="7689869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3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383455" y="7710204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5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3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384968" y="7690096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381948" y="763180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699"/>
                </a:lnTo>
                <a:lnTo>
                  <a:pt x="1663" y="16332"/>
                </a:lnTo>
                <a:lnTo>
                  <a:pt x="1816" y="16636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379828" y="738693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901"/>
                </a:lnTo>
                <a:lnTo>
                  <a:pt x="520" y="31369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383377" y="7195292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45"/>
                </a:lnTo>
                <a:lnTo>
                  <a:pt x="1816" y="7404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378309" y="7173673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84"/>
                </a:lnTo>
                <a:lnTo>
                  <a:pt x="381" y="2489"/>
                </a:lnTo>
                <a:lnTo>
                  <a:pt x="457" y="1892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384672" y="7174735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397900" y="7700982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389047" y="763346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5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393511" y="7616619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3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395856" y="7608147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397518" y="7138146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8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389056" y="7118484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5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390413" y="7103584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1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403791" y="7350497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400767" y="720042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0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403111" y="710026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396309" y="7093237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76"/>
                </a:lnTo>
                <a:lnTo>
                  <a:pt x="16256" y="520"/>
                </a:lnTo>
                <a:lnTo>
                  <a:pt x="22453" y="76"/>
                </a:lnTo>
                <a:lnTo>
                  <a:pt x="23812" y="0"/>
                </a:lnTo>
                <a:lnTo>
                  <a:pt x="24193" y="76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411806" y="766529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408101" y="765735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9"/>
                </a:lnTo>
                <a:lnTo>
                  <a:pt x="34696" y="8013"/>
                </a:lnTo>
                <a:lnTo>
                  <a:pt x="36664" y="8763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403111" y="745535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416796" y="7865642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411806" y="7872818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411806" y="745543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411810" y="7150393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67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0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424428" y="7934278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23680" y="792789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23599" y="7412946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01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423220" y="741801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62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29268" y="766885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50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37968" y="7412968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54067" y="737106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40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39474" y="7187431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46658" y="792785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46665" y="7667792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48016" y="7610339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453162" y="7158622"/>
            <a:ext cx="4686" cy="10287"/>
          </a:xfrm>
          <a:custGeom>
            <a:avLst/>
            <a:gdLst/>
            <a:ahLst/>
            <a:cxnLst/>
            <a:rect l="l" t="t" r="r" b="b"/>
            <a:pathLst>
              <a:path w="4686" h="10286">
                <a:moveTo>
                  <a:pt x="4610" y="10286"/>
                </a:moveTo>
                <a:lnTo>
                  <a:pt x="4686" y="9601"/>
                </a:lnTo>
                <a:lnTo>
                  <a:pt x="4610" y="9461"/>
                </a:lnTo>
                <a:lnTo>
                  <a:pt x="4381" y="8775"/>
                </a:lnTo>
                <a:lnTo>
                  <a:pt x="3098" y="5143"/>
                </a:lnTo>
                <a:lnTo>
                  <a:pt x="1435" y="1587"/>
                </a:lnTo>
                <a:lnTo>
                  <a:pt x="977" y="761"/>
                </a:lnTo>
                <a:lnTo>
                  <a:pt x="749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453989" y="709648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901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447942" y="7095347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5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60796" y="7367131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88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61394" y="7354286"/>
            <a:ext cx="685" cy="15265"/>
          </a:xfrm>
          <a:custGeom>
            <a:avLst/>
            <a:gdLst/>
            <a:ahLst/>
            <a:cxnLst/>
            <a:rect l="l" t="t" r="r" b="b"/>
            <a:pathLst>
              <a:path w="685" h="15265">
                <a:moveTo>
                  <a:pt x="685" y="15265"/>
                </a:moveTo>
                <a:lnTo>
                  <a:pt x="685" y="3251"/>
                </a:lnTo>
                <a:lnTo>
                  <a:pt x="685" y="2489"/>
                </a:lnTo>
                <a:lnTo>
                  <a:pt x="533" y="1650"/>
                </a:lnTo>
                <a:lnTo>
                  <a:pt x="381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602397" y="7387245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7"/>
                </a:lnTo>
                <a:lnTo>
                  <a:pt x="76" y="29552"/>
                </a:lnTo>
                <a:lnTo>
                  <a:pt x="0" y="28574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605418" y="735715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73"/>
                </a:lnTo>
                <a:lnTo>
                  <a:pt x="11264" y="9144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602396" y="7129824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614792" y="797057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613656" y="7872450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614946" y="771957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1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1"/>
                </a:lnTo>
                <a:lnTo>
                  <a:pt x="2489" y="761"/>
                </a:lnTo>
                <a:lnTo>
                  <a:pt x="1282" y="533"/>
                </a:lnTo>
                <a:lnTo>
                  <a:pt x="673" y="380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614791" y="7713115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614791" y="76163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1"/>
                </a:lnTo>
                <a:lnTo>
                  <a:pt x="533" y="38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618647" y="7609925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636791" y="7199307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639287" y="7357755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1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4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296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638075" y="7350644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644956" y="7093153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652515" y="7872361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655542" y="7867378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0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671789" y="740772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59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50"/>
                </a:lnTo>
                <a:lnTo>
                  <a:pt x="9004" y="32740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664231" y="7103437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21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687972" y="711394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687979" y="7371443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5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25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327662" y="798886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327662" y="7971401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327662" y="794524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327662" y="789792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327662" y="7858229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327662" y="7788222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327586" y="7718451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327587" y="769228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327587" y="743932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327587" y="734044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327587" y="740879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327511" y="7001002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1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375438" y="7945248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3"/>
                </a:moveTo>
                <a:lnTo>
                  <a:pt x="0" y="0"/>
                </a:lnTo>
                <a:lnTo>
                  <a:pt x="381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430927" y="7977981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373181" y="792724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373175" y="7897619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376426" y="7888320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375818" y="789860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375438" y="743056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398196" y="745792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373175" y="7395711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374005" y="736108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7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375593" y="7382786"/>
            <a:ext cx="838" cy="4152"/>
          </a:xfrm>
          <a:custGeom>
            <a:avLst/>
            <a:gdLst/>
            <a:ahLst/>
            <a:cxnLst/>
            <a:rect l="l" t="t" r="r" b="b"/>
            <a:pathLst>
              <a:path w="838" h="4152">
                <a:moveTo>
                  <a:pt x="0" y="4152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377031" y="7381419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375742" y="738368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378163" y="795205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381265" y="7936556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8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380885" y="7910013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381490" y="790162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6"/>
                </a:moveTo>
                <a:lnTo>
                  <a:pt x="1511" y="0"/>
                </a:lnTo>
                <a:lnTo>
                  <a:pt x="1206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396011" y="788015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393732" y="7874483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379223" y="7688351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2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380734" y="7720110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379073" y="771829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383462" y="771920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385573" y="7710205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380734" y="7720110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382172" y="772026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379299" y="771889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382549" y="768843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386704" y="769780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380740" y="7688356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378918" y="7689869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378692" y="769115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385573" y="7651690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382020" y="7615552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383455" y="7626974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3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385724" y="744847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380432" y="7441145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381189" y="7421871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382625" y="737710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380809" y="7393893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385498" y="7195291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379228" y="7203914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378990" y="720338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382920" y="7204895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380508" y="7173367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380664" y="720511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385498" y="7195292"/>
            <a:ext cx="1130" cy="901"/>
          </a:xfrm>
          <a:custGeom>
            <a:avLst/>
            <a:gdLst/>
            <a:ahLst/>
            <a:cxnLst/>
            <a:rect l="l" t="t" r="r" b="b"/>
            <a:pathLst>
              <a:path w="1130" h="901">
                <a:moveTo>
                  <a:pt x="0" y="0"/>
                </a:moveTo>
                <a:lnTo>
                  <a:pt x="1130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386862" y="7183658"/>
            <a:ext cx="20408" cy="15113"/>
          </a:xfrm>
          <a:custGeom>
            <a:avLst/>
            <a:gdLst/>
            <a:ahLst/>
            <a:cxnLst/>
            <a:rect l="l" t="t" r="r" b="b"/>
            <a:pathLst>
              <a:path w="20408" h="15113">
                <a:moveTo>
                  <a:pt x="20408" y="15113"/>
                </a:moveTo>
                <a:lnTo>
                  <a:pt x="11036" y="11557"/>
                </a:lnTo>
                <a:lnTo>
                  <a:pt x="3238" y="51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381942" y="717336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384742" y="7174881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378919" y="7174957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384893" y="7175183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378616" y="717616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382020" y="712287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381944" y="7116058"/>
            <a:ext cx="1206" cy="7112"/>
          </a:xfrm>
          <a:custGeom>
            <a:avLst/>
            <a:gdLst/>
            <a:ahLst/>
            <a:cxnLst/>
            <a:rect l="l" t="t" r="r" b="b"/>
            <a:pathLst>
              <a:path w="1206" h="7111">
                <a:moveTo>
                  <a:pt x="0" y="7111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383078" y="7112060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383381" y="7100571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389428" y="7966792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394418" y="7962028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385724" y="7951368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387238" y="789209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385875" y="7879101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394418" y="7866774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385724" y="771035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448245" y="770097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386935" y="769863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389423" y="763997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391013" y="764549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394418" y="765033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389125" y="7625378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394418" y="761427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387008" y="7449690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87008" y="7361087"/>
            <a:ext cx="18973" cy="17157"/>
          </a:xfrm>
          <a:custGeom>
            <a:avLst/>
            <a:gdLst/>
            <a:ahLst/>
            <a:cxnLst/>
            <a:rect l="l" t="t" r="r" b="b"/>
            <a:pathLst>
              <a:path w="18973" h="17157">
                <a:moveTo>
                  <a:pt x="0" y="17157"/>
                </a:moveTo>
                <a:lnTo>
                  <a:pt x="1892" y="14211"/>
                </a:lnTo>
                <a:lnTo>
                  <a:pt x="11264" y="4152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91771" y="7358735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385730" y="7195444"/>
            <a:ext cx="8686" cy="5676"/>
          </a:xfrm>
          <a:custGeom>
            <a:avLst/>
            <a:gdLst/>
            <a:ahLst/>
            <a:cxnLst/>
            <a:rect l="l" t="t" r="r" b="b"/>
            <a:pathLst>
              <a:path w="8686" h="5676">
                <a:moveTo>
                  <a:pt x="7327" y="4914"/>
                </a:moveTo>
                <a:lnTo>
                  <a:pt x="8686" y="5676"/>
                </a:lnTo>
                <a:lnTo>
                  <a:pt x="2870" y="2501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86782" y="7183273"/>
            <a:ext cx="152" cy="533"/>
          </a:xfrm>
          <a:custGeom>
            <a:avLst/>
            <a:gdLst/>
            <a:ahLst/>
            <a:cxnLst/>
            <a:rect l="l" t="t" r="r" b="b"/>
            <a:pathLst>
              <a:path w="152" h="533">
                <a:moveTo>
                  <a:pt x="0" y="0"/>
                </a:move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386479" y="7137838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389427" y="7125288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51"/>
                </a:lnTo>
                <a:lnTo>
                  <a:pt x="685" y="3708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392523" y="7133296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385724" y="7137006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389125" y="711092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402959" y="710359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394262" y="709701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396309" y="7963994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50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398349" y="7874632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394418" y="765894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398803" y="761964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396305" y="7449012"/>
            <a:ext cx="4914" cy="2565"/>
          </a:xfrm>
          <a:custGeom>
            <a:avLst/>
            <a:gdLst/>
            <a:ahLst/>
            <a:cxnLst/>
            <a:rect l="l" t="t" r="r" b="b"/>
            <a:pathLst>
              <a:path w="4914" h="2565">
                <a:moveTo>
                  <a:pt x="4914" y="25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403111" y="7359726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394418" y="7354201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454897" y="7359567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394418" y="7201115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444164" y="7168912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396158" y="7136930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398730" y="7104346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435318" y="7104272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403111" y="771217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445147" y="7666892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406891" y="7615403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462080" y="7439331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407577" y="7454750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403109" y="7197261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406968" y="7198771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411807" y="7970340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11806" y="797775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54972" y="7867530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1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441820" y="7876825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411799" y="7720717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1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420499" y="7608523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411806" y="735790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411807" y="7199224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444390" y="7160291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411806" y="7150388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413092" y="7143432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426698" y="7935111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22997" y="7930282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29268" y="797147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23901" y="7933829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24057" y="7933978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23217" y="792959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422994" y="7931866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423220" y="7932770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421262" y="7721243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429269" y="770778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426547" y="7616084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429268" y="7617066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6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8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430555" y="7413021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423142" y="741461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422917" y="7415289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433052" y="742020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425037" y="7413398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423146" y="741786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424432" y="741937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420499" y="7195066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422390" y="7152655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429268" y="7153940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420499" y="7093611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429268" y="7873652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429273" y="7609804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429266" y="7358736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431389" y="735193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431237" y="7358971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430409" y="7198014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431688" y="7146984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434183" y="7095653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437955" y="7973670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437963" y="7970719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1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446658" y="7878794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44084" y="7674822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446658" y="7677393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57"/>
                </a:lnTo>
                <a:lnTo>
                  <a:pt x="4686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441442" y="767308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445299" y="7629237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437963" y="7462763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437966" y="7455811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437963" y="742020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469484" y="7413854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00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455652" y="7377795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439017" y="736077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6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446658" y="717760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445599" y="718932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446658" y="7162483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442648" y="7110246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445223" y="711425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446658" y="7945252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8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454972" y="7963315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469489" y="792876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454819" y="7935116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454973" y="788968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1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455124" y="7869873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455050" y="787040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452480" y="769984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449828" y="7692294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49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450367" y="768358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448474" y="769863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451420" y="769001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449384" y="768155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451193" y="764178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453915" y="7615326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448623" y="764042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447866" y="7637625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446658" y="7614498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454743" y="761373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447867" y="761373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449983" y="7610031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449151" y="761078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451877" y="7610107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454595" y="761252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454972" y="7432224"/>
            <a:ext cx="0" cy="15341"/>
          </a:xfrm>
          <a:custGeom>
            <a:avLst/>
            <a:gdLst/>
            <a:ahLst/>
            <a:cxnLst/>
            <a:rect l="l" t="t" r="r" b="b"/>
            <a:pathLst>
              <a:path h="15341">
                <a:moveTo>
                  <a:pt x="0" y="0"/>
                </a:moveTo>
                <a:lnTo>
                  <a:pt x="0" y="153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454746" y="7373785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450287" y="7366528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454896" y="7354503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0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455358" y="7352616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66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454973" y="7355414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51647" y="719076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4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49831" y="7182290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451268" y="7176091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450362" y="7168909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448093" y="7123927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12"/>
                </a:lnTo>
                <a:lnTo>
                  <a:pt x="5143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450061" y="7126875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51193" y="712710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453462" y="712498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448542" y="712550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452706" y="712664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453990" y="709648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447867" y="712317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447791" y="709913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454897" y="710033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454669" y="7098520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449535" y="7095128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451345" y="709512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447942" y="7097923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454520" y="709754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462159" y="7934888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458528" y="7894063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460264" y="789278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461173" y="7875468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461552" y="7891412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459807" y="7867759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4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458149" y="786752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462004" y="787092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455806" y="786866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457618" y="7682390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462076" y="7419976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462080" y="742436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458452" y="7378391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455655" y="737779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457770" y="735254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458453" y="7352539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461929" y="735593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457316" y="7166792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470396" y="7930126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468209" y="7934283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470094" y="792929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465707" y="7928008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469034" y="793277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467898" y="7928234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468507" y="7418768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465179" y="7419226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470094" y="7414383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470848" y="741665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465631" y="7413021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491925" y="7924421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491849" y="766700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491856" y="7409508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491773" y="715201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574119" y="741015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611546" y="7441298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623718" y="735715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603298" y="7413859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605418" y="7125288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609427" y="7178887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607993" y="743275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607011" y="743055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609731" y="7395704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610711" y="7413172"/>
            <a:ext cx="36055" cy="43929"/>
          </a:xfrm>
          <a:custGeom>
            <a:avLst/>
            <a:gdLst/>
            <a:ahLst/>
            <a:cxnLst/>
            <a:rect l="l" t="t" r="r" b="b"/>
            <a:pathLst>
              <a:path w="36055" h="43929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90"/>
                </a:lnTo>
                <a:lnTo>
                  <a:pt x="32588" y="43548"/>
                </a:lnTo>
                <a:lnTo>
                  <a:pt x="36055" y="43929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611768" y="7378246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605262" y="7168908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610862" y="7182290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609950" y="7151442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603300" y="7156587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609724" y="714471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0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609726" y="7125294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607604" y="7107826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1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613353" y="7972308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614490" y="7976694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1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614104" y="7976312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1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618722" y="7977753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613960" y="797156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2618341" y="7970647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615015" y="797125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613352" y="786903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616001" y="7867529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613955" y="786783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618268" y="78745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618647" y="786745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618647" y="7874634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613356" y="7715492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614409" y="7719122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614942" y="7719579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645335" y="7692283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613510" y="7714060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613357" y="7717008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645335" y="761714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614792" y="7616310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613356" y="7613888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613357" y="7611617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614565" y="7616084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616079" y="761683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615929" y="761003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682373" y="761056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613964" y="7610334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617589" y="7448022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615164" y="7430564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618571" y="7367590"/>
            <a:ext cx="8851" cy="10655"/>
          </a:xfrm>
          <a:custGeom>
            <a:avLst/>
            <a:gdLst/>
            <a:ahLst/>
            <a:cxnLst/>
            <a:rect l="l" t="t" r="r" b="b"/>
            <a:pathLst>
              <a:path w="8851" h="10655">
                <a:moveTo>
                  <a:pt x="0" y="10655"/>
                </a:moveTo>
                <a:lnTo>
                  <a:pt x="1130" y="8382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613734" y="7186372"/>
            <a:ext cx="23063" cy="18453"/>
          </a:xfrm>
          <a:custGeom>
            <a:avLst/>
            <a:gdLst/>
            <a:ahLst/>
            <a:cxnLst/>
            <a:rect l="l" t="t" r="r" b="b"/>
            <a:pathLst>
              <a:path w="23063" h="18453">
                <a:moveTo>
                  <a:pt x="0" y="0"/>
                </a:moveTo>
                <a:lnTo>
                  <a:pt x="10058" y="11112"/>
                </a:lnTo>
                <a:lnTo>
                  <a:pt x="23063" y="184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675425" y="719899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616305" y="710042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617061" y="7102382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620688" y="7874634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2"/>
                </a:lnTo>
                <a:lnTo>
                  <a:pt x="17386" y="960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620693" y="7451504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626433" y="7446360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625603" y="735979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687142" y="7386863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623713" y="718637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620689" y="7183502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622881" y="7093760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5"/>
                </a:moveTo>
                <a:lnTo>
                  <a:pt x="11874" y="2654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629383" y="7458148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629382" y="7352162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634292" y="7203455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638075" y="720504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630826" y="7192945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643303" y="7945239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638075" y="745452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664235" y="7352995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639213" y="7101323"/>
            <a:ext cx="6045" cy="990"/>
          </a:xfrm>
          <a:custGeom>
            <a:avLst/>
            <a:gdLst/>
            <a:ahLst/>
            <a:cxnLst/>
            <a:rect l="l" t="t" r="r" b="b"/>
            <a:pathLst>
              <a:path w="6045" h="990">
                <a:moveTo>
                  <a:pt x="6045" y="0"/>
                </a:move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664231" y="7095502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652515" y="794524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399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652515" y="7970647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652515" y="787463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684269" y="7870779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682982" y="7868284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652445" y="7696300"/>
            <a:ext cx="29184" cy="17157"/>
          </a:xfrm>
          <a:custGeom>
            <a:avLst/>
            <a:gdLst/>
            <a:ahLst/>
            <a:cxnLst/>
            <a:rect l="l" t="t" r="r" b="b"/>
            <a:pathLst>
              <a:path w="29184" h="17157">
                <a:moveTo>
                  <a:pt x="26682" y="16929"/>
                </a:moveTo>
                <a:lnTo>
                  <a:pt x="29184" y="17157"/>
                </a:lnTo>
                <a:lnTo>
                  <a:pt x="26682" y="16929"/>
                </a:lnTo>
                <a:lnTo>
                  <a:pt x="0" y="16929"/>
                </a:lnTo>
                <a:lnTo>
                  <a:pt x="0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658105" y="7692283"/>
            <a:ext cx="0" cy="30097"/>
          </a:xfrm>
          <a:custGeom>
            <a:avLst/>
            <a:gdLst/>
            <a:ahLst/>
            <a:cxnLst/>
            <a:rect l="l" t="t" r="r" b="b"/>
            <a:pathLst>
              <a:path h="30097">
                <a:moveTo>
                  <a:pt x="0" y="0"/>
                </a:moveTo>
                <a:lnTo>
                  <a:pt x="0" y="30097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652439" y="761714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689030" y="7395709"/>
            <a:ext cx="2565" cy="12014"/>
          </a:xfrm>
          <a:custGeom>
            <a:avLst/>
            <a:gdLst/>
            <a:ahLst/>
            <a:cxnLst/>
            <a:rect l="l" t="t" r="r" b="b"/>
            <a:pathLst>
              <a:path w="2565" h="12014">
                <a:moveTo>
                  <a:pt x="0" y="0"/>
                </a:moveTo>
                <a:lnTo>
                  <a:pt x="2565" y="120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646775" y="7450443"/>
            <a:ext cx="25019" cy="7112"/>
          </a:xfrm>
          <a:custGeom>
            <a:avLst/>
            <a:gdLst/>
            <a:ahLst/>
            <a:cxnLst/>
            <a:rect l="l" t="t" r="r" b="b"/>
            <a:pathLst>
              <a:path w="25018" h="7111">
                <a:moveTo>
                  <a:pt x="25018" y="0"/>
                </a:moveTo>
                <a:lnTo>
                  <a:pt x="15798" y="5143"/>
                </a:lnTo>
                <a:lnTo>
                  <a:pt x="3848" y="7112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650627" y="745792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646770" y="719944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650627" y="7195065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650627" y="7100415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648661" y="7093308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660606" y="7359201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658339" y="720587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672929" y="7970647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664235" y="772003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667939" y="717760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48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683285" y="712936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670812" y="7099129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679200" y="7977074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1"/>
                </a:lnTo>
                <a:lnTo>
                  <a:pt x="0" y="762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681624" y="7970949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679202" y="786745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681624" y="771980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679656" y="761683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672929" y="7456797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675425" y="7439332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099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673614" y="736705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689940" y="742882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677990" y="7360786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672925" y="7357684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3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674138" y="735836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675417" y="7195065"/>
            <a:ext cx="4394" cy="4229"/>
          </a:xfrm>
          <a:custGeom>
            <a:avLst/>
            <a:gdLst/>
            <a:ahLst/>
            <a:cxnLst/>
            <a:rect l="l" t="t" r="r" b="b"/>
            <a:pathLst>
              <a:path w="4394" h="4229">
                <a:moveTo>
                  <a:pt x="838" y="3403"/>
                </a:moveTo>
                <a:lnTo>
                  <a:pt x="4394" y="0"/>
                </a:lnTo>
                <a:lnTo>
                  <a:pt x="0" y="42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679807" y="718108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674067" y="7110088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682529" y="797646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2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684420" y="797419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684191" y="7972844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681930" y="797102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681773" y="797094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684118" y="7869417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682982" y="7868284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682910" y="771677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681930" y="7719579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681770" y="7713454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2"/>
                </a:lnTo>
                <a:lnTo>
                  <a:pt x="2425" y="1892"/>
                </a:lnTo>
                <a:lnTo>
                  <a:pt x="2654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683433" y="771436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681621" y="771345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684194" y="7715346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684118" y="7718068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683814" y="7614348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682149" y="7615635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684269" y="7613437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681625" y="761638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684193" y="7612147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1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682982" y="761079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684571" y="7447490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682156" y="737824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689788" y="7160143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688657" y="7136477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684793" y="7125293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82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697802" y="7400925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690317" y="7171402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692129" y="7177222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695760" y="7160362"/>
            <a:ext cx="1282" cy="8547"/>
          </a:xfrm>
          <a:custGeom>
            <a:avLst/>
            <a:gdLst/>
            <a:ahLst/>
            <a:cxnLst/>
            <a:rect l="l" t="t" r="r" b="b"/>
            <a:pathLst>
              <a:path w="1282" h="8547">
                <a:moveTo>
                  <a:pt x="0" y="8547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696061" y="713156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737338" y="797140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737338" y="7875461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737262" y="7251312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737262" y="714532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777364" y="8100980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2161115" y="8062880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2159454" y="7945092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4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49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738279" y="791508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738284" y="791508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750382" y="791508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1777370" y="8100980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818270" y="7921661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822954" y="7926341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836947" y="7948796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838533" y="8023877"/>
            <a:ext cx="15722" cy="29400"/>
          </a:xfrm>
          <a:custGeom>
            <a:avLst/>
            <a:gdLst/>
            <a:ahLst/>
            <a:cxnLst/>
            <a:rect l="l" t="t" r="r" b="b"/>
            <a:pathLst>
              <a:path w="15722" h="29400">
                <a:moveTo>
                  <a:pt x="2946" y="8610"/>
                </a:moveTo>
                <a:lnTo>
                  <a:pt x="0" y="0"/>
                </a:lnTo>
                <a:lnTo>
                  <a:pt x="5587" y="16395"/>
                </a:lnTo>
                <a:lnTo>
                  <a:pt x="15722" y="294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846167" y="804284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841855" y="801501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2"/>
                </a:lnTo>
                <a:lnTo>
                  <a:pt x="12166" y="31750"/>
                </a:lnTo>
                <a:lnTo>
                  <a:pt x="27444" y="45821"/>
                </a:lnTo>
                <a:lnTo>
                  <a:pt x="46113" y="54063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840726" y="8001334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841026" y="7950083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849645" y="7962708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854861" y="8100980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854868" y="791508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864310" y="7942673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880942" y="8100980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1888200" y="806915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880936" y="7946980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889636" y="8058650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887978" y="7945247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880942" y="794048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907099" y="8069832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907099" y="794123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915793" y="7941994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1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919499" y="8057508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919499" y="794698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924486" y="794411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939911" y="805736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934691" y="795393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946940" y="802999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941878" y="8052295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947472" y="8055772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946412" y="8041178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956694" y="8026665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954576" y="797215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954046" y="797140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951931" y="796149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6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961078" y="7997639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961758" y="8032488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967955" y="7988867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966671" y="800632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965383" y="7996049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962894" y="798886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967807" y="7985994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968864" y="8015030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3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2070390" y="7921660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2075086" y="792635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7"/>
                </a:lnTo>
                <a:lnTo>
                  <a:pt x="25323" y="141973"/>
                </a:lnTo>
                <a:lnTo>
                  <a:pt x="8686" y="120649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2074401" y="7915007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2074405" y="7915001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2092853" y="7961345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1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2092167" y="800633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2092170" y="7943587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2092170" y="7980169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2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2098066" y="7970268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2103584" y="797027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2109632" y="8049950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2108880" y="8051308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2108876" y="8051316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113335" y="7948801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115907" y="8055696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120141" y="795394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122105" y="7948871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129892" y="794577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133370" y="7946986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140099" y="794532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148492" y="807187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150531" y="8051309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142068" y="7943589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159454" y="8070362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182360" y="806287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182360" y="7950987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161340" y="794524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171625" y="805863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171625" y="7946986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168141" y="7945092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176840" y="7915007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185535" y="8046090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2185535" y="795144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185535" y="7953108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176840" y="794758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50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202997" y="803801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2195060" y="7957418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2194233" y="7958783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3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2202997" y="796724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202997" y="7964750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5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202992" y="8032487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50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206853" y="8041182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215097" y="8015030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3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218042" y="7997637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216984" y="7987052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217286" y="7988867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263857" y="7915007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2290391" y="8100980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290391" y="8100980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952007" y="714154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8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8"/>
                </a:lnTo>
                <a:lnTo>
                  <a:pt x="46113" y="150748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952237" y="7157495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973023" y="7273766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973931" y="7229990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973784" y="7210788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973779" y="7185765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973779" y="719309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976728" y="715749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979827" y="7163549"/>
            <a:ext cx="63804" cy="29552"/>
          </a:xfrm>
          <a:custGeom>
            <a:avLst/>
            <a:gdLst/>
            <a:ahLst/>
            <a:cxnLst/>
            <a:rect l="l" t="t" r="r" b="b"/>
            <a:pathLst>
              <a:path w="63804" h="29552">
                <a:moveTo>
                  <a:pt x="0" y="29552"/>
                </a:moveTo>
                <a:lnTo>
                  <a:pt x="11493" y="14808"/>
                </a:lnTo>
                <a:lnTo>
                  <a:pt x="27139" y="4610"/>
                </a:lnTo>
                <a:lnTo>
                  <a:pt x="45212" y="0"/>
                </a:lnTo>
                <a:lnTo>
                  <a:pt x="63804" y="1574"/>
                </a:lnTo>
                <a:lnTo>
                  <a:pt x="45212" y="0"/>
                </a:lnTo>
                <a:lnTo>
                  <a:pt x="27139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979827" y="7185761"/>
            <a:ext cx="5740" cy="7340"/>
          </a:xfrm>
          <a:custGeom>
            <a:avLst/>
            <a:gdLst/>
            <a:ahLst/>
            <a:cxnLst/>
            <a:rect l="l" t="t" r="r" b="b"/>
            <a:pathLst>
              <a:path w="5740" h="7340">
                <a:moveTo>
                  <a:pt x="0" y="7340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988670" y="7258422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991318" y="726182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988676" y="7258417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996535" y="7168912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2005757" y="7163537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10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023220" y="729856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025036" y="7163541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691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022839" y="714154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043634" y="716512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049077" y="7296293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060719" y="7172613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72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060719" y="7172613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074326" y="726847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072815" y="728578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2075082" y="7186378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2083401" y="720163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2091942" y="7247379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2103282" y="723588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2104264" y="7235889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737000" y="8469105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585216" y="1133170"/>
                </a:moveTo>
                <a:lnTo>
                  <a:pt x="585216" y="946048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54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13"/>
                </a:lnTo>
                <a:lnTo>
                  <a:pt x="355993" y="616216"/>
                </a:lnTo>
                <a:lnTo>
                  <a:pt x="368401" y="594436"/>
                </a:lnTo>
                <a:lnTo>
                  <a:pt x="372249" y="572058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62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86" y="298767"/>
                </a:lnTo>
                <a:lnTo>
                  <a:pt x="368401" y="279107"/>
                </a:lnTo>
                <a:lnTo>
                  <a:pt x="372249" y="256730"/>
                </a:lnTo>
                <a:lnTo>
                  <a:pt x="372249" y="245770"/>
                </a:lnTo>
                <a:lnTo>
                  <a:pt x="368401" y="223392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58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7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3"/>
                </a:lnTo>
                <a:lnTo>
                  <a:pt x="222491" y="290448"/>
                </a:lnTo>
                <a:lnTo>
                  <a:pt x="236931" y="308902"/>
                </a:lnTo>
                <a:lnTo>
                  <a:pt x="243586" y="314185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62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05"/>
                </a:lnTo>
                <a:lnTo>
                  <a:pt x="214553" y="583552"/>
                </a:lnTo>
                <a:lnTo>
                  <a:pt x="222643" y="605701"/>
                </a:lnTo>
                <a:lnTo>
                  <a:pt x="236931" y="624230"/>
                </a:lnTo>
                <a:lnTo>
                  <a:pt x="243586" y="629513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48"/>
                </a:lnTo>
                <a:lnTo>
                  <a:pt x="0" y="1133170"/>
                </a:lnTo>
                <a:lnTo>
                  <a:pt x="585216" y="1133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738284" y="8470459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73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7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73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6"/>
                </a:lnTo>
                <a:lnTo>
                  <a:pt x="365823" y="276466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16"/>
                </a:lnTo>
                <a:lnTo>
                  <a:pt x="352755" y="200952"/>
                </a:lnTo>
                <a:lnTo>
                  <a:pt x="336727" y="186436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5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07"/>
                </a:lnTo>
                <a:lnTo>
                  <a:pt x="236931" y="306260"/>
                </a:lnTo>
                <a:lnTo>
                  <a:pt x="247510" y="314198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2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2093450" y="8544938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390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3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2093450" y="8860256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2093386" y="9175587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83"/>
                </a:moveTo>
                <a:lnTo>
                  <a:pt x="1587" y="0"/>
                </a:lnTo>
                <a:lnTo>
                  <a:pt x="63" y="3403"/>
                </a:lnTo>
                <a:lnTo>
                  <a:pt x="0" y="32130"/>
                </a:lnTo>
                <a:lnTo>
                  <a:pt x="1879" y="35534"/>
                </a:lnTo>
                <a:lnTo>
                  <a:pt x="1422" y="30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2737421" y="8500706"/>
            <a:ext cx="1282" cy="1072680"/>
          </a:xfrm>
          <a:custGeom>
            <a:avLst/>
            <a:gdLst/>
            <a:ahLst/>
            <a:cxnLst/>
            <a:rect l="l" t="t" r="r" b="b"/>
            <a:pathLst>
              <a:path w="1282" h="1072680">
                <a:moveTo>
                  <a:pt x="0" y="1072680"/>
                </a:moveTo>
                <a:lnTo>
                  <a:pt x="1282" y="1072680"/>
                </a:lnTo>
                <a:lnTo>
                  <a:pt x="1282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2326906" y="8500706"/>
            <a:ext cx="1371" cy="1072680"/>
          </a:xfrm>
          <a:custGeom>
            <a:avLst/>
            <a:gdLst/>
            <a:ahLst/>
            <a:cxnLst/>
            <a:rect l="l" t="t" r="r" b="b"/>
            <a:pathLst>
              <a:path w="1371" h="1072680">
                <a:moveTo>
                  <a:pt x="0" y="1072680"/>
                </a:moveTo>
                <a:lnTo>
                  <a:pt x="1371" y="1072680"/>
                </a:lnTo>
                <a:lnTo>
                  <a:pt x="1371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094966" y="8502816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57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66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094966" y="8816938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63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01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094814" y="913234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1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2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3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2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328278" y="850198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837244" y="849541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1"/>
                </a:lnTo>
                <a:lnTo>
                  <a:pt x="70612" y="134111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837245" y="8810818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73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837248" y="912614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837249" y="9441472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838535" y="8496696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312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63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48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38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2139952" y="8500706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838526" y="881202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72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2140104" y="881603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838528" y="9127430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2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6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2140103" y="9131437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3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838528" y="944283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1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4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602929" y="859399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500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11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379526" y="8593997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909"/>
                </a:lnTo>
                <a:lnTo>
                  <a:pt x="5372" y="110451"/>
                </a:lnTo>
                <a:lnTo>
                  <a:pt x="7023" y="102361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8"/>
                </a:lnTo>
                <a:lnTo>
                  <a:pt x="78016" y="73558"/>
                </a:lnTo>
                <a:lnTo>
                  <a:pt x="74155" y="65620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36"/>
                </a:lnTo>
                <a:lnTo>
                  <a:pt x="10883" y="35534"/>
                </a:lnTo>
                <a:lnTo>
                  <a:pt x="10883" y="22758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43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1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38"/>
                </a:lnTo>
                <a:lnTo>
                  <a:pt x="67589" y="69468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4"/>
                </a:lnTo>
                <a:lnTo>
                  <a:pt x="55257" y="103873"/>
                </a:lnTo>
                <a:lnTo>
                  <a:pt x="48602" y="105155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492476" y="8652700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602929" y="8851565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2374687" y="8851567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3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73"/>
                </a:lnTo>
                <a:lnTo>
                  <a:pt x="86334" y="27673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94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42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38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8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2492476" y="891023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47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2379521" y="910905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4"/>
                </a:lnTo>
                <a:lnTo>
                  <a:pt x="55270" y="103873"/>
                </a:lnTo>
                <a:lnTo>
                  <a:pt x="48615" y="105155"/>
                </a:lnTo>
                <a:lnTo>
                  <a:pt x="29337" y="105155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1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2613433" y="9110343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492476" y="91677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2374680" y="936662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12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2613432" y="9367836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0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2492476" y="9425254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2171470" y="850153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919648" y="8501914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841252" y="8503191"/>
            <a:ext cx="46189" cy="120142"/>
          </a:xfrm>
          <a:custGeom>
            <a:avLst/>
            <a:gdLst/>
            <a:ahLst/>
            <a:cxnLst/>
            <a:rect l="l" t="t" r="r" b="b"/>
            <a:pathLst>
              <a:path w="46189" h="120142">
                <a:moveTo>
                  <a:pt x="0" y="57162"/>
                </a:moveTo>
                <a:lnTo>
                  <a:pt x="0" y="61849"/>
                </a:lnTo>
                <a:lnTo>
                  <a:pt x="4000" y="82867"/>
                </a:lnTo>
                <a:lnTo>
                  <a:pt x="10502" y="94805"/>
                </a:lnTo>
                <a:lnTo>
                  <a:pt x="18516" y="103809"/>
                </a:lnTo>
                <a:lnTo>
                  <a:pt x="29032" y="113030"/>
                </a:lnTo>
                <a:lnTo>
                  <a:pt x="46189" y="120142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53"/>
                </a:lnTo>
                <a:lnTo>
                  <a:pt x="13830" y="19735"/>
                </a:lnTo>
                <a:lnTo>
                  <a:pt x="3556" y="38265"/>
                </a:lnTo>
                <a:lnTo>
                  <a:pt x="0" y="57162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2171395" y="8817248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51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23"/>
                </a:lnTo>
                <a:lnTo>
                  <a:pt x="38252" y="94564"/>
                </a:lnTo>
                <a:lnTo>
                  <a:pt x="42418" y="86398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40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919648" y="8817321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17"/>
                </a:lnTo>
                <a:lnTo>
                  <a:pt x="28803" y="105079"/>
                </a:lnTo>
                <a:lnTo>
                  <a:pt x="39839" y="89801"/>
                </a:lnTo>
                <a:lnTo>
                  <a:pt x="46494" y="71513"/>
                </a:lnTo>
                <a:lnTo>
                  <a:pt x="46494" y="51244"/>
                </a:lnTo>
                <a:lnTo>
                  <a:pt x="38709" y="30086"/>
                </a:lnTo>
                <a:lnTo>
                  <a:pt x="25476" y="13144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840798" y="881739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2171401" y="9131814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7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919648" y="9132571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840798" y="9132719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2093525" y="944555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9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1"/>
                </a:lnTo>
                <a:lnTo>
                  <a:pt x="10744" y="99263"/>
                </a:lnTo>
                <a:lnTo>
                  <a:pt x="11874" y="102362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9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2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7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1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840795" y="9446756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6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3"/>
                </a:lnTo>
                <a:lnTo>
                  <a:pt x="125349" y="51180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2611236" y="8601849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88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65"/>
                </a:lnTo>
                <a:lnTo>
                  <a:pt x="61849" y="89966"/>
                </a:lnTo>
                <a:lnTo>
                  <a:pt x="70535" y="80225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92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2611236" y="8859356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136016" y="8499420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2184925" y="8506823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53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124144" y="8502815"/>
            <a:ext cx="11874" cy="5080"/>
          </a:xfrm>
          <a:custGeom>
            <a:avLst/>
            <a:gdLst/>
            <a:ahLst/>
            <a:cxnLst/>
            <a:rect l="l" t="t" r="r" b="b"/>
            <a:pathLst>
              <a:path w="11874" h="5079">
                <a:moveTo>
                  <a:pt x="6121" y="914"/>
                </a:moveTo>
                <a:lnTo>
                  <a:pt x="0" y="5080"/>
                </a:lnTo>
                <a:lnTo>
                  <a:pt x="5740" y="3111"/>
                </a:lnTo>
                <a:lnTo>
                  <a:pt x="11874" y="0"/>
                </a:lnTo>
                <a:lnTo>
                  <a:pt x="6121" y="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2198999" y="8516358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18"/>
                </a:moveTo>
                <a:lnTo>
                  <a:pt x="901" y="152"/>
                </a:lnTo>
                <a:lnTo>
                  <a:pt x="0" y="0"/>
                </a:lnTo>
                <a:lnTo>
                  <a:pt x="977" y="2641"/>
                </a:lnTo>
                <a:lnTo>
                  <a:pt x="3695" y="5283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2108349" y="8510684"/>
            <a:ext cx="11557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3022" y="5664"/>
                </a:moveTo>
                <a:lnTo>
                  <a:pt x="0" y="10286"/>
                </a:lnTo>
                <a:lnTo>
                  <a:pt x="11417" y="914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2213744" y="8537074"/>
            <a:ext cx="3695" cy="11785"/>
          </a:xfrm>
          <a:custGeom>
            <a:avLst/>
            <a:gdLst/>
            <a:ahLst/>
            <a:cxnLst/>
            <a:rect l="l" t="t" r="r" b="b"/>
            <a:pathLst>
              <a:path w="3695" h="11785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85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2096474" y="8527989"/>
            <a:ext cx="6578" cy="12636"/>
          </a:xfrm>
          <a:custGeom>
            <a:avLst/>
            <a:gdLst/>
            <a:ahLst/>
            <a:cxnLst/>
            <a:rect l="l" t="t" r="r" b="b"/>
            <a:pathLst>
              <a:path w="6578" h="12636">
                <a:moveTo>
                  <a:pt x="3708" y="2120"/>
                </a:moveTo>
                <a:lnTo>
                  <a:pt x="0" y="12636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2217440" y="8548860"/>
            <a:ext cx="1054" cy="6578"/>
          </a:xfrm>
          <a:custGeom>
            <a:avLst/>
            <a:gdLst/>
            <a:ahLst/>
            <a:cxnLst/>
            <a:rect l="l" t="t" r="r" b="b"/>
            <a:pathLst>
              <a:path w="1054" h="6578">
                <a:moveTo>
                  <a:pt x="1054" y="6578"/>
                </a:moveTo>
                <a:lnTo>
                  <a:pt x="825" y="609"/>
                </a:lnTo>
                <a:lnTo>
                  <a:pt x="0" y="0"/>
                </a:lnTo>
                <a:lnTo>
                  <a:pt x="1054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2219031" y="8556881"/>
            <a:ext cx="609" cy="11633"/>
          </a:xfrm>
          <a:custGeom>
            <a:avLst/>
            <a:gdLst/>
            <a:ahLst/>
            <a:cxnLst/>
            <a:rect l="l" t="t" r="r" b="b"/>
            <a:pathLst>
              <a:path w="609" h="11633">
                <a:moveTo>
                  <a:pt x="0" y="11633"/>
                </a:moveTo>
                <a:lnTo>
                  <a:pt x="609" y="368"/>
                </a:lnTo>
                <a:lnTo>
                  <a:pt x="0" y="0"/>
                </a:lnTo>
                <a:lnTo>
                  <a:pt x="0" y="116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2217442" y="8569956"/>
            <a:ext cx="1282" cy="6502"/>
          </a:xfrm>
          <a:custGeom>
            <a:avLst/>
            <a:gdLst/>
            <a:ahLst/>
            <a:cxnLst/>
            <a:rect l="l" t="t" r="r" b="b"/>
            <a:pathLst>
              <a:path w="1282" h="6502">
                <a:moveTo>
                  <a:pt x="0" y="6502"/>
                </a:moveTo>
                <a:lnTo>
                  <a:pt x="1282" y="1282"/>
                </a:lnTo>
                <a:lnTo>
                  <a:pt x="1054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2212447" y="8576458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21"/>
                </a:lnTo>
                <a:lnTo>
                  <a:pt x="4686" y="7556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2097835" y="8588627"/>
            <a:ext cx="5067" cy="8839"/>
          </a:xfrm>
          <a:custGeom>
            <a:avLst/>
            <a:gdLst/>
            <a:ahLst/>
            <a:cxnLst/>
            <a:rect l="l" t="t" r="r" b="b"/>
            <a:pathLst>
              <a:path w="5067" h="8839">
                <a:moveTo>
                  <a:pt x="838" y="4152"/>
                </a:moveTo>
                <a:lnTo>
                  <a:pt x="5067" y="8839"/>
                </a:lnTo>
                <a:lnTo>
                  <a:pt x="3784" y="5219"/>
                </a:lnTo>
                <a:lnTo>
                  <a:pt x="0" y="0"/>
                </a:lnTo>
                <a:lnTo>
                  <a:pt x="838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2107068" y="8603065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54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95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2200577" y="8596483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71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806"/>
                </a:lnTo>
                <a:lnTo>
                  <a:pt x="9067" y="0"/>
                </a:lnTo>
                <a:lnTo>
                  <a:pt x="6807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2186219" y="8610846"/>
            <a:ext cx="11480" cy="7721"/>
          </a:xfrm>
          <a:custGeom>
            <a:avLst/>
            <a:gdLst/>
            <a:ahLst/>
            <a:cxnLst/>
            <a:rect l="l" t="t" r="r" b="b"/>
            <a:pathLst>
              <a:path w="11480" h="7721">
                <a:moveTo>
                  <a:pt x="9448" y="165"/>
                </a:moveTo>
                <a:lnTo>
                  <a:pt x="1358" y="5448"/>
                </a:lnTo>
                <a:lnTo>
                  <a:pt x="0" y="7721"/>
                </a:lnTo>
                <a:lnTo>
                  <a:pt x="9283" y="2806"/>
                </a:lnTo>
                <a:lnTo>
                  <a:pt x="11480" y="0"/>
                </a:lnTo>
                <a:lnTo>
                  <a:pt x="94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2123008" y="8617350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65"/>
                </a:moveTo>
                <a:lnTo>
                  <a:pt x="11722" y="5067"/>
                </a:lnTo>
                <a:lnTo>
                  <a:pt x="3403" y="228"/>
                </a:lnTo>
                <a:lnTo>
                  <a:pt x="0" y="0"/>
                </a:lnTo>
                <a:lnTo>
                  <a:pt x="6057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2138583" y="8623479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489"/>
                </a:moveTo>
                <a:lnTo>
                  <a:pt x="35610" y="761"/>
                </a:lnTo>
                <a:lnTo>
                  <a:pt x="32893" y="0"/>
                </a:lnTo>
                <a:lnTo>
                  <a:pt x="29413" y="825"/>
                </a:lnTo>
                <a:lnTo>
                  <a:pt x="13614" y="2120"/>
                </a:lnTo>
                <a:lnTo>
                  <a:pt x="1358" y="0"/>
                </a:lnTo>
                <a:lnTo>
                  <a:pt x="0" y="380"/>
                </a:lnTo>
                <a:lnTo>
                  <a:pt x="10134" y="3479"/>
                </a:lnTo>
                <a:lnTo>
                  <a:pt x="29794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975208" y="866498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1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2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2139715" y="8814751"/>
            <a:ext cx="36982" cy="3314"/>
          </a:xfrm>
          <a:custGeom>
            <a:avLst/>
            <a:gdLst/>
            <a:ahLst/>
            <a:cxnLst/>
            <a:rect l="l" t="t" r="r" b="b"/>
            <a:pathLst>
              <a:path w="36982" h="3314">
                <a:moveTo>
                  <a:pt x="7264" y="1282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193"/>
                </a:lnTo>
                <a:lnTo>
                  <a:pt x="26085" y="0"/>
                </a:lnTo>
                <a:lnTo>
                  <a:pt x="5981" y="0"/>
                </a:lnTo>
                <a:lnTo>
                  <a:pt x="0" y="2184"/>
                </a:lnTo>
                <a:lnTo>
                  <a:pt x="381" y="3314"/>
                </a:lnTo>
                <a:lnTo>
                  <a:pt x="726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2183418" y="8821030"/>
            <a:ext cx="11569" cy="7620"/>
          </a:xfrm>
          <a:custGeom>
            <a:avLst/>
            <a:gdLst/>
            <a:ahLst/>
            <a:cxnLst/>
            <a:rect l="l" t="t" r="r" b="b"/>
            <a:pathLst>
              <a:path w="11569" h="7620">
                <a:moveTo>
                  <a:pt x="3403" y="2933"/>
                </a:moveTo>
                <a:lnTo>
                  <a:pt x="8699" y="6870"/>
                </a:lnTo>
                <a:lnTo>
                  <a:pt x="11569" y="7619"/>
                </a:lnTo>
                <a:lnTo>
                  <a:pt x="7340" y="2870"/>
                </a:lnTo>
                <a:lnTo>
                  <a:pt x="0" y="0"/>
                </a:lnTo>
                <a:lnTo>
                  <a:pt x="3403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2124148" y="8817096"/>
            <a:ext cx="14363" cy="6108"/>
          </a:xfrm>
          <a:custGeom>
            <a:avLst/>
            <a:gdLst/>
            <a:ahLst/>
            <a:cxnLst/>
            <a:rect l="l" t="t" r="r" b="b"/>
            <a:pathLst>
              <a:path w="14363" h="6108">
                <a:moveTo>
                  <a:pt x="5740" y="1574"/>
                </a:moveTo>
                <a:lnTo>
                  <a:pt x="0" y="6108"/>
                </a:lnTo>
                <a:lnTo>
                  <a:pt x="4838" y="4597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2116284" y="8826466"/>
            <a:ext cx="3175" cy="2260"/>
          </a:xfrm>
          <a:custGeom>
            <a:avLst/>
            <a:gdLst/>
            <a:ahLst/>
            <a:cxnLst/>
            <a:rect l="l" t="t" r="r" b="b"/>
            <a:pathLst>
              <a:path w="3175" h="2260">
                <a:moveTo>
                  <a:pt x="1739" y="0"/>
                </a:moveTo>
                <a:lnTo>
                  <a:pt x="0" y="2260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200584" y="8832808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82"/>
                </a:lnTo>
                <a:lnTo>
                  <a:pt x="2108" y="4241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2108339" y="8829107"/>
            <a:ext cx="6362" cy="7188"/>
          </a:xfrm>
          <a:custGeom>
            <a:avLst/>
            <a:gdLst/>
            <a:ahLst/>
            <a:cxnLst/>
            <a:rect l="l" t="t" r="r" b="b"/>
            <a:pathLst>
              <a:path w="6362" h="7188">
                <a:moveTo>
                  <a:pt x="5753" y="0"/>
                </a:moveTo>
                <a:lnTo>
                  <a:pt x="2349" y="3263"/>
                </a:lnTo>
                <a:lnTo>
                  <a:pt x="0" y="7188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2213811" y="8852391"/>
            <a:ext cx="3619" cy="11874"/>
          </a:xfrm>
          <a:custGeom>
            <a:avLst/>
            <a:gdLst/>
            <a:ahLst/>
            <a:cxnLst/>
            <a:rect l="l" t="t" r="r" b="b"/>
            <a:pathLst>
              <a:path w="3619" h="11874">
                <a:moveTo>
                  <a:pt x="3619" y="11874"/>
                </a:moveTo>
                <a:lnTo>
                  <a:pt x="3327" y="4318"/>
                </a:lnTo>
                <a:lnTo>
                  <a:pt x="0" y="0"/>
                </a:lnTo>
                <a:lnTo>
                  <a:pt x="3619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2096474" y="8843243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97"/>
                </a:moveTo>
                <a:lnTo>
                  <a:pt x="0" y="12776"/>
                </a:lnTo>
                <a:lnTo>
                  <a:pt x="2349" y="10058"/>
                </a:lnTo>
                <a:lnTo>
                  <a:pt x="5143" y="3632"/>
                </a:lnTo>
                <a:lnTo>
                  <a:pt x="6426" y="0"/>
                </a:lnTo>
                <a:lnTo>
                  <a:pt x="3708" y="2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217440" y="8864267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20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2219031" y="887219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380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2217442" y="8885279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2096773" y="8901151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26"/>
                </a:lnTo>
                <a:lnTo>
                  <a:pt x="774" y="165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2213808" y="8891855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2108348" y="8919757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41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41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2200577" y="8911816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2193772" y="8926250"/>
            <a:ext cx="3695" cy="2349"/>
          </a:xfrm>
          <a:custGeom>
            <a:avLst/>
            <a:gdLst/>
            <a:ahLst/>
            <a:cxnLst/>
            <a:rect l="l" t="t" r="r" b="b"/>
            <a:pathLst>
              <a:path w="3695" h="2349">
                <a:moveTo>
                  <a:pt x="1816" y="0"/>
                </a:moveTo>
                <a:lnTo>
                  <a:pt x="0" y="2349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2124151" y="8932834"/>
            <a:ext cx="14350" cy="6121"/>
          </a:xfrm>
          <a:custGeom>
            <a:avLst/>
            <a:gdLst/>
            <a:ahLst/>
            <a:cxnLst/>
            <a:rect l="l" t="t" r="r" b="b"/>
            <a:pathLst>
              <a:path w="14350" h="6121">
                <a:moveTo>
                  <a:pt x="4914" y="4000"/>
                </a:moveTo>
                <a:lnTo>
                  <a:pt x="14351" y="6121"/>
                </a:lnTo>
                <a:lnTo>
                  <a:pt x="11493" y="4000"/>
                </a:lnTo>
                <a:lnTo>
                  <a:pt x="6273" y="2717"/>
                </a:lnTo>
                <a:lnTo>
                  <a:pt x="2197" y="63"/>
                </a:lnTo>
                <a:lnTo>
                  <a:pt x="0" y="0"/>
                </a:lnTo>
                <a:lnTo>
                  <a:pt x="491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2183641" y="8928610"/>
            <a:ext cx="10134" cy="6642"/>
          </a:xfrm>
          <a:custGeom>
            <a:avLst/>
            <a:gdLst/>
            <a:ahLst/>
            <a:cxnLst/>
            <a:rect l="l" t="t" r="r" b="b"/>
            <a:pathLst>
              <a:path w="10134" h="6642">
                <a:moveTo>
                  <a:pt x="1282" y="4292"/>
                </a:moveTo>
                <a:lnTo>
                  <a:pt x="0" y="6642"/>
                </a:lnTo>
                <a:lnTo>
                  <a:pt x="9232" y="1727"/>
                </a:lnTo>
                <a:lnTo>
                  <a:pt x="10134" y="0"/>
                </a:lnTo>
                <a:lnTo>
                  <a:pt x="1282" y="4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2139718" y="8937979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74"/>
                </a:moveTo>
                <a:lnTo>
                  <a:pt x="31838" y="825"/>
                </a:lnTo>
                <a:lnTo>
                  <a:pt x="26987" y="1574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31"/>
                </a:lnTo>
                <a:lnTo>
                  <a:pt x="34467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975211" y="8979094"/>
            <a:ext cx="110451" cy="112953"/>
          </a:xfrm>
          <a:custGeom>
            <a:avLst/>
            <a:gdLst/>
            <a:ahLst/>
            <a:cxnLst/>
            <a:rect l="l" t="t" r="r" b="b"/>
            <a:pathLst>
              <a:path w="110451" h="112953">
                <a:moveTo>
                  <a:pt x="71069" y="2501"/>
                </a:moveTo>
                <a:lnTo>
                  <a:pt x="50126" y="0"/>
                </a:lnTo>
                <a:lnTo>
                  <a:pt x="31153" y="5143"/>
                </a:lnTo>
                <a:lnTo>
                  <a:pt x="16713" y="14300"/>
                </a:lnTo>
                <a:lnTo>
                  <a:pt x="6210" y="27444"/>
                </a:lnTo>
                <a:lnTo>
                  <a:pt x="0" y="43624"/>
                </a:lnTo>
                <a:lnTo>
                  <a:pt x="0" y="69634"/>
                </a:lnTo>
                <a:lnTo>
                  <a:pt x="5295" y="83997"/>
                </a:lnTo>
                <a:lnTo>
                  <a:pt x="15951" y="98361"/>
                </a:lnTo>
                <a:lnTo>
                  <a:pt x="30238" y="107657"/>
                </a:lnTo>
                <a:lnTo>
                  <a:pt x="50800" y="112953"/>
                </a:lnTo>
                <a:lnTo>
                  <a:pt x="66687" y="111594"/>
                </a:lnTo>
                <a:lnTo>
                  <a:pt x="74549" y="108940"/>
                </a:lnTo>
                <a:lnTo>
                  <a:pt x="86944" y="102971"/>
                </a:lnTo>
                <a:lnTo>
                  <a:pt x="95935" y="94881"/>
                </a:lnTo>
                <a:lnTo>
                  <a:pt x="100850" y="89293"/>
                </a:lnTo>
                <a:lnTo>
                  <a:pt x="109169" y="71297"/>
                </a:lnTo>
                <a:lnTo>
                  <a:pt x="110451" y="63360"/>
                </a:lnTo>
                <a:lnTo>
                  <a:pt x="110451" y="49822"/>
                </a:lnTo>
                <a:lnTo>
                  <a:pt x="107810" y="38036"/>
                </a:lnTo>
                <a:lnTo>
                  <a:pt x="98806" y="20726"/>
                </a:lnTo>
                <a:lnTo>
                  <a:pt x="85509" y="9080"/>
                </a:lnTo>
                <a:lnTo>
                  <a:pt x="71069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2139718" y="9128865"/>
            <a:ext cx="34467" cy="4533"/>
          </a:xfrm>
          <a:custGeom>
            <a:avLst/>
            <a:gdLst/>
            <a:ahLst/>
            <a:cxnLst/>
            <a:rect l="l" t="t" r="r" b="b"/>
            <a:pathLst>
              <a:path w="34467" h="4533">
                <a:moveTo>
                  <a:pt x="381" y="4533"/>
                </a:moveTo>
                <a:lnTo>
                  <a:pt x="7264" y="2565"/>
                </a:lnTo>
                <a:lnTo>
                  <a:pt x="26085" y="2565"/>
                </a:lnTo>
                <a:lnTo>
                  <a:pt x="31838" y="3708"/>
                </a:lnTo>
                <a:lnTo>
                  <a:pt x="34467" y="2946"/>
                </a:lnTo>
                <a:lnTo>
                  <a:pt x="27368" y="1206"/>
                </a:lnTo>
                <a:lnTo>
                  <a:pt x="11722" y="0"/>
                </a:lnTo>
                <a:lnTo>
                  <a:pt x="0" y="3479"/>
                </a:lnTo>
                <a:lnTo>
                  <a:pt x="381" y="4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183649" y="9136114"/>
            <a:ext cx="10121" cy="6667"/>
          </a:xfrm>
          <a:custGeom>
            <a:avLst/>
            <a:gdLst/>
            <a:ahLst/>
            <a:cxnLst/>
            <a:rect l="l" t="t" r="r" b="b"/>
            <a:pathLst>
              <a:path w="10121" h="6667">
                <a:moveTo>
                  <a:pt x="520" y="1739"/>
                </a:moveTo>
                <a:lnTo>
                  <a:pt x="10121" y="6667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124148" y="9132415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82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193776" y="9142783"/>
            <a:ext cx="3924" cy="2412"/>
          </a:xfrm>
          <a:custGeom>
            <a:avLst/>
            <a:gdLst/>
            <a:ahLst/>
            <a:cxnLst/>
            <a:rect l="l" t="t" r="r" b="b"/>
            <a:pathLst>
              <a:path w="3924" h="2413">
                <a:moveTo>
                  <a:pt x="977" y="1803"/>
                </a:moveTo>
                <a:lnTo>
                  <a:pt x="3924" y="2413"/>
                </a:lnTo>
                <a:lnTo>
                  <a:pt x="0" y="0"/>
                </a:lnTo>
                <a:lnTo>
                  <a:pt x="97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200584" y="914814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17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2108337" y="9143979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212453" y="9165144"/>
            <a:ext cx="4978" cy="14452"/>
          </a:xfrm>
          <a:custGeom>
            <a:avLst/>
            <a:gdLst/>
            <a:ahLst/>
            <a:cxnLst/>
            <a:rect l="l" t="t" r="r" b="b"/>
            <a:pathLst>
              <a:path w="4978" h="14452">
                <a:moveTo>
                  <a:pt x="4978" y="14452"/>
                </a:moveTo>
                <a:lnTo>
                  <a:pt x="4686" y="6883"/>
                </a:lnTo>
                <a:lnTo>
                  <a:pt x="685" y="317"/>
                </a:lnTo>
                <a:lnTo>
                  <a:pt x="0" y="0"/>
                </a:lnTo>
                <a:lnTo>
                  <a:pt x="4978" y="144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096710" y="9158580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19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2217440" y="9179586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33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2219031" y="918752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469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2217442" y="9200610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2095265" y="921111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096556" y="9215052"/>
            <a:ext cx="6489" cy="12992"/>
          </a:xfrm>
          <a:custGeom>
            <a:avLst/>
            <a:gdLst/>
            <a:ahLst/>
            <a:cxnLst/>
            <a:rect l="l" t="t" r="r" b="b"/>
            <a:pathLst>
              <a:path w="6489" h="12992">
                <a:moveTo>
                  <a:pt x="825" y="4457"/>
                </a:moveTo>
                <a:lnTo>
                  <a:pt x="3632" y="10883"/>
                </a:lnTo>
                <a:lnTo>
                  <a:pt x="6489" y="12992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213808" y="9207186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108348" y="9235075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54"/>
                </a:moveTo>
                <a:lnTo>
                  <a:pt x="3708" y="5295"/>
                </a:lnTo>
                <a:lnTo>
                  <a:pt x="11556" y="10287"/>
                </a:lnTo>
                <a:lnTo>
                  <a:pt x="10426" y="7797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200577" y="9227146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124144" y="9248161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6121" y="4152"/>
                </a:moveTo>
                <a:lnTo>
                  <a:pt x="14363" y="6121"/>
                </a:lnTo>
                <a:lnTo>
                  <a:pt x="11493" y="4089"/>
                </a:lnTo>
                <a:lnTo>
                  <a:pt x="2197" y="76"/>
                </a:lnTo>
                <a:lnTo>
                  <a:pt x="0" y="0"/>
                </a:lnTo>
                <a:lnTo>
                  <a:pt x="6121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183411" y="9242793"/>
            <a:ext cx="11569" cy="7556"/>
          </a:xfrm>
          <a:custGeom>
            <a:avLst/>
            <a:gdLst/>
            <a:ahLst/>
            <a:cxnLst/>
            <a:rect l="l" t="t" r="r" b="b"/>
            <a:pathLst>
              <a:path w="11569" h="7556">
                <a:moveTo>
                  <a:pt x="9525" y="228"/>
                </a:moveTo>
                <a:lnTo>
                  <a:pt x="3403" y="4622"/>
                </a:lnTo>
                <a:lnTo>
                  <a:pt x="0" y="7556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139718" y="9253297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43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975215" y="929427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6"/>
                </a:lnTo>
                <a:lnTo>
                  <a:pt x="109169" y="71437"/>
                </a:lnTo>
                <a:lnTo>
                  <a:pt x="110451" y="63500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2138587" y="9444036"/>
            <a:ext cx="35598" cy="3479"/>
          </a:xfrm>
          <a:custGeom>
            <a:avLst/>
            <a:gdLst/>
            <a:ahLst/>
            <a:cxnLst/>
            <a:rect l="l" t="t" r="r" b="b"/>
            <a:pathLst>
              <a:path w="35598" h="3479">
                <a:moveTo>
                  <a:pt x="12852" y="1511"/>
                </a:moveTo>
                <a:lnTo>
                  <a:pt x="35598" y="3251"/>
                </a:lnTo>
                <a:lnTo>
                  <a:pt x="29781" y="1358"/>
                </a:lnTo>
                <a:lnTo>
                  <a:pt x="11112" y="0"/>
                </a:lnTo>
                <a:lnTo>
                  <a:pt x="0" y="3479"/>
                </a:lnTo>
                <a:lnTo>
                  <a:pt x="1285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2186296" y="9452805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2"/>
                </a:moveTo>
                <a:lnTo>
                  <a:pt x="11404" y="7785"/>
                </a:lnTo>
                <a:lnTo>
                  <a:pt x="7099" y="3175"/>
                </a:lnTo>
                <a:lnTo>
                  <a:pt x="3162" y="457"/>
                </a:lnTo>
                <a:lnTo>
                  <a:pt x="0" y="0"/>
                </a:lnTo>
                <a:lnTo>
                  <a:pt x="8458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2123013" y="9448952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807" y="381"/>
                </a:moveTo>
                <a:lnTo>
                  <a:pt x="0" y="5067"/>
                </a:lnTo>
                <a:lnTo>
                  <a:pt x="4381" y="4457"/>
                </a:lnTo>
                <a:lnTo>
                  <a:pt x="11722" y="0"/>
                </a:lnTo>
                <a:lnTo>
                  <a:pt x="6807" y="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2201863" y="9464755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107058" y="9458020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86"/>
                </a:lnTo>
                <a:lnTo>
                  <a:pt x="0" y="10286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212364" y="9479272"/>
            <a:ext cx="6134" cy="20866"/>
          </a:xfrm>
          <a:custGeom>
            <a:avLst/>
            <a:gdLst/>
            <a:ahLst/>
            <a:cxnLst/>
            <a:rect l="l" t="t" r="r" b="b"/>
            <a:pathLst>
              <a:path w="6134" h="20866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66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2096778" y="9473897"/>
            <a:ext cx="6121" cy="11722"/>
          </a:xfrm>
          <a:custGeom>
            <a:avLst/>
            <a:gdLst/>
            <a:ahLst/>
            <a:cxnLst/>
            <a:rect l="l" t="t" r="r" b="b"/>
            <a:pathLst>
              <a:path w="6121" h="11722">
                <a:moveTo>
                  <a:pt x="3403" y="2273"/>
                </a:moveTo>
                <a:lnTo>
                  <a:pt x="0" y="11722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2093073" y="9492347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2219031" y="9501571"/>
            <a:ext cx="609" cy="13004"/>
          </a:xfrm>
          <a:custGeom>
            <a:avLst/>
            <a:gdLst/>
            <a:ahLst/>
            <a:cxnLst/>
            <a:rect l="l" t="t" r="r" b="b"/>
            <a:pathLst>
              <a:path w="609" h="13004">
                <a:moveTo>
                  <a:pt x="0" y="13004"/>
                </a:moveTo>
                <a:lnTo>
                  <a:pt x="609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093381" y="9500134"/>
            <a:ext cx="1879" cy="26301"/>
          </a:xfrm>
          <a:custGeom>
            <a:avLst/>
            <a:gdLst/>
            <a:ahLst/>
            <a:cxnLst/>
            <a:rect l="l" t="t" r="r" b="b"/>
            <a:pathLst>
              <a:path w="1879" h="26301">
                <a:moveTo>
                  <a:pt x="0" y="22910"/>
                </a:moveTo>
                <a:lnTo>
                  <a:pt x="1879" y="26301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2217442" y="9516018"/>
            <a:ext cx="1282" cy="6489"/>
          </a:xfrm>
          <a:custGeom>
            <a:avLst/>
            <a:gdLst/>
            <a:ahLst/>
            <a:cxnLst/>
            <a:rect l="l" t="t" r="r" b="b"/>
            <a:pathLst>
              <a:path w="1282" h="6489">
                <a:moveTo>
                  <a:pt x="0" y="6489"/>
                </a:moveTo>
                <a:lnTo>
                  <a:pt x="1282" y="1193"/>
                </a:lnTo>
                <a:lnTo>
                  <a:pt x="1054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2095265" y="952643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46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2096543" y="9530370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70"/>
                </a:moveTo>
                <a:lnTo>
                  <a:pt x="3556" y="9677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2213805" y="9522504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210"/>
                </a:moveTo>
                <a:lnTo>
                  <a:pt x="685" y="7493"/>
                </a:lnTo>
                <a:lnTo>
                  <a:pt x="0" y="11798"/>
                </a:lnTo>
                <a:lnTo>
                  <a:pt x="3263" y="7493"/>
                </a:lnTo>
                <a:lnTo>
                  <a:pt x="3632" y="0"/>
                </a:lnTo>
                <a:lnTo>
                  <a:pt x="1968" y="62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2109703" y="9551686"/>
            <a:ext cx="10223" cy="9004"/>
          </a:xfrm>
          <a:custGeom>
            <a:avLst/>
            <a:gdLst/>
            <a:ahLst/>
            <a:cxnLst/>
            <a:rect l="l" t="t" r="r" b="b"/>
            <a:pathLst>
              <a:path w="10223" h="9004">
                <a:moveTo>
                  <a:pt x="914" y="2654"/>
                </a:moveTo>
                <a:lnTo>
                  <a:pt x="10223" y="9004"/>
                </a:lnTo>
                <a:lnTo>
                  <a:pt x="7493" y="5448"/>
                </a:lnTo>
                <a:lnTo>
                  <a:pt x="0" y="0"/>
                </a:lnTo>
                <a:lnTo>
                  <a:pt x="914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2200577" y="9542477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2184927" y="9558124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2124304" y="9563331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94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2136015" y="9568554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976503" y="8666267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18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976503" y="898159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6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976503" y="9296923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952086" y="900759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8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27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952078" y="8978571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76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952078" y="9007605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960474" y="9074057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965388" y="8976450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6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976728" y="9094693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973780" y="8984621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210"/>
                </a:lnTo>
                <a:lnTo>
                  <a:pt x="33185" y="0"/>
                </a:lnTo>
                <a:lnTo>
                  <a:pt x="17538" y="10210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976728" y="8976450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976426" y="8958008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49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36"/>
                </a:lnTo>
                <a:lnTo>
                  <a:pt x="96469" y="144475"/>
                </a:lnTo>
                <a:lnTo>
                  <a:pt x="72732" y="154901"/>
                </a:lnTo>
                <a:lnTo>
                  <a:pt x="46875" y="157098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979903" y="8980002"/>
            <a:ext cx="106591" cy="91478"/>
          </a:xfrm>
          <a:custGeom>
            <a:avLst/>
            <a:gdLst/>
            <a:ahLst/>
            <a:cxnLst/>
            <a:rect l="l" t="t" r="r" b="b"/>
            <a:pathLst>
              <a:path w="106591" h="91478">
                <a:moveTo>
                  <a:pt x="0" y="29565"/>
                </a:moveTo>
                <a:lnTo>
                  <a:pt x="11417" y="14820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63804" y="1600"/>
                </a:lnTo>
                <a:lnTo>
                  <a:pt x="80899" y="9080"/>
                </a:lnTo>
                <a:lnTo>
                  <a:pt x="94653" y="21704"/>
                </a:lnTo>
                <a:lnTo>
                  <a:pt x="103492" y="38112"/>
                </a:lnTo>
                <a:lnTo>
                  <a:pt x="106591" y="56553"/>
                </a:lnTo>
                <a:lnTo>
                  <a:pt x="103492" y="75006"/>
                </a:lnTo>
                <a:lnTo>
                  <a:pt x="94653" y="914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2043710" y="8981596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2049153" y="9112759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2059284" y="9084033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060795" y="8989081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060795" y="8989081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2074326" y="908493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2072891" y="910225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2074555" y="905945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2074561" y="9001702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2083550" y="9019092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104269" y="9010926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099044" y="9001326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916173" y="8502220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51"/>
                </a:lnTo>
                <a:lnTo>
                  <a:pt x="8013" y="2032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962818" y="8556792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738208" y="8470774"/>
            <a:ext cx="583031" cy="186042"/>
          </a:xfrm>
          <a:custGeom>
            <a:avLst/>
            <a:gdLst/>
            <a:ahLst/>
            <a:cxnLst/>
            <a:rect l="l" t="t" r="r" b="b"/>
            <a:pathLst>
              <a:path w="583031" h="186042">
                <a:moveTo>
                  <a:pt x="336042" y="185966"/>
                </a:moveTo>
                <a:lnTo>
                  <a:pt x="583031" y="185966"/>
                </a:lnTo>
                <a:lnTo>
                  <a:pt x="583031" y="0"/>
                </a:lnTo>
                <a:lnTo>
                  <a:pt x="0" y="63"/>
                </a:lnTo>
                <a:lnTo>
                  <a:pt x="0" y="186042"/>
                </a:lnTo>
                <a:lnTo>
                  <a:pt x="55714" y="186042"/>
                </a:lnTo>
                <a:lnTo>
                  <a:pt x="0" y="1860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750382" y="865681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793927" y="865681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818115" y="8477412"/>
            <a:ext cx="172224" cy="172758"/>
          </a:xfrm>
          <a:custGeom>
            <a:avLst/>
            <a:gdLst/>
            <a:ahLst/>
            <a:cxnLst/>
            <a:rect l="l" t="t" r="r" b="b"/>
            <a:pathLst>
              <a:path w="172224" h="172758">
                <a:moveTo>
                  <a:pt x="1892" y="106146"/>
                </a:moveTo>
                <a:lnTo>
                  <a:pt x="76" y="100711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58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822804" y="8482187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96"/>
                </a:lnTo>
                <a:lnTo>
                  <a:pt x="47929" y="156718"/>
                </a:lnTo>
                <a:lnTo>
                  <a:pt x="25323" y="141897"/>
                </a:lnTo>
                <a:lnTo>
                  <a:pt x="8763" y="120650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836798" y="8521867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1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4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836790" y="8556797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839512" y="8582954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840649" y="851619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39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838380" y="85393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846167" y="8504478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848050" y="859164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6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863554" y="8498432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863551" y="8501913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3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880942" y="850281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880942" y="8496321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881550" y="865681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1887896" y="8624840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1880942" y="850486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889636" y="8501005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915641" y="8625445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907094" y="8497070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919424" y="8613347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924486" y="849994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934618" y="8593842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939836" y="851317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934696" y="8504476"/>
            <a:ext cx="15875" cy="11722"/>
          </a:xfrm>
          <a:custGeom>
            <a:avLst/>
            <a:gdLst/>
            <a:ahLst/>
            <a:cxnLst/>
            <a:rect l="l" t="t" r="r" b="b"/>
            <a:pathLst>
              <a:path w="15875" h="11722">
                <a:moveTo>
                  <a:pt x="5968" y="2578"/>
                </a:moveTo>
                <a:lnTo>
                  <a:pt x="0" y="0"/>
                </a:lnTo>
                <a:lnTo>
                  <a:pt x="5968" y="2578"/>
                </a:lnTo>
                <a:lnTo>
                  <a:pt x="15874" y="11722"/>
                </a:lnTo>
                <a:lnTo>
                  <a:pt x="12623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933181" y="8503804"/>
            <a:ext cx="1511" cy="673"/>
          </a:xfrm>
          <a:custGeom>
            <a:avLst/>
            <a:gdLst/>
            <a:ahLst/>
            <a:cxnLst/>
            <a:rect l="l" t="t" r="r" b="b"/>
            <a:pathLst>
              <a:path w="1511" h="673">
                <a:moveTo>
                  <a:pt x="0" y="0"/>
                </a:moveTo>
                <a:lnTo>
                  <a:pt x="1511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950571" y="851620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944293" y="8516125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959113" y="8582728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954345" y="8527770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967731" y="858053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966067" y="8556797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965840" y="8553471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961001" y="8539336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070320" y="8477417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408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49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074256" y="8656740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074929" y="848211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37"/>
                </a:moveTo>
                <a:lnTo>
                  <a:pt x="0" y="95173"/>
                </a:lnTo>
                <a:lnTo>
                  <a:pt x="0" y="68186"/>
                </a:lnTo>
                <a:lnTo>
                  <a:pt x="8775" y="42710"/>
                </a:lnTo>
                <a:lnTo>
                  <a:pt x="25323" y="21386"/>
                </a:lnTo>
                <a:lnTo>
                  <a:pt x="47929" y="6642"/>
                </a:lnTo>
                <a:lnTo>
                  <a:pt x="74091" y="0"/>
                </a:lnTo>
                <a:lnTo>
                  <a:pt x="100926" y="2260"/>
                </a:lnTo>
                <a:lnTo>
                  <a:pt x="125653" y="13068"/>
                </a:lnTo>
                <a:lnTo>
                  <a:pt x="145529" y="31368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91"/>
                </a:lnTo>
                <a:lnTo>
                  <a:pt x="101003" y="161099"/>
                </a:lnTo>
                <a:lnTo>
                  <a:pt x="74091" y="163372"/>
                </a:lnTo>
                <a:lnTo>
                  <a:pt x="47929" y="156705"/>
                </a:lnTo>
                <a:lnTo>
                  <a:pt x="25323" y="141973"/>
                </a:lnTo>
                <a:lnTo>
                  <a:pt x="8775" y="120726"/>
                </a:lnTo>
                <a:lnTo>
                  <a:pt x="4991" y="109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092018" y="852239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8"/>
                </a:lnTo>
                <a:lnTo>
                  <a:pt x="15189" y="0"/>
                </a:lnTo>
                <a:lnTo>
                  <a:pt x="6946" y="10668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092780" y="8539330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093831" y="8534274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098292" y="8517338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100183" y="8591649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2100863" y="8513711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110992" y="8607071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109486" y="8505685"/>
            <a:ext cx="23888" cy="16192"/>
          </a:xfrm>
          <a:custGeom>
            <a:avLst/>
            <a:gdLst/>
            <a:ahLst/>
            <a:cxnLst/>
            <a:rect l="l" t="t" r="r" b="b"/>
            <a:pathLst>
              <a:path w="23888" h="16192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92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115529" y="8508039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116738" y="849942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6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7"/>
                </a:lnTo>
                <a:lnTo>
                  <a:pt x="98285" y="39916"/>
                </a:lnTo>
                <a:lnTo>
                  <a:pt x="90043" y="24637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124600" y="8504632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129817" y="8501533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133370" y="850100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01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140024" y="8502742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142063" y="8499412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150455" y="8499417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171552" y="8618636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171547" y="850274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168147" y="850085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171625" y="850115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185535" y="858295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7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181987" y="8506678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185535" y="8507279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185912" y="8613040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38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191129" y="8539333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202997" y="8523155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194907" y="851318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202997" y="860192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210257" y="8530640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217966" y="8562541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217961" y="8553391"/>
            <a:ext cx="838" cy="10363"/>
          </a:xfrm>
          <a:custGeom>
            <a:avLst/>
            <a:gdLst/>
            <a:ahLst/>
            <a:cxnLst/>
            <a:rect l="l" t="t" r="r" b="b"/>
            <a:pathLst>
              <a:path w="838" h="10363">
                <a:moveTo>
                  <a:pt x="838" y="103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211692" y="8535099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263857" y="8656740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918138" y="8817768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959113" y="8848990"/>
            <a:ext cx="7937" cy="60032"/>
          </a:xfrm>
          <a:custGeom>
            <a:avLst/>
            <a:gdLst/>
            <a:ahLst/>
            <a:cxnLst/>
            <a:rect l="l" t="t" r="r" b="b"/>
            <a:pathLst>
              <a:path w="7937" h="60032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738205" y="8786014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738215" y="897199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793927" y="897191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818195" y="879259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0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23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5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822883" y="8797364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1511" y="99631"/>
                </a:moveTo>
                <a:lnTo>
                  <a:pt x="8686" y="120650"/>
                </a:lnTo>
                <a:lnTo>
                  <a:pt x="25323" y="141897"/>
                </a:lnTo>
                <a:lnTo>
                  <a:pt x="47853" y="156641"/>
                </a:lnTo>
                <a:lnTo>
                  <a:pt x="74015" y="163283"/>
                </a:lnTo>
                <a:lnTo>
                  <a:pt x="100926" y="161099"/>
                </a:lnTo>
                <a:lnTo>
                  <a:pt x="125641" y="150215"/>
                </a:lnTo>
                <a:lnTo>
                  <a:pt x="145453" y="131914"/>
                </a:lnTo>
                <a:lnTo>
                  <a:pt x="158305" y="108254"/>
                </a:lnTo>
                <a:lnTo>
                  <a:pt x="162763" y="81635"/>
                </a:lnTo>
                <a:lnTo>
                  <a:pt x="158305" y="55029"/>
                </a:lnTo>
                <a:lnTo>
                  <a:pt x="145453" y="31292"/>
                </a:lnTo>
                <a:lnTo>
                  <a:pt x="125641" y="12992"/>
                </a:lnTo>
                <a:lnTo>
                  <a:pt x="100926" y="2184"/>
                </a:lnTo>
                <a:lnTo>
                  <a:pt x="74015" y="0"/>
                </a:lnTo>
                <a:lnTo>
                  <a:pt x="47853" y="6565"/>
                </a:lnTo>
                <a:lnTo>
                  <a:pt x="25247" y="21310"/>
                </a:lnTo>
                <a:lnTo>
                  <a:pt x="8686" y="42633"/>
                </a:lnTo>
                <a:lnTo>
                  <a:pt x="0" y="68110"/>
                </a:lnTo>
                <a:lnTo>
                  <a:pt x="0" y="95097"/>
                </a:lnTo>
                <a:lnTo>
                  <a:pt x="1511" y="99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836868" y="8870847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50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836867" y="883591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840649" y="8817695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6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842390" y="8889516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838833" y="8853370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846167" y="881965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853952" y="8831458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854861" y="897191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863554" y="8826079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863554" y="881150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03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03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869225" y="8817996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887903" y="8940013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889636" y="8940241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880937" y="881361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889636" y="8816181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907099" y="8812173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919424" y="8928369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933181" y="8818979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924490" y="881512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936433" y="891446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938096" y="8827220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954884" y="890901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950571" y="8831300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946109" y="8827220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954651" y="8843244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960246" y="889722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965840" y="8868572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960624" y="885337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961073" y="8844687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968640" y="8862066"/>
            <a:ext cx="1435" cy="8775"/>
          </a:xfrm>
          <a:custGeom>
            <a:avLst/>
            <a:gdLst/>
            <a:ahLst/>
            <a:cxnLst/>
            <a:rect l="l" t="t" r="r" b="b"/>
            <a:pathLst>
              <a:path w="1435" h="8775">
                <a:moveTo>
                  <a:pt x="1435" y="877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070322" y="8792589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47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074326" y="8971917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074322" y="8971917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075008" y="879728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0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074326" y="878594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092093" y="881459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6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72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6"/>
                </a:lnTo>
                <a:lnTo>
                  <a:pt x="6883" y="95097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092779" y="885852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4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092093" y="8853374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094208" y="8819804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096175" y="8818449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80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101769" y="8835919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112054" y="881610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110765" y="8832585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118553" y="8818457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140023" y="8817917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135038" y="8814595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159454" y="8815350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171548" y="893381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171555" y="8817914"/>
            <a:ext cx="13982" cy="6210"/>
          </a:xfrm>
          <a:custGeom>
            <a:avLst/>
            <a:gdLst/>
            <a:ahLst/>
            <a:cxnLst/>
            <a:rect l="l" t="t" r="r" b="b"/>
            <a:pathLst>
              <a:path w="13982" h="6210">
                <a:moveTo>
                  <a:pt x="10579" y="4013"/>
                </a:moveTo>
                <a:lnTo>
                  <a:pt x="13982" y="6210"/>
                </a:lnTo>
                <a:lnTo>
                  <a:pt x="9601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176840" y="8818601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185535" y="8917037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185537" y="8824121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198537" y="883258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194229" y="8827748"/>
            <a:ext cx="23355" cy="34315"/>
          </a:xfrm>
          <a:custGeom>
            <a:avLst/>
            <a:gdLst/>
            <a:ahLst/>
            <a:cxnLst/>
            <a:rect l="l" t="t" r="r" b="b"/>
            <a:pathLst>
              <a:path w="23355" h="34315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202997" y="883833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1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209726" y="8844682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211692" y="8971917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217966" y="8868572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219101" y="887084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960699" y="918374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140094" y="9248990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140099" y="9131280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738279" y="926676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738284" y="915358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738208" y="911503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738208" y="910920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738208" y="9109210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738205" y="910119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745467" y="928709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785081" y="910119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793927" y="928709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793921" y="910119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818199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822874" y="9112457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7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0"/>
                </a:lnTo>
                <a:lnTo>
                  <a:pt x="145542" y="31368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7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836860" y="919358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9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5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836867" y="9126592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836867" y="916741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840651" y="9131354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838834" y="92110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842235" y="9156002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854861" y="928709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846620" y="915600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868617" y="912879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890395" y="9259724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889636" y="912659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907099" y="9257610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919499" y="9243698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919499" y="913309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915798" y="912811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933181" y="913408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924486" y="9134836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938171" y="922842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940741" y="913740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936358" y="9141261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955786" y="9212553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952988" y="915623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950571" y="9146477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965916" y="9183748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964551" y="9204540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964557" y="921973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966520" y="919160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960252" y="9167416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968638" y="9204538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2070324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074326" y="9287094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075009" y="911245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6121" y="112953"/>
                </a:moveTo>
                <a:lnTo>
                  <a:pt x="0" y="95186"/>
                </a:lnTo>
                <a:lnTo>
                  <a:pt x="0" y="68199"/>
                </a:lnTo>
                <a:lnTo>
                  <a:pt x="8762" y="42646"/>
                </a:lnTo>
                <a:lnTo>
                  <a:pt x="25323" y="21399"/>
                </a:lnTo>
                <a:lnTo>
                  <a:pt x="47929" y="6654"/>
                </a:lnTo>
                <a:lnTo>
                  <a:pt x="74079" y="0"/>
                </a:lnTo>
                <a:lnTo>
                  <a:pt x="100926" y="2197"/>
                </a:lnTo>
                <a:lnTo>
                  <a:pt x="125641" y="13093"/>
                </a:lnTo>
                <a:lnTo>
                  <a:pt x="145529" y="31305"/>
                </a:lnTo>
                <a:lnTo>
                  <a:pt x="158381" y="55041"/>
                </a:lnTo>
                <a:lnTo>
                  <a:pt x="162763" y="81661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41" y="150304"/>
                </a:lnTo>
                <a:lnTo>
                  <a:pt x="101003" y="161112"/>
                </a:lnTo>
                <a:lnTo>
                  <a:pt x="74079" y="163372"/>
                </a:lnTo>
                <a:lnTo>
                  <a:pt x="47929" y="156730"/>
                </a:lnTo>
                <a:lnTo>
                  <a:pt x="25323" y="141986"/>
                </a:lnTo>
                <a:lnTo>
                  <a:pt x="8762" y="120662"/>
                </a:lnTo>
                <a:lnTo>
                  <a:pt x="6121" y="1129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074327" y="9101118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092093" y="9197277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097234" y="920227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6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2092854" y="914768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092093" y="9197281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092093" y="9129767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110841" y="9133095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109561" y="913839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124598" y="9132567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3"/>
                </a:lnTo>
                <a:lnTo>
                  <a:pt x="0" y="5816"/>
                </a:lnTo>
                <a:lnTo>
                  <a:pt x="5295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133370" y="913257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182209" y="9248987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2182588" y="913732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155596" y="9130151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2171625" y="9133094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176840" y="913377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5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185535" y="9139295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191205" y="923825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185610" y="913755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194229" y="923825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2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202997" y="923213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201943" y="9149949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201788" y="9149802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202997" y="9153432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213879" y="9167416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218042" y="9183751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215776" y="9209986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217440" y="9176120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263857" y="9287094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303245" y="9101118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307402" y="9101118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1952087" y="927318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1952077" y="9337445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1952081" y="933872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1976426" y="9409717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1973858" y="934236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1973858" y="936103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973851" y="9315444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1973855" y="932550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1976729" y="9409868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1979903" y="9315446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1980129" y="9296322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1993813" y="9395051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1996610" y="9296313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1996610" y="9299793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0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1997819" y="9279531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007044" y="9403669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007044" y="929518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025111" y="9384698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025114" y="9407372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049456" y="9399206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065027" y="930811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2"/>
                </a:lnTo>
                <a:lnTo>
                  <a:pt x="18376" y="250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065030" y="930811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074555" y="9333282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075159" y="9384689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1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074555" y="931688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081886" y="9400118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082943" y="9295037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092018" y="937728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091947" y="9303343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375819" y="9449330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375819" y="893442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0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372572" y="8896996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25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379903" y="9405188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6"/>
                </a:lnTo>
                <a:lnTo>
                  <a:pt x="609" y="6413"/>
                </a:lnTo>
                <a:lnTo>
                  <a:pt x="825" y="6349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2383002" y="9381437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379223" y="937576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4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2378308" y="9191158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2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2383455" y="9211492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6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4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2384968" y="9191384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2381948" y="913309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700"/>
                </a:lnTo>
                <a:lnTo>
                  <a:pt x="1663" y="16332"/>
                </a:lnTo>
                <a:lnTo>
                  <a:pt x="1816" y="16637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2379828" y="888822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889"/>
                </a:lnTo>
                <a:lnTo>
                  <a:pt x="520" y="31368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383377" y="8696581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57"/>
                </a:lnTo>
                <a:lnTo>
                  <a:pt x="1816" y="7416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378309" y="8674964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71"/>
                </a:lnTo>
                <a:lnTo>
                  <a:pt x="381" y="2489"/>
                </a:lnTo>
                <a:lnTo>
                  <a:pt x="457" y="1879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384672" y="8676024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397900" y="9202271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2389047" y="913475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6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393511" y="9117907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2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395856" y="9109436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2397518" y="8639435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9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2389056" y="8619771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6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2390413" y="8604873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2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2403791" y="8851785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2400767" y="870171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1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2403111" y="860155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2396309" y="8594528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63"/>
                </a:lnTo>
                <a:lnTo>
                  <a:pt x="16256" y="520"/>
                </a:lnTo>
                <a:lnTo>
                  <a:pt x="22453" y="63"/>
                </a:lnTo>
                <a:lnTo>
                  <a:pt x="23812" y="0"/>
                </a:lnTo>
                <a:lnTo>
                  <a:pt x="24193" y="63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2411806" y="916658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2408101" y="915864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8"/>
                </a:lnTo>
                <a:lnTo>
                  <a:pt x="34696" y="8013"/>
                </a:lnTo>
                <a:lnTo>
                  <a:pt x="36664" y="8762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2403111" y="895664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416796" y="9366930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2411806" y="9374107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2411806" y="895672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2411810" y="8651681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79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1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2424428" y="9435566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2423680" y="942918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423599" y="8914235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14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423220" y="891930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49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2429268" y="917014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49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437968" y="8914256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2454067" y="887235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53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2439474" y="8688720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446658" y="942914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2446665" y="9169081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2448016" y="9111627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453162" y="8659922"/>
            <a:ext cx="4686" cy="10274"/>
          </a:xfrm>
          <a:custGeom>
            <a:avLst/>
            <a:gdLst/>
            <a:ahLst/>
            <a:cxnLst/>
            <a:rect l="l" t="t" r="r" b="b"/>
            <a:pathLst>
              <a:path w="4686" h="10274">
                <a:moveTo>
                  <a:pt x="4610" y="10274"/>
                </a:moveTo>
                <a:lnTo>
                  <a:pt x="4686" y="9588"/>
                </a:lnTo>
                <a:lnTo>
                  <a:pt x="4610" y="9436"/>
                </a:lnTo>
                <a:lnTo>
                  <a:pt x="4381" y="8762"/>
                </a:lnTo>
                <a:lnTo>
                  <a:pt x="3098" y="5130"/>
                </a:lnTo>
                <a:lnTo>
                  <a:pt x="1435" y="1587"/>
                </a:lnTo>
                <a:lnTo>
                  <a:pt x="977" y="749"/>
                </a:lnTo>
                <a:lnTo>
                  <a:pt x="749" y="52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2453989" y="859777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889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2447942" y="8596635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6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2460796" y="8868422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75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461394" y="8855563"/>
            <a:ext cx="685" cy="15278"/>
          </a:xfrm>
          <a:custGeom>
            <a:avLst/>
            <a:gdLst/>
            <a:ahLst/>
            <a:cxnLst/>
            <a:rect l="l" t="t" r="r" b="b"/>
            <a:pathLst>
              <a:path w="685" h="15278">
                <a:moveTo>
                  <a:pt x="685" y="15278"/>
                </a:moveTo>
                <a:lnTo>
                  <a:pt x="685" y="3251"/>
                </a:lnTo>
                <a:lnTo>
                  <a:pt x="685" y="2501"/>
                </a:lnTo>
                <a:lnTo>
                  <a:pt x="533" y="1663"/>
                </a:lnTo>
                <a:lnTo>
                  <a:pt x="38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602397" y="8888534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8"/>
                </a:lnTo>
                <a:lnTo>
                  <a:pt x="76" y="29552"/>
                </a:lnTo>
                <a:lnTo>
                  <a:pt x="0" y="28575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2605418" y="885844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60"/>
                </a:lnTo>
                <a:lnTo>
                  <a:pt x="11264" y="9143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602396" y="8631111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2614792" y="947186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2613656" y="9373739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2614946" y="922086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2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2"/>
                </a:lnTo>
                <a:lnTo>
                  <a:pt x="2489" y="762"/>
                </a:lnTo>
                <a:lnTo>
                  <a:pt x="1282" y="533"/>
                </a:lnTo>
                <a:lnTo>
                  <a:pt x="673" y="381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2614791" y="92144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2614791" y="9117592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0"/>
                </a:lnTo>
                <a:lnTo>
                  <a:pt x="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2618647" y="9111214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2636791" y="8700596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639287" y="8859043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0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3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309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2638075" y="8851931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2644956" y="8594440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652515" y="9373650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655542" y="9368666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1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671789" y="890901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46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38"/>
                </a:lnTo>
                <a:lnTo>
                  <a:pt x="9004" y="32727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664231" y="8604724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34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687972" y="861523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687979" y="8872731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4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38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2327662" y="949015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2327662" y="9472689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2327662" y="944653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2327662" y="939921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2327662" y="9359517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327662" y="9289511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2327586" y="9219740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2327587" y="919357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2327587" y="894061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327587" y="884173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327587" y="891008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2327511" y="8502290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2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375438" y="9446536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4"/>
                </a:moveTo>
                <a:lnTo>
                  <a:pt x="0" y="0"/>
                </a:lnTo>
                <a:lnTo>
                  <a:pt x="381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2430927" y="9479269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2373181" y="942853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2373175" y="9398908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376426" y="9389609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2375818" y="939989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375438" y="893185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398196" y="895921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373175" y="8897000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374005" y="886237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8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375593" y="8884064"/>
            <a:ext cx="838" cy="4165"/>
          </a:xfrm>
          <a:custGeom>
            <a:avLst/>
            <a:gdLst/>
            <a:ahLst/>
            <a:cxnLst/>
            <a:rect l="l" t="t" r="r" b="b"/>
            <a:pathLst>
              <a:path w="838" h="4165">
                <a:moveTo>
                  <a:pt x="0" y="4165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377031" y="8882708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375742" y="888497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378163" y="945334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381265" y="9437844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9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380885" y="9411301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381490" y="940291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5"/>
                </a:moveTo>
                <a:lnTo>
                  <a:pt x="1511" y="0"/>
                </a:lnTo>
                <a:lnTo>
                  <a:pt x="1206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396011" y="938144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393732" y="9375772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379223" y="9189639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1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380734" y="9221398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379073" y="921958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383462" y="922049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385573" y="9211494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380734" y="922139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382172" y="922155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379299" y="922018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382549" y="918972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386704" y="919909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2380740" y="9189645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2378918" y="9191158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378692" y="919244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385573" y="9152978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382020" y="9116841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383455" y="9128263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2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385724" y="894976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380432" y="894243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381189" y="8923158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382625" y="887839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380809" y="8895180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385498" y="8696580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379228" y="8705203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378990" y="870467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2382920" y="8706184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2380508" y="8674656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2380664" y="870640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2385498" y="8696581"/>
            <a:ext cx="1130" cy="914"/>
          </a:xfrm>
          <a:custGeom>
            <a:avLst/>
            <a:gdLst/>
            <a:ahLst/>
            <a:cxnLst/>
            <a:rect l="l" t="t" r="r" b="b"/>
            <a:pathLst>
              <a:path w="1130" h="914">
                <a:moveTo>
                  <a:pt x="0" y="0"/>
                </a:moveTo>
                <a:lnTo>
                  <a:pt x="113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2386862" y="8684934"/>
            <a:ext cx="20408" cy="15125"/>
          </a:xfrm>
          <a:custGeom>
            <a:avLst/>
            <a:gdLst/>
            <a:ahLst/>
            <a:cxnLst/>
            <a:rect l="l" t="t" r="r" b="b"/>
            <a:pathLst>
              <a:path w="20408" h="15125">
                <a:moveTo>
                  <a:pt x="20408" y="15125"/>
                </a:moveTo>
                <a:lnTo>
                  <a:pt x="11036" y="11569"/>
                </a:lnTo>
                <a:lnTo>
                  <a:pt x="3238" y="514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2381942" y="86746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384742" y="8676172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378919" y="8676245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384893" y="8676474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378616" y="867745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382020" y="862416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4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381944" y="8617361"/>
            <a:ext cx="1206" cy="7099"/>
          </a:xfrm>
          <a:custGeom>
            <a:avLst/>
            <a:gdLst/>
            <a:ahLst/>
            <a:cxnLst/>
            <a:rect l="l" t="t" r="r" b="b"/>
            <a:pathLst>
              <a:path w="1206" h="7099">
                <a:moveTo>
                  <a:pt x="0" y="7099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2383078" y="8613349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383381" y="8601859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389428" y="9468081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2394418" y="9463317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2385724" y="9452656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387238" y="939338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385875" y="9380390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394418" y="9368063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385724" y="921164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448245" y="920226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386935" y="919992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389423" y="914126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391013" y="914678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394418" y="915162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389125" y="9126667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394418" y="911556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387008" y="8950979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2387008" y="8862366"/>
            <a:ext cx="18973" cy="17170"/>
          </a:xfrm>
          <a:custGeom>
            <a:avLst/>
            <a:gdLst/>
            <a:ahLst/>
            <a:cxnLst/>
            <a:rect l="l" t="t" r="r" b="b"/>
            <a:pathLst>
              <a:path w="18973" h="17170">
                <a:moveTo>
                  <a:pt x="0" y="17170"/>
                </a:moveTo>
                <a:lnTo>
                  <a:pt x="1892" y="14223"/>
                </a:lnTo>
                <a:lnTo>
                  <a:pt x="11264" y="4165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391771" y="8860022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385730" y="8696735"/>
            <a:ext cx="8686" cy="5664"/>
          </a:xfrm>
          <a:custGeom>
            <a:avLst/>
            <a:gdLst/>
            <a:ahLst/>
            <a:cxnLst/>
            <a:rect l="l" t="t" r="r" b="b"/>
            <a:pathLst>
              <a:path w="8686" h="5664">
                <a:moveTo>
                  <a:pt x="7327" y="4914"/>
                </a:moveTo>
                <a:lnTo>
                  <a:pt x="8686" y="5664"/>
                </a:lnTo>
                <a:lnTo>
                  <a:pt x="2870" y="2489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386782" y="8684563"/>
            <a:ext cx="152" cy="520"/>
          </a:xfrm>
          <a:custGeom>
            <a:avLst/>
            <a:gdLst/>
            <a:ahLst/>
            <a:cxnLst/>
            <a:rect l="l" t="t" r="r" b="b"/>
            <a:pathLst>
              <a:path w="152" h="520">
                <a:moveTo>
                  <a:pt x="0" y="0"/>
                </a:moveTo>
                <a:lnTo>
                  <a:pt x="152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2386479" y="8639129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389427" y="8626577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39"/>
                </a:lnTo>
                <a:lnTo>
                  <a:pt x="685" y="3695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392523" y="8634585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385724" y="8638294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389125" y="861221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402959" y="8604879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394262" y="859830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396309" y="9465283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49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398349" y="9375921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394418" y="916023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398803" y="912093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396305" y="8950290"/>
            <a:ext cx="4914" cy="2578"/>
          </a:xfrm>
          <a:custGeom>
            <a:avLst/>
            <a:gdLst/>
            <a:ahLst/>
            <a:cxnLst/>
            <a:rect l="l" t="t" r="r" b="b"/>
            <a:pathLst>
              <a:path w="4914" h="2578">
                <a:moveTo>
                  <a:pt x="4914" y="25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403111" y="8861014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394418" y="8855490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454897" y="8860856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394418" y="8702404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444164" y="8670201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396158" y="8638219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398730" y="8605634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435318" y="8605561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403111" y="921346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445147" y="9168180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406891" y="9116692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462080" y="8940619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407577" y="8956038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403109" y="8698550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406968" y="8700060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411807" y="9471629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411806" y="947904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454972" y="9368819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0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441820" y="9378114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411799" y="9222005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0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420499" y="9109812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411806" y="885919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411807" y="8700513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444390" y="8661579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411806" y="8651676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13092" y="8644723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26698" y="9436399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422997" y="9431571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429268" y="947276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423901" y="9435118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424057" y="9435266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423217" y="943088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422994" y="9433154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423220" y="9434059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421262" y="9222531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429269" y="920907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426547" y="9117373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429268" y="9118354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7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9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430555" y="8914310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423142" y="891590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2422917" y="8916577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2433052" y="892149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2425037" y="8914687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2423146" y="891915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2424432" y="892066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2420499" y="8696358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422390" y="8653942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2429268" y="8655229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2420499" y="8594898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2429268" y="9374941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2429273" y="9111093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2429266" y="8860024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2431389" y="885322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2431237" y="8860260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2430409" y="8699305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2431688" y="8648275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2434183" y="8596941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2437955" y="9474959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437963" y="9472007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0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2446658" y="9380082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2444084" y="9176110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2446658" y="9178682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45"/>
                </a:lnTo>
                <a:lnTo>
                  <a:pt x="4686" y="12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2441442" y="917437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2445299" y="9130526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2437963" y="8964054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2437966" y="8957100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2437963" y="892149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2469484" y="8915143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13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2455652" y="8879084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2439017" y="886206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7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2446658" y="867889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2445599" y="869061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2446658" y="8663772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2442648" y="8611535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2445223" y="861554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2446658" y="9446541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9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2454972" y="9464603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2469489" y="943005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454819" y="943640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454973" y="939097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2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455124" y="9371162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455050" y="937169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452480" y="920113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449828" y="9193583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50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450367" y="918487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448474" y="919992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451420" y="919130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449384" y="918284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451193" y="914307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453915" y="9116614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448623" y="914171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447866" y="9138913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446658" y="9115786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454743" y="911502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447867" y="911502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449983" y="9111320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49151" y="911207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451877" y="9111396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454595" y="911381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454972" y="8933511"/>
            <a:ext cx="0" cy="15354"/>
          </a:xfrm>
          <a:custGeom>
            <a:avLst/>
            <a:gdLst/>
            <a:ahLst/>
            <a:cxnLst/>
            <a:rect l="l" t="t" r="r" b="b"/>
            <a:pathLst>
              <a:path h="15354">
                <a:moveTo>
                  <a:pt x="0" y="0"/>
                </a:moveTo>
                <a:lnTo>
                  <a:pt x="0" y="15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54746" y="8875074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450287" y="8867815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454896" y="8855792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1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455358" y="8853905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54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454973" y="8856705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451647" y="869205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3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449831" y="8683579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451268" y="8677380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450362" y="8670197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448093" y="8625215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25"/>
                </a:lnTo>
                <a:lnTo>
                  <a:pt x="5143" y="25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450061" y="8628164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451193" y="862839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453462" y="862627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448542" y="862679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452706" y="862793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2453990" y="859777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2447867" y="862446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447791" y="860042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2454897" y="860162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2454669" y="8599811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2449535" y="8596417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2451345" y="859641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2447942" y="8599214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2454520" y="859883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2462159" y="9436177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2458528" y="9395352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2460264" y="939407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2461173" y="9376757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2461552" y="9392701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2459807" y="9369047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5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2458149" y="936881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2462004" y="937221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55806" y="936995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57618" y="9183678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62076" y="8921264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462080" y="892565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458452" y="8879679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455655" y="887908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57770" y="885383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58453" y="8853827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61929" y="885722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57316" y="8668080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70396" y="9431414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468209" y="9435571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470094" y="943058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465707" y="9429297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469034" y="943406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467898" y="942952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468507" y="8920057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465179" y="8920514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470094" y="8915670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470848" y="891794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465631" y="891431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491925" y="9425710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2491849" y="916829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2491856" y="8910796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2491773" y="865330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2574119" y="891144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2611546" y="8942585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2623718" y="885844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2603298" y="8915148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2605418" y="8626577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2609427" y="8680175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2607993" y="893404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2607011" y="893184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2609731" y="8896992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2610711" y="8914462"/>
            <a:ext cx="36055" cy="43916"/>
          </a:xfrm>
          <a:custGeom>
            <a:avLst/>
            <a:gdLst/>
            <a:ahLst/>
            <a:cxnLst/>
            <a:rect l="l" t="t" r="r" b="b"/>
            <a:pathLst>
              <a:path w="36055" h="43916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77"/>
                </a:lnTo>
                <a:lnTo>
                  <a:pt x="32588" y="43548"/>
                </a:lnTo>
                <a:lnTo>
                  <a:pt x="36055" y="43916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611768" y="8879533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605262" y="8670197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610862" y="8683579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609950" y="8652730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603300" y="8657875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609724" y="864600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1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609726" y="8626582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607604" y="8609114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0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613353" y="9473596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614490" y="9477983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0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614104" y="9477601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2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18722" y="9479042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2613960" y="947285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2618341" y="9471935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15015" y="947254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2613352" y="937032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2616001" y="9368817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2613955" y="936912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18268" y="937584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2618647" y="936874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2618647" y="9375923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2613356" y="9216781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14409" y="9220410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2614942" y="9220868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2645335" y="9193571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613510" y="9215348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2613357" y="9218297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2645335" y="911843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2614792" y="911759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2613356" y="9115177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2613357" y="9112906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2614565" y="9117373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616079" y="911812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2615929" y="9111324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2682373" y="911185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2613964" y="9111623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2617589" y="8949311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2615164" y="8931852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2618571" y="8868868"/>
            <a:ext cx="8851" cy="10668"/>
          </a:xfrm>
          <a:custGeom>
            <a:avLst/>
            <a:gdLst/>
            <a:ahLst/>
            <a:cxnLst/>
            <a:rect l="l" t="t" r="r" b="b"/>
            <a:pathLst>
              <a:path w="8851" h="10668">
                <a:moveTo>
                  <a:pt x="0" y="10668"/>
                </a:moveTo>
                <a:lnTo>
                  <a:pt x="1130" y="8394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2613734" y="8687663"/>
            <a:ext cx="23063" cy="18440"/>
          </a:xfrm>
          <a:custGeom>
            <a:avLst/>
            <a:gdLst/>
            <a:ahLst/>
            <a:cxnLst/>
            <a:rect l="l" t="t" r="r" b="b"/>
            <a:pathLst>
              <a:path w="23063" h="18440">
                <a:moveTo>
                  <a:pt x="0" y="0"/>
                </a:moveTo>
                <a:lnTo>
                  <a:pt x="10058" y="11112"/>
                </a:lnTo>
                <a:lnTo>
                  <a:pt x="23063" y="184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2675425" y="870028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2616305" y="860171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2617061" y="8603670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620688" y="9375923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1"/>
                </a:lnTo>
                <a:lnTo>
                  <a:pt x="17386" y="960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620693" y="8952793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2626433" y="8947649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625603" y="886108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687142" y="8888152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623713" y="868766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620689" y="8684793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622881" y="8595048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6"/>
                </a:moveTo>
                <a:lnTo>
                  <a:pt x="11874" y="2641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629383" y="8959437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629382" y="8853451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634292" y="8704746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638075" y="870633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630826" y="8694234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643303" y="9446527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638075" y="895581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664235" y="8854283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639213" y="8602614"/>
            <a:ext cx="6045" cy="977"/>
          </a:xfrm>
          <a:custGeom>
            <a:avLst/>
            <a:gdLst/>
            <a:ahLst/>
            <a:cxnLst/>
            <a:rect l="l" t="t" r="r" b="b"/>
            <a:pathLst>
              <a:path w="6045" h="977">
                <a:moveTo>
                  <a:pt x="604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664231" y="8596791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652515" y="944653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400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652515" y="9471935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652515" y="937592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84269" y="9372067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82982" y="9369573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52445" y="9197576"/>
            <a:ext cx="29184" cy="17170"/>
          </a:xfrm>
          <a:custGeom>
            <a:avLst/>
            <a:gdLst/>
            <a:ahLst/>
            <a:cxnLst/>
            <a:rect l="l" t="t" r="r" b="b"/>
            <a:pathLst>
              <a:path w="29184" h="17170">
                <a:moveTo>
                  <a:pt x="26682" y="16941"/>
                </a:moveTo>
                <a:lnTo>
                  <a:pt x="29184" y="17170"/>
                </a:lnTo>
                <a:lnTo>
                  <a:pt x="26682" y="16941"/>
                </a:lnTo>
                <a:lnTo>
                  <a:pt x="0" y="16941"/>
                </a:lnTo>
                <a:lnTo>
                  <a:pt x="0" y="0"/>
                </a:lnTo>
                <a:lnTo>
                  <a:pt x="0" y="31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58105" y="9193571"/>
            <a:ext cx="0" cy="30099"/>
          </a:xfrm>
          <a:custGeom>
            <a:avLst/>
            <a:gdLst/>
            <a:ahLst/>
            <a:cxnLst/>
            <a:rect l="l" t="t" r="r" b="b"/>
            <a:pathLst>
              <a:path h="30099">
                <a:moveTo>
                  <a:pt x="0" y="0"/>
                </a:moveTo>
                <a:lnTo>
                  <a:pt x="0" y="30099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52439" y="911843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89030" y="8896996"/>
            <a:ext cx="2565" cy="12026"/>
          </a:xfrm>
          <a:custGeom>
            <a:avLst/>
            <a:gdLst/>
            <a:ahLst/>
            <a:cxnLst/>
            <a:rect l="l" t="t" r="r" b="b"/>
            <a:pathLst>
              <a:path w="2565" h="12026">
                <a:moveTo>
                  <a:pt x="0" y="0"/>
                </a:moveTo>
                <a:lnTo>
                  <a:pt x="2565" y="1202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6775" y="8951732"/>
            <a:ext cx="25019" cy="7099"/>
          </a:xfrm>
          <a:custGeom>
            <a:avLst/>
            <a:gdLst/>
            <a:ahLst/>
            <a:cxnLst/>
            <a:rect l="l" t="t" r="r" b="b"/>
            <a:pathLst>
              <a:path w="25018" h="7099">
                <a:moveTo>
                  <a:pt x="25018" y="0"/>
                </a:moveTo>
                <a:lnTo>
                  <a:pt x="15798" y="5143"/>
                </a:lnTo>
                <a:lnTo>
                  <a:pt x="3848" y="7099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50627" y="895921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6770" y="870073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0627" y="8696356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50627" y="8601704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48661" y="8594599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0606" y="8860490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2658339" y="8707163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2672929" y="9471935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2664235" y="922132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2667939" y="867889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35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2683285" y="863065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2670812" y="8600420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679200" y="9478363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0"/>
                </a:lnTo>
                <a:lnTo>
                  <a:pt x="0" y="761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2681624" y="9472237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679202" y="936874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2681624" y="922109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679656" y="911812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2672929" y="8958088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675425" y="8940619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112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2673614" y="886834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2689940" y="893011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2677990" y="8862075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672925" y="8858971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4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674138" y="885965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2675417" y="8696355"/>
            <a:ext cx="4394" cy="4241"/>
          </a:xfrm>
          <a:custGeom>
            <a:avLst/>
            <a:gdLst/>
            <a:ahLst/>
            <a:cxnLst/>
            <a:rect l="l" t="t" r="r" b="b"/>
            <a:pathLst>
              <a:path w="4394" h="4241">
                <a:moveTo>
                  <a:pt x="838" y="3403"/>
                </a:moveTo>
                <a:lnTo>
                  <a:pt x="4394" y="0"/>
                </a:lnTo>
                <a:lnTo>
                  <a:pt x="0" y="42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2679807" y="868237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2674067" y="8611377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2682529" y="947775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1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2684420" y="947548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684191" y="9474132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2681930" y="947231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81773" y="9472237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84118" y="9370706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82982" y="936957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2682910" y="921806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2681930" y="9220868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2681770" y="9214742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3"/>
                </a:lnTo>
                <a:lnTo>
                  <a:pt x="2425" y="1892"/>
                </a:lnTo>
                <a:lnTo>
                  <a:pt x="2654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2683433" y="921565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2681621" y="921474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2684194" y="9216635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684118" y="9219357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83814" y="9115637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2682149" y="9116924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2684269" y="9114726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681625" y="911767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684193" y="9113436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2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682982" y="911208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2684571" y="8948779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682156" y="887953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689788" y="8661431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688657" y="8637766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2684793" y="8626570"/>
            <a:ext cx="457" cy="838"/>
          </a:xfrm>
          <a:custGeom>
            <a:avLst/>
            <a:gdLst/>
            <a:ahLst/>
            <a:cxnLst/>
            <a:rect l="l" t="t" r="r" b="b"/>
            <a:pathLst>
              <a:path w="457" h="838">
                <a:moveTo>
                  <a:pt x="45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697802" y="8902216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690317" y="8672694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692129" y="8678510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95760" y="8661662"/>
            <a:ext cx="1282" cy="8534"/>
          </a:xfrm>
          <a:custGeom>
            <a:avLst/>
            <a:gdLst/>
            <a:ahLst/>
            <a:cxnLst/>
            <a:rect l="l" t="t" r="r" b="b"/>
            <a:pathLst>
              <a:path w="1282" h="8534">
                <a:moveTo>
                  <a:pt x="0" y="8534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696061" y="863285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2737338" y="947269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2737338" y="9376750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2737262" y="8752601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2737262" y="864661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777364" y="9602269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161115" y="9564169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2159454" y="9446380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5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50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1738279" y="941637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738284" y="941637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750382" y="941637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777370" y="9602269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818270" y="942295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5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822954" y="9427630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836947" y="9450085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838533" y="9525153"/>
            <a:ext cx="15722" cy="29413"/>
          </a:xfrm>
          <a:custGeom>
            <a:avLst/>
            <a:gdLst/>
            <a:ahLst/>
            <a:cxnLst/>
            <a:rect l="l" t="t" r="r" b="b"/>
            <a:pathLst>
              <a:path w="15722" h="29413">
                <a:moveTo>
                  <a:pt x="2946" y="8623"/>
                </a:moveTo>
                <a:lnTo>
                  <a:pt x="0" y="0"/>
                </a:lnTo>
                <a:lnTo>
                  <a:pt x="5587" y="16408"/>
                </a:lnTo>
                <a:lnTo>
                  <a:pt x="15722" y="29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846167" y="954413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841855" y="951630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1"/>
                </a:lnTo>
                <a:lnTo>
                  <a:pt x="12166" y="31749"/>
                </a:lnTo>
                <a:lnTo>
                  <a:pt x="27444" y="45821"/>
                </a:lnTo>
                <a:lnTo>
                  <a:pt x="46113" y="54051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840726" y="9502622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841026" y="9451371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849645" y="9463996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854861" y="9602269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854868" y="941637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864310" y="9443962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880942" y="9602269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888200" y="957044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880936" y="9448269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889636" y="9559938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887978" y="9446535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880942" y="944177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07099" y="9571121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07099" y="944252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15793" y="9443283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0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19499" y="9558797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19499" y="944827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24486" y="944540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39911" y="9558651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34691" y="945522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46940" y="953128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41878" y="9553583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1947472" y="9557061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1946412" y="9542467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1956694" y="9527954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1954576" y="947344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1954046" y="947269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1951931" y="946278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5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1961078" y="9498928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1961758" y="9533776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1967955" y="9490156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1966671" y="950761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1965383" y="9497338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1962894" y="949015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1967807" y="9487283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1968864" y="9516319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2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070390" y="9422949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5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075086" y="942764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8"/>
                </a:lnTo>
                <a:lnTo>
                  <a:pt x="25323" y="141973"/>
                </a:lnTo>
                <a:lnTo>
                  <a:pt x="8686" y="120650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074401" y="9416295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074405" y="9416290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092853" y="9462634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2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092167" y="950762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2092170" y="9444875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2092170" y="9481458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1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2098066" y="9471557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103584" y="947156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109632" y="9551239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2108880" y="9552597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2108876" y="9552605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2113335" y="9450090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2115907" y="9556984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2120141" y="945523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2122105" y="9450160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2129892" y="944706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2133370" y="9448275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2140099" y="944661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2148492" y="957316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2150531" y="9552598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2142068" y="9444878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2159454" y="9571650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182360" y="956416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82360" y="9452275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61340" y="944653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71625" y="955992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71625" y="9448275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68141" y="9446381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76840" y="9416295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85535" y="9547379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85535" y="945273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85535" y="9454396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176840" y="944887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49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02997" y="953930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2195060" y="9458707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2194233" y="9460072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2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202997" y="946853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202997" y="9466038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6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2202992" y="9533776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49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2206853" y="9542471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215097" y="9516319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2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2218042" y="9498925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2216984" y="9488341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2217286" y="9490156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2263857" y="9416295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290391" y="9602269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2290391" y="9602269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952007" y="8642828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9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9"/>
                </a:lnTo>
                <a:lnTo>
                  <a:pt x="46113" y="150749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952237" y="8658782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973023" y="8775054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973931" y="8731281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973784" y="8712075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973779" y="8687054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973779" y="869438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976728" y="865878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979827" y="8664825"/>
            <a:ext cx="63804" cy="29565"/>
          </a:xfrm>
          <a:custGeom>
            <a:avLst/>
            <a:gdLst/>
            <a:ahLst/>
            <a:cxnLst/>
            <a:rect l="l" t="t" r="r" b="b"/>
            <a:pathLst>
              <a:path w="63804" h="29565">
                <a:moveTo>
                  <a:pt x="0" y="29565"/>
                </a:moveTo>
                <a:lnTo>
                  <a:pt x="11493" y="14820"/>
                </a:lnTo>
                <a:lnTo>
                  <a:pt x="27139" y="4622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27139" y="4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979827" y="8687062"/>
            <a:ext cx="5740" cy="7327"/>
          </a:xfrm>
          <a:custGeom>
            <a:avLst/>
            <a:gdLst/>
            <a:ahLst/>
            <a:cxnLst/>
            <a:rect l="l" t="t" r="r" b="b"/>
            <a:pathLst>
              <a:path w="5740" h="7327">
                <a:moveTo>
                  <a:pt x="0" y="7327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988670" y="8759711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991318" y="876311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988676" y="8759706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996535" y="8670199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2005757" y="8664825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22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2023220" y="8799851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2025036" y="8664830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704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2022839" y="8642832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043634" y="866641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49077" y="8797582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2060719" y="8673900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85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60719" y="8673900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74326" y="876976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72815" y="878707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75082" y="8687667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083401" y="870292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091942" y="8748668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03282" y="873717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04264" y="8737177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8205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820512" y="8569953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31192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3119217" y="7691304"/>
            <a:ext cx="0" cy="878649"/>
          </a:xfrm>
          <a:custGeom>
            <a:avLst/>
            <a:gdLst/>
            <a:ahLst/>
            <a:cxnLst/>
            <a:rect l="l" t="t" r="r" b="b"/>
            <a:pathLst>
              <a:path h="878649">
                <a:moveTo>
                  <a:pt x="0" y="87864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820512" y="76913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820513" y="769130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298704" y="0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8205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820512" y="8886149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33219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3321909" y="7994990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8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3193896" y="7994991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3193892" y="7994990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5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820512" y="7994991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820512" y="7994990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8205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820512" y="706522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31192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3119217" y="6490257"/>
            <a:ext cx="0" cy="574967"/>
          </a:xfrm>
          <a:custGeom>
            <a:avLst/>
            <a:gdLst/>
            <a:ahLst/>
            <a:cxnLst/>
            <a:rect l="l" t="t" r="r" b="b"/>
            <a:pathLst>
              <a:path h="574967">
                <a:moveTo>
                  <a:pt x="0" y="574967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8205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820512" y="7381420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33219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3321909" y="6490261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9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3039206" y="7919082"/>
            <a:ext cx="80010" cy="75907"/>
          </a:xfrm>
          <a:custGeom>
            <a:avLst/>
            <a:gdLst/>
            <a:ahLst/>
            <a:cxnLst/>
            <a:rect l="l" t="t" r="r" b="b"/>
            <a:pathLst>
              <a:path w="80010" h="75907">
                <a:moveTo>
                  <a:pt x="0" y="75907"/>
                </a:moveTo>
                <a:lnTo>
                  <a:pt x="1381" y="61774"/>
                </a:lnTo>
                <a:lnTo>
                  <a:pt x="5360" y="48513"/>
                </a:lnTo>
                <a:lnTo>
                  <a:pt x="11685" y="36364"/>
                </a:lnTo>
                <a:lnTo>
                  <a:pt x="20105" y="25565"/>
                </a:lnTo>
                <a:lnTo>
                  <a:pt x="30370" y="16353"/>
                </a:lnTo>
                <a:lnTo>
                  <a:pt x="42229" y="8966"/>
                </a:lnTo>
                <a:lnTo>
                  <a:pt x="55432" y="3642"/>
                </a:lnTo>
                <a:lnTo>
                  <a:pt x="69728" y="619"/>
                </a:lnTo>
                <a:lnTo>
                  <a:pt x="8001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3119216" y="7919082"/>
            <a:ext cx="74676" cy="75907"/>
          </a:xfrm>
          <a:custGeom>
            <a:avLst/>
            <a:gdLst/>
            <a:ahLst/>
            <a:cxnLst/>
            <a:rect l="l" t="t" r="r" b="b"/>
            <a:pathLst>
              <a:path w="74675" h="75907">
                <a:moveTo>
                  <a:pt x="74675" y="75907"/>
                </a:moveTo>
                <a:lnTo>
                  <a:pt x="73293" y="61283"/>
                </a:lnTo>
                <a:lnTo>
                  <a:pt x="69320" y="47605"/>
                </a:lnTo>
                <a:lnTo>
                  <a:pt x="63016" y="35137"/>
                </a:lnTo>
                <a:lnTo>
                  <a:pt x="54641" y="24145"/>
                </a:lnTo>
                <a:lnTo>
                  <a:pt x="44454" y="14891"/>
                </a:lnTo>
                <a:lnTo>
                  <a:pt x="32716" y="7642"/>
                </a:lnTo>
                <a:lnTo>
                  <a:pt x="19687" y="2660"/>
                </a:lnTo>
                <a:lnTo>
                  <a:pt x="5625" y="211"/>
                </a:ln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90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290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14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514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46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46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520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520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541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41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29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529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540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40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384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84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84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84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352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52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358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358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352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352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45842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45842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8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58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368161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68161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345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345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358155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358155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425656" y="10148481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3"/>
                </a:lnTo>
                <a:lnTo>
                  <a:pt x="25031" y="31623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3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484072" y="101481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41" y="21450"/>
                </a:lnTo>
                <a:lnTo>
                  <a:pt x="24841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494321" y="10155668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494321" y="10173994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7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523902" y="10150107"/>
            <a:ext cx="31140" cy="44107"/>
          </a:xfrm>
          <a:custGeom>
            <a:avLst/>
            <a:gdLst/>
            <a:ahLst/>
            <a:cxnLst/>
            <a:rect l="l" t="t" r="r" b="b"/>
            <a:pathLst>
              <a:path w="31140" h="44107">
                <a:moveTo>
                  <a:pt x="0" y="0"/>
                </a:moveTo>
                <a:lnTo>
                  <a:pt x="0" y="8483"/>
                </a:lnTo>
                <a:lnTo>
                  <a:pt x="20218" y="8483"/>
                </a:lnTo>
                <a:lnTo>
                  <a:pt x="20218" y="8623"/>
                </a:lnTo>
                <a:lnTo>
                  <a:pt x="2032" y="44107"/>
                </a:lnTo>
                <a:lnTo>
                  <a:pt x="12966" y="44107"/>
                </a:lnTo>
                <a:lnTo>
                  <a:pt x="31140" y="6451"/>
                </a:lnTo>
                <a:lnTo>
                  <a:pt x="31140" y="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58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24152" y="10135215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711" y="0"/>
                </a:lnTo>
                <a:lnTo>
                  <a:pt x="1104" y="0"/>
                </a:lnTo>
                <a:lnTo>
                  <a:pt x="1422" y="317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24152" y="10135210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0"/>
                </a:moveTo>
                <a:lnTo>
                  <a:pt x="711" y="711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17553" y="10127956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2654"/>
                </a:moveTo>
                <a:lnTo>
                  <a:pt x="2654" y="1181"/>
                </a:lnTo>
                <a:lnTo>
                  <a:pt x="0" y="0"/>
                </a:lnTo>
                <a:lnTo>
                  <a:pt x="0" y="5308"/>
                </a:lnTo>
                <a:lnTo>
                  <a:pt x="1460" y="5308"/>
                </a:lnTo>
                <a:lnTo>
                  <a:pt x="2654" y="26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12141" y="10065528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0"/>
                </a:moveTo>
                <a:lnTo>
                  <a:pt x="0" y="5334"/>
                </a:lnTo>
                <a:lnTo>
                  <a:pt x="2654" y="4127"/>
                </a:lnTo>
                <a:lnTo>
                  <a:pt x="2654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04344" y="10070862"/>
            <a:ext cx="10299" cy="57099"/>
          </a:xfrm>
          <a:custGeom>
            <a:avLst/>
            <a:gdLst/>
            <a:ahLst/>
            <a:cxnLst/>
            <a:rect l="l" t="t" r="r" b="b"/>
            <a:pathLst>
              <a:path w="10299" h="57099">
                <a:moveTo>
                  <a:pt x="5346" y="0"/>
                </a:moveTo>
                <a:lnTo>
                  <a:pt x="0" y="0"/>
                </a:lnTo>
                <a:lnTo>
                  <a:pt x="4953" y="57099"/>
                </a:lnTo>
                <a:lnTo>
                  <a:pt x="10299" y="57099"/>
                </a:lnTo>
                <a:lnTo>
                  <a:pt x="53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998921" y="10008436"/>
            <a:ext cx="10299" cy="57086"/>
          </a:xfrm>
          <a:custGeom>
            <a:avLst/>
            <a:gdLst/>
            <a:ahLst/>
            <a:cxnLst/>
            <a:rect l="l" t="t" r="r" b="b"/>
            <a:pathLst>
              <a:path w="10299" h="57086">
                <a:moveTo>
                  <a:pt x="5359" y="0"/>
                </a:moveTo>
                <a:lnTo>
                  <a:pt x="0" y="0"/>
                </a:lnTo>
                <a:lnTo>
                  <a:pt x="4965" y="57086"/>
                </a:lnTo>
                <a:lnTo>
                  <a:pt x="10299" y="57086"/>
                </a:lnTo>
                <a:lnTo>
                  <a:pt x="53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06730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0"/>
                </a:moveTo>
                <a:lnTo>
                  <a:pt x="0" y="5321"/>
                </a:lnTo>
                <a:lnTo>
                  <a:pt x="2654" y="4127"/>
                </a:lnTo>
                <a:lnTo>
                  <a:pt x="2654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90577" y="9947200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0" y="0"/>
                </a:moveTo>
                <a:lnTo>
                  <a:pt x="3314" y="3035"/>
                </a:lnTo>
                <a:lnTo>
                  <a:pt x="3162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90880" y="9941866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0"/>
                </a:moveTo>
                <a:lnTo>
                  <a:pt x="8293" y="7619"/>
                </a:lnTo>
                <a:lnTo>
                  <a:pt x="7912" y="3301"/>
                </a:lnTo>
                <a:lnTo>
                  <a:pt x="4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58088" y="9941860"/>
            <a:ext cx="45745" cy="61264"/>
          </a:xfrm>
          <a:custGeom>
            <a:avLst/>
            <a:gdLst/>
            <a:ahLst/>
            <a:cxnLst/>
            <a:rect l="l" t="t" r="r" b="b"/>
            <a:pathLst>
              <a:path w="45745" h="61264">
                <a:moveTo>
                  <a:pt x="3048" y="2197"/>
                </a:moveTo>
                <a:lnTo>
                  <a:pt x="4254" y="5333"/>
                </a:lnTo>
                <a:lnTo>
                  <a:pt x="34226" y="5333"/>
                </a:lnTo>
                <a:lnTo>
                  <a:pt x="35801" y="8369"/>
                </a:lnTo>
                <a:lnTo>
                  <a:pt x="40386" y="61264"/>
                </a:lnTo>
                <a:lnTo>
                  <a:pt x="45745" y="61264"/>
                </a:lnTo>
                <a:lnTo>
                  <a:pt x="41084" y="7619"/>
                </a:lnTo>
                <a:lnTo>
                  <a:pt x="32791" y="0"/>
                </a:lnTo>
                <a:lnTo>
                  <a:pt x="0" y="0"/>
                </a:lnTo>
                <a:lnTo>
                  <a:pt x="3048" y="21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67564" y="10070862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5333" y="0"/>
                </a:moveTo>
                <a:lnTo>
                  <a:pt x="0" y="0"/>
                </a:lnTo>
                <a:lnTo>
                  <a:pt x="4711" y="57099"/>
                </a:lnTo>
                <a:lnTo>
                  <a:pt x="10058" y="57099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62399" y="10008436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5333" y="0"/>
                </a:moveTo>
                <a:lnTo>
                  <a:pt x="0" y="0"/>
                </a:lnTo>
                <a:lnTo>
                  <a:pt x="4711" y="57086"/>
                </a:lnTo>
                <a:lnTo>
                  <a:pt x="10071" y="57086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54559" y="9941866"/>
            <a:ext cx="8318" cy="7632"/>
          </a:xfrm>
          <a:custGeom>
            <a:avLst/>
            <a:gdLst/>
            <a:ahLst/>
            <a:cxnLst/>
            <a:rect l="l" t="t" r="r" b="b"/>
            <a:pathLst>
              <a:path w="8318" h="7632">
                <a:moveTo>
                  <a:pt x="7785" y="5333"/>
                </a:moveTo>
                <a:lnTo>
                  <a:pt x="6578" y="2184"/>
                </a:lnTo>
                <a:lnTo>
                  <a:pt x="3530" y="0"/>
                </a:lnTo>
                <a:lnTo>
                  <a:pt x="0" y="0"/>
                </a:lnTo>
                <a:lnTo>
                  <a:pt x="8318" y="7632"/>
                </a:lnTo>
                <a:lnTo>
                  <a:pt x="7785" y="5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54257" y="9947200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0" y="0"/>
                </a:moveTo>
                <a:lnTo>
                  <a:pt x="3314" y="3047"/>
                </a:lnTo>
                <a:lnTo>
                  <a:pt x="3187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950960" y="9941866"/>
            <a:ext cx="16344" cy="61252"/>
          </a:xfrm>
          <a:custGeom>
            <a:avLst/>
            <a:gdLst/>
            <a:ahLst/>
            <a:cxnLst/>
            <a:rect l="l" t="t" r="r" b="b"/>
            <a:pathLst>
              <a:path w="16344" h="61252">
                <a:moveTo>
                  <a:pt x="11912" y="7632"/>
                </a:moveTo>
                <a:lnTo>
                  <a:pt x="3594" y="0"/>
                </a:lnTo>
                <a:lnTo>
                  <a:pt x="0" y="0"/>
                </a:lnTo>
                <a:lnTo>
                  <a:pt x="0" y="5333"/>
                </a:lnTo>
                <a:lnTo>
                  <a:pt x="5029" y="5333"/>
                </a:lnTo>
                <a:lnTo>
                  <a:pt x="6616" y="8381"/>
                </a:lnTo>
                <a:lnTo>
                  <a:pt x="11010" y="61252"/>
                </a:lnTo>
                <a:lnTo>
                  <a:pt x="16344" y="61252"/>
                </a:lnTo>
                <a:lnTo>
                  <a:pt x="11912" y="7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948304" y="9941866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52"/>
                </a:lnTo>
                <a:lnTo>
                  <a:pt x="2654" y="5333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09022" y="9941866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0"/>
                </a:moveTo>
                <a:lnTo>
                  <a:pt x="0" y="5333"/>
                </a:lnTo>
                <a:lnTo>
                  <a:pt x="2679" y="4152"/>
                </a:lnTo>
                <a:lnTo>
                  <a:pt x="2679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02409" y="9947200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0" y="3047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92696" y="9941866"/>
            <a:ext cx="16319" cy="61252"/>
          </a:xfrm>
          <a:custGeom>
            <a:avLst/>
            <a:gdLst/>
            <a:ahLst/>
            <a:cxnLst/>
            <a:rect l="l" t="t" r="r" b="b"/>
            <a:pathLst>
              <a:path w="16319" h="61252">
                <a:moveTo>
                  <a:pt x="0" y="61252"/>
                </a:moveTo>
                <a:lnTo>
                  <a:pt x="5334" y="61252"/>
                </a:lnTo>
                <a:lnTo>
                  <a:pt x="9715" y="8381"/>
                </a:lnTo>
                <a:lnTo>
                  <a:pt x="9855" y="6654"/>
                </a:lnTo>
                <a:lnTo>
                  <a:pt x="13030" y="5333"/>
                </a:lnTo>
                <a:lnTo>
                  <a:pt x="16319" y="5333"/>
                </a:lnTo>
                <a:lnTo>
                  <a:pt x="16319" y="0"/>
                </a:lnTo>
                <a:lnTo>
                  <a:pt x="12725" y="0"/>
                </a:lnTo>
                <a:lnTo>
                  <a:pt x="4432" y="7632"/>
                </a:lnTo>
                <a:lnTo>
                  <a:pt x="0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97128" y="9941866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3"/>
                </a:lnTo>
                <a:lnTo>
                  <a:pt x="0" y="7632"/>
                </a:lnTo>
                <a:lnTo>
                  <a:pt x="82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87528" y="10008436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10071" y="0"/>
                </a:moveTo>
                <a:lnTo>
                  <a:pt x="4737" y="0"/>
                </a:lnTo>
                <a:lnTo>
                  <a:pt x="0" y="57086"/>
                </a:lnTo>
                <a:lnTo>
                  <a:pt x="5346" y="57086"/>
                </a:lnTo>
                <a:lnTo>
                  <a:pt x="100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82376" y="10070862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10058" y="0"/>
                </a:moveTo>
                <a:lnTo>
                  <a:pt x="4724" y="0"/>
                </a:lnTo>
                <a:lnTo>
                  <a:pt x="0" y="57099"/>
                </a:lnTo>
                <a:lnTo>
                  <a:pt x="5334" y="57099"/>
                </a:lnTo>
                <a:lnTo>
                  <a:pt x="100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75186" y="9938496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723" y="711"/>
                </a:moveTo>
                <a:lnTo>
                  <a:pt x="1435" y="711"/>
                </a:lnTo>
                <a:lnTo>
                  <a:pt x="1435" y="317"/>
                </a:lnTo>
                <a:lnTo>
                  <a:pt x="1120" y="2"/>
                </a:lnTo>
                <a:lnTo>
                  <a:pt x="314" y="2"/>
                </a:lnTo>
                <a:lnTo>
                  <a:pt x="0" y="317"/>
                </a:lnTo>
                <a:lnTo>
                  <a:pt x="0" y="1104"/>
                </a:lnTo>
                <a:lnTo>
                  <a:pt x="317" y="1422"/>
                </a:lnTo>
                <a:lnTo>
                  <a:pt x="723" y="1422"/>
                </a:lnTo>
                <a:lnTo>
                  <a:pt x="723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75905" y="9939207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0" y="0"/>
                </a:moveTo>
                <a:lnTo>
                  <a:pt x="711" y="0"/>
                </a:lnTo>
                <a:lnTo>
                  <a:pt x="711" y="393"/>
                </a:lnTo>
                <a:lnTo>
                  <a:pt x="393" y="711"/>
                </a:lnTo>
                <a:lnTo>
                  <a:pt x="0" y="71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75905" y="9939213"/>
            <a:ext cx="108191" cy="2654"/>
          </a:xfrm>
          <a:custGeom>
            <a:avLst/>
            <a:gdLst/>
            <a:ahLst/>
            <a:cxnLst/>
            <a:rect l="l" t="t" r="r" b="b"/>
            <a:pathLst>
              <a:path w="108191" h="2654">
                <a:moveTo>
                  <a:pt x="0" y="711"/>
                </a:moveTo>
                <a:lnTo>
                  <a:pt x="0" y="2654"/>
                </a:lnTo>
                <a:lnTo>
                  <a:pt x="108191" y="2654"/>
                </a:lnTo>
                <a:lnTo>
                  <a:pt x="108191" y="0"/>
                </a:lnTo>
                <a:lnTo>
                  <a:pt x="711" y="0"/>
                </a:lnTo>
                <a:lnTo>
                  <a:pt x="0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66107" y="9947200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0" y="3035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56171" y="9941869"/>
            <a:ext cx="45745" cy="61252"/>
          </a:xfrm>
          <a:custGeom>
            <a:avLst/>
            <a:gdLst/>
            <a:ahLst/>
            <a:cxnLst/>
            <a:rect l="l" t="t" r="r" b="b"/>
            <a:pathLst>
              <a:path w="45745" h="61252">
                <a:moveTo>
                  <a:pt x="5359" y="61252"/>
                </a:moveTo>
                <a:lnTo>
                  <a:pt x="9931" y="8369"/>
                </a:lnTo>
                <a:lnTo>
                  <a:pt x="10083" y="6654"/>
                </a:lnTo>
                <a:lnTo>
                  <a:pt x="13246" y="5334"/>
                </a:lnTo>
                <a:lnTo>
                  <a:pt x="41490" y="5334"/>
                </a:lnTo>
                <a:lnTo>
                  <a:pt x="42697" y="2184"/>
                </a:lnTo>
                <a:lnTo>
                  <a:pt x="45745" y="0"/>
                </a:lnTo>
                <a:lnTo>
                  <a:pt x="12954" y="0"/>
                </a:lnTo>
                <a:lnTo>
                  <a:pt x="4660" y="7607"/>
                </a:lnTo>
                <a:lnTo>
                  <a:pt x="0" y="61252"/>
                </a:lnTo>
                <a:lnTo>
                  <a:pt x="5359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60825" y="9941860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7619"/>
                </a:moveTo>
                <a:lnTo>
                  <a:pt x="8293" y="0"/>
                </a:lnTo>
                <a:lnTo>
                  <a:pt x="3975" y="0"/>
                </a:lnTo>
                <a:lnTo>
                  <a:pt x="381" y="3301"/>
                </a:lnTo>
                <a:lnTo>
                  <a:pt x="0" y="76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50761" y="10008438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4902" y="507"/>
                </a:moveTo>
                <a:lnTo>
                  <a:pt x="0" y="57086"/>
                </a:lnTo>
                <a:lnTo>
                  <a:pt x="5359" y="57086"/>
                </a:lnTo>
                <a:lnTo>
                  <a:pt x="10286" y="0"/>
                </a:lnTo>
                <a:lnTo>
                  <a:pt x="4902" y="0"/>
                </a:lnTo>
                <a:lnTo>
                  <a:pt x="4902" y="5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53267" y="10005782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659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45357" y="10070862"/>
            <a:ext cx="10287" cy="57099"/>
          </a:xfrm>
          <a:custGeom>
            <a:avLst/>
            <a:gdLst/>
            <a:ahLst/>
            <a:cxnLst/>
            <a:rect l="l" t="t" r="r" b="b"/>
            <a:pathLst>
              <a:path w="10286" h="57099">
                <a:moveTo>
                  <a:pt x="4952" y="0"/>
                </a:moveTo>
                <a:lnTo>
                  <a:pt x="0" y="57099"/>
                </a:lnTo>
                <a:lnTo>
                  <a:pt x="5346" y="57099"/>
                </a:lnTo>
                <a:lnTo>
                  <a:pt x="10286" y="0"/>
                </a:lnTo>
                <a:lnTo>
                  <a:pt x="49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50613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0" y="1193"/>
                </a:lnTo>
                <a:lnTo>
                  <a:pt x="0" y="4127"/>
                </a:lnTo>
                <a:lnTo>
                  <a:pt x="2654" y="5321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47860" y="10068195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164274" y="0"/>
                </a:lnTo>
              </a:path>
            </a:pathLst>
          </a:custGeom>
          <a:ln w="660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45204" y="10065528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27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42453" y="10130609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175094" y="0"/>
                </a:lnTo>
              </a:path>
            </a:pathLst>
          </a:custGeom>
          <a:ln w="65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9795" y="10127955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0" y="1181"/>
                </a:lnTo>
                <a:lnTo>
                  <a:pt x="0" y="4127"/>
                </a:lnTo>
                <a:lnTo>
                  <a:pt x="2654" y="5308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5131" y="10133269"/>
            <a:ext cx="189738" cy="2654"/>
          </a:xfrm>
          <a:custGeom>
            <a:avLst/>
            <a:gdLst/>
            <a:ahLst/>
            <a:cxnLst/>
            <a:rect l="l" t="t" r="r" b="b"/>
            <a:pathLst>
              <a:path w="189738" h="2654">
                <a:moveTo>
                  <a:pt x="4660" y="0"/>
                </a:moveTo>
                <a:lnTo>
                  <a:pt x="0" y="0"/>
                </a:lnTo>
                <a:lnTo>
                  <a:pt x="723" y="2654"/>
                </a:lnTo>
                <a:lnTo>
                  <a:pt x="189014" y="2654"/>
                </a:lnTo>
                <a:lnTo>
                  <a:pt x="189737" y="0"/>
                </a:lnTo>
                <a:lnTo>
                  <a:pt x="46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4424" y="10135215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1422" y="711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5141" y="10135215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711"/>
                </a:moveTo>
                <a:lnTo>
                  <a:pt x="0" y="711"/>
                </a:lnTo>
                <a:lnTo>
                  <a:pt x="0" y="0"/>
                </a:lnTo>
                <a:lnTo>
                  <a:pt x="393" y="0"/>
                </a:lnTo>
                <a:lnTo>
                  <a:pt x="711" y="317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75186" y="9938496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4417" y="1013521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24152" y="10135210"/>
            <a:ext cx="1422" cy="1435"/>
          </a:xfrm>
          <a:custGeom>
            <a:avLst/>
            <a:gdLst/>
            <a:ahLst/>
            <a:cxnLst/>
            <a:rect l="l" t="t" r="r" b="b"/>
            <a:pathLst>
              <a:path w="1422" h="1435">
                <a:moveTo>
                  <a:pt x="711" y="0"/>
                </a:moveTo>
                <a:lnTo>
                  <a:pt x="1104" y="0"/>
                </a:lnTo>
                <a:lnTo>
                  <a:pt x="1422" y="317"/>
                </a:lnTo>
                <a:lnTo>
                  <a:pt x="1422" y="711"/>
                </a:lnTo>
                <a:lnTo>
                  <a:pt x="1422" y="1117"/>
                </a:lnTo>
                <a:lnTo>
                  <a:pt x="1104" y="1435"/>
                </a:lnTo>
                <a:lnTo>
                  <a:pt x="711" y="1435"/>
                </a:lnTo>
                <a:lnTo>
                  <a:pt x="317" y="1435"/>
                </a:lnTo>
                <a:lnTo>
                  <a:pt x="0" y="1117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45352" y="10070856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0" y="57099"/>
                </a:moveTo>
                <a:lnTo>
                  <a:pt x="4953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47859" y="10070862"/>
            <a:ext cx="164287" cy="0"/>
          </a:xfrm>
          <a:custGeom>
            <a:avLst/>
            <a:gdLst/>
            <a:ahLst/>
            <a:cxnLst/>
            <a:rect l="l" t="t" r="r" b="b"/>
            <a:pathLst>
              <a:path w="164287">
                <a:moveTo>
                  <a:pt x="0" y="0"/>
                </a:moveTo>
                <a:lnTo>
                  <a:pt x="0" y="0"/>
                </a:lnTo>
                <a:lnTo>
                  <a:pt x="161836" y="0"/>
                </a:lnTo>
                <a:lnTo>
                  <a:pt x="16428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47859" y="10065528"/>
            <a:ext cx="164287" cy="0"/>
          </a:xfrm>
          <a:custGeom>
            <a:avLst/>
            <a:gdLst/>
            <a:ahLst/>
            <a:cxnLst/>
            <a:rect l="l" t="t" r="r" b="b"/>
            <a:pathLst>
              <a:path w="164287">
                <a:moveTo>
                  <a:pt x="0" y="0"/>
                </a:moveTo>
                <a:lnTo>
                  <a:pt x="0" y="0"/>
                </a:lnTo>
                <a:lnTo>
                  <a:pt x="161366" y="0"/>
                </a:lnTo>
                <a:lnTo>
                  <a:pt x="16428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42450" y="10127955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0" y="0"/>
                </a:lnTo>
                <a:lnTo>
                  <a:pt x="172199" y="0"/>
                </a:lnTo>
                <a:lnTo>
                  <a:pt x="17509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45108" y="10133269"/>
            <a:ext cx="179755" cy="0"/>
          </a:xfrm>
          <a:custGeom>
            <a:avLst/>
            <a:gdLst/>
            <a:ahLst/>
            <a:cxnLst/>
            <a:rect l="l" t="t" r="r" b="b"/>
            <a:pathLst>
              <a:path w="179755">
                <a:moveTo>
                  <a:pt x="0" y="0"/>
                </a:moveTo>
                <a:lnTo>
                  <a:pt x="172440" y="0"/>
                </a:lnTo>
                <a:lnTo>
                  <a:pt x="17975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5136" y="10135927"/>
            <a:ext cx="189725" cy="0"/>
          </a:xfrm>
          <a:custGeom>
            <a:avLst/>
            <a:gdLst/>
            <a:ahLst/>
            <a:cxnLst/>
            <a:rect l="l" t="t" r="r" b="b"/>
            <a:pathLst>
              <a:path w="189725">
                <a:moveTo>
                  <a:pt x="0" y="0"/>
                </a:moveTo>
                <a:lnTo>
                  <a:pt x="711" y="0"/>
                </a:lnTo>
                <a:lnTo>
                  <a:pt x="189014" y="0"/>
                </a:lnTo>
                <a:lnTo>
                  <a:pt x="18972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9795" y="10127955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1181" y="0"/>
                </a:lnTo>
                <a:lnTo>
                  <a:pt x="0" y="1181"/>
                </a:lnTo>
                <a:lnTo>
                  <a:pt x="0" y="2654"/>
                </a:lnTo>
                <a:lnTo>
                  <a:pt x="0" y="4127"/>
                </a:lnTo>
                <a:lnTo>
                  <a:pt x="1181" y="5308"/>
                </a:lnTo>
                <a:lnTo>
                  <a:pt x="2654" y="5308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9958" y="10130608"/>
            <a:ext cx="0" cy="5321"/>
          </a:xfrm>
          <a:custGeom>
            <a:avLst/>
            <a:gdLst/>
            <a:ahLst/>
            <a:cxnLst/>
            <a:rect l="l" t="t" r="r" b="b"/>
            <a:pathLst>
              <a:path h="5321">
                <a:moveTo>
                  <a:pt x="0" y="0"/>
                </a:moveTo>
                <a:lnTo>
                  <a:pt x="0" y="5321"/>
                </a:lnTo>
              </a:path>
            </a:pathLst>
          </a:custGeom>
          <a:ln w="532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45204" y="10065528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27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90880" y="9941860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7619"/>
                </a:moveTo>
                <a:lnTo>
                  <a:pt x="7912" y="3301"/>
                </a:lnTo>
                <a:lnTo>
                  <a:pt x="4318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948304" y="9941866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52"/>
                </a:lnTo>
                <a:lnTo>
                  <a:pt x="1181" y="5333"/>
                </a:lnTo>
                <a:lnTo>
                  <a:pt x="2654" y="5333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54554" y="9941866"/>
            <a:ext cx="8318" cy="7632"/>
          </a:xfrm>
          <a:custGeom>
            <a:avLst/>
            <a:gdLst/>
            <a:ahLst/>
            <a:cxnLst/>
            <a:rect l="l" t="t" r="r" b="b"/>
            <a:pathLst>
              <a:path w="8318" h="7632">
                <a:moveTo>
                  <a:pt x="8318" y="7632"/>
                </a:moveTo>
                <a:lnTo>
                  <a:pt x="8242" y="6819"/>
                </a:lnTo>
                <a:lnTo>
                  <a:pt x="8077" y="6045"/>
                </a:lnTo>
                <a:lnTo>
                  <a:pt x="7785" y="5333"/>
                </a:lnTo>
                <a:lnTo>
                  <a:pt x="6578" y="2184"/>
                </a:lnTo>
                <a:lnTo>
                  <a:pt x="3530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909022" y="9941866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5333"/>
                </a:moveTo>
                <a:lnTo>
                  <a:pt x="1473" y="5333"/>
                </a:lnTo>
                <a:lnTo>
                  <a:pt x="2679" y="4140"/>
                </a:lnTo>
                <a:lnTo>
                  <a:pt x="2679" y="2679"/>
                </a:lnTo>
                <a:lnTo>
                  <a:pt x="2679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97128" y="9941866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3"/>
                </a:lnTo>
                <a:lnTo>
                  <a:pt x="241" y="6045"/>
                </a:lnTo>
                <a:lnTo>
                  <a:pt x="76" y="6819"/>
                </a:lnTo>
                <a:lnTo>
                  <a:pt x="0" y="7632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60827" y="9941866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0"/>
                </a:moveTo>
                <a:lnTo>
                  <a:pt x="3975" y="0"/>
                </a:lnTo>
                <a:lnTo>
                  <a:pt x="381" y="3301"/>
                </a:lnTo>
                <a:lnTo>
                  <a:pt x="0" y="7619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62325" y="9947200"/>
            <a:ext cx="28257" cy="0"/>
          </a:xfrm>
          <a:custGeom>
            <a:avLst/>
            <a:gdLst/>
            <a:ahLst/>
            <a:cxnLst/>
            <a:rect l="l" t="t" r="r" b="b"/>
            <a:pathLst>
              <a:path w="28257">
                <a:moveTo>
                  <a:pt x="0" y="0"/>
                </a:moveTo>
                <a:lnTo>
                  <a:pt x="12" y="0"/>
                </a:lnTo>
                <a:lnTo>
                  <a:pt x="2825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53267" y="10003121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0558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53267" y="10008436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1015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67564" y="10070856"/>
            <a:ext cx="4711" cy="57099"/>
          </a:xfrm>
          <a:custGeom>
            <a:avLst/>
            <a:gdLst/>
            <a:ahLst/>
            <a:cxnLst/>
            <a:rect l="l" t="t" r="r" b="b"/>
            <a:pathLst>
              <a:path w="4711" h="57099">
                <a:moveTo>
                  <a:pt x="4711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87704" y="10070856"/>
            <a:ext cx="4737" cy="57099"/>
          </a:xfrm>
          <a:custGeom>
            <a:avLst/>
            <a:gdLst/>
            <a:ahLst/>
            <a:cxnLst/>
            <a:rect l="l" t="t" r="r" b="b"/>
            <a:pathLst>
              <a:path w="4737" h="57099">
                <a:moveTo>
                  <a:pt x="0" y="57099"/>
                </a:moveTo>
                <a:lnTo>
                  <a:pt x="473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82370" y="10070856"/>
            <a:ext cx="4724" cy="57099"/>
          </a:xfrm>
          <a:custGeom>
            <a:avLst/>
            <a:gdLst/>
            <a:ahLst/>
            <a:cxnLst/>
            <a:rect l="l" t="t" r="r" b="b"/>
            <a:pathLst>
              <a:path w="4724" h="57099">
                <a:moveTo>
                  <a:pt x="0" y="57099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50706" y="10070856"/>
            <a:ext cx="4940" cy="57099"/>
          </a:xfrm>
          <a:custGeom>
            <a:avLst/>
            <a:gdLst/>
            <a:ahLst/>
            <a:cxnLst/>
            <a:rect l="l" t="t" r="r" b="b"/>
            <a:pathLst>
              <a:path w="4940" h="57099">
                <a:moveTo>
                  <a:pt x="0" y="57099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92867" y="10008442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87535" y="10008442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56114" y="10008442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50762" y="10008950"/>
            <a:ext cx="4902" cy="56578"/>
          </a:xfrm>
          <a:custGeom>
            <a:avLst/>
            <a:gdLst/>
            <a:ahLst/>
            <a:cxnLst/>
            <a:rect l="l" t="t" r="r" b="b"/>
            <a:pathLst>
              <a:path w="4902" h="56578">
                <a:moveTo>
                  <a:pt x="0" y="56578"/>
                </a:moveTo>
                <a:lnTo>
                  <a:pt x="49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69422" y="9947200"/>
            <a:ext cx="28232" cy="0"/>
          </a:xfrm>
          <a:custGeom>
            <a:avLst/>
            <a:gdLst/>
            <a:ahLst/>
            <a:cxnLst/>
            <a:rect l="l" t="t" r="r" b="b"/>
            <a:pathLst>
              <a:path w="28232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66107" y="9947200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152" y="1320"/>
                </a:lnTo>
                <a:lnTo>
                  <a:pt x="0" y="3035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50613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1181" y="0"/>
                </a:lnTo>
                <a:lnTo>
                  <a:pt x="0" y="1193"/>
                </a:lnTo>
                <a:lnTo>
                  <a:pt x="0" y="2654"/>
                </a:lnTo>
                <a:lnTo>
                  <a:pt x="0" y="4127"/>
                </a:lnTo>
                <a:lnTo>
                  <a:pt x="1181" y="5321"/>
                </a:lnTo>
                <a:lnTo>
                  <a:pt x="2654" y="5321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61524" y="9950239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0" y="52882"/>
                </a:moveTo>
                <a:lnTo>
                  <a:pt x="458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56171" y="9949477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0" y="53644"/>
                </a:moveTo>
                <a:lnTo>
                  <a:pt x="466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905724" y="9947200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902409" y="9947200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152" y="1320"/>
                </a:lnTo>
                <a:lnTo>
                  <a:pt x="0" y="3047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98032" y="9950251"/>
            <a:ext cx="4368" cy="52870"/>
          </a:xfrm>
          <a:custGeom>
            <a:avLst/>
            <a:gdLst/>
            <a:ahLst/>
            <a:cxnLst/>
            <a:rect l="l" t="t" r="r" b="b"/>
            <a:pathLst>
              <a:path w="4368" h="52870">
                <a:moveTo>
                  <a:pt x="0" y="52870"/>
                </a:moveTo>
                <a:lnTo>
                  <a:pt x="4368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92698" y="9949502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0" y="53619"/>
                </a:moveTo>
                <a:lnTo>
                  <a:pt x="44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967729" y="10008442"/>
            <a:ext cx="4737" cy="57086"/>
          </a:xfrm>
          <a:custGeom>
            <a:avLst/>
            <a:gdLst/>
            <a:ahLst/>
            <a:cxnLst/>
            <a:rect l="l" t="t" r="r" b="b"/>
            <a:pathLst>
              <a:path w="4737" h="57086">
                <a:moveTo>
                  <a:pt x="4737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962401" y="10008442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50958" y="9947200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54259" y="9947205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3047"/>
                </a:moveTo>
                <a:lnTo>
                  <a:pt x="3187" y="1308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962868" y="9949502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4432" y="5361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57571" y="9950251"/>
            <a:ext cx="4394" cy="52870"/>
          </a:xfrm>
          <a:custGeom>
            <a:avLst/>
            <a:gdLst/>
            <a:ahLst/>
            <a:cxnLst/>
            <a:rect l="l" t="t" r="r" b="b"/>
            <a:pathLst>
              <a:path w="4394" h="52870">
                <a:moveTo>
                  <a:pt x="4394" y="52870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972891" y="10070856"/>
            <a:ext cx="4737" cy="57099"/>
          </a:xfrm>
          <a:custGeom>
            <a:avLst/>
            <a:gdLst/>
            <a:ahLst/>
            <a:cxnLst/>
            <a:rect l="l" t="t" r="r" b="b"/>
            <a:pathLst>
              <a:path w="4737" h="57099">
                <a:moveTo>
                  <a:pt x="4737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009695" y="10070856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4952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004342" y="10070856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4952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024864" y="10133269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1943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017550" y="10127960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0" y="5308"/>
                </a:moveTo>
                <a:lnTo>
                  <a:pt x="1473" y="5308"/>
                </a:lnTo>
                <a:lnTo>
                  <a:pt x="2654" y="4127"/>
                </a:lnTo>
                <a:lnTo>
                  <a:pt x="2654" y="2654"/>
                </a:lnTo>
                <a:lnTo>
                  <a:pt x="2654" y="1181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004279" y="10008442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4940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998933" y="10008442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012141" y="10065528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5334"/>
                </a:moveTo>
                <a:lnTo>
                  <a:pt x="1473" y="5334"/>
                </a:lnTo>
                <a:lnTo>
                  <a:pt x="2654" y="4127"/>
                </a:lnTo>
                <a:lnTo>
                  <a:pt x="2654" y="2679"/>
                </a:lnTo>
                <a:lnTo>
                  <a:pt x="2654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99166" y="9949477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4660" y="53644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990581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3035"/>
                </a:moveTo>
                <a:lnTo>
                  <a:pt x="3162" y="1320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93891" y="9950239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4584" y="52882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06730" y="10003115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5321"/>
                </a:moveTo>
                <a:lnTo>
                  <a:pt x="1473" y="5321"/>
                </a:lnTo>
                <a:lnTo>
                  <a:pt x="2654" y="4140"/>
                </a:lnTo>
                <a:lnTo>
                  <a:pt x="2654" y="2667"/>
                </a:lnTo>
                <a:lnTo>
                  <a:pt x="2654" y="1193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75905" y="9939207"/>
            <a:ext cx="108191" cy="0"/>
          </a:xfrm>
          <a:custGeom>
            <a:avLst/>
            <a:gdLst/>
            <a:ahLst/>
            <a:cxnLst/>
            <a:rect l="l" t="t" r="r" b="b"/>
            <a:pathLst>
              <a:path w="108191">
                <a:moveTo>
                  <a:pt x="0" y="0"/>
                </a:moveTo>
                <a:lnTo>
                  <a:pt x="711" y="0"/>
                </a:lnTo>
                <a:lnTo>
                  <a:pt x="108191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69120" y="9941866"/>
            <a:ext cx="121754" cy="0"/>
          </a:xfrm>
          <a:custGeom>
            <a:avLst/>
            <a:gdLst/>
            <a:ahLst/>
            <a:cxnLst/>
            <a:rect l="l" t="t" r="r" b="b"/>
            <a:pathLst>
              <a:path w="121754">
                <a:moveTo>
                  <a:pt x="0" y="0"/>
                </a:moveTo>
                <a:lnTo>
                  <a:pt x="0" y="0"/>
                </a:lnTo>
                <a:lnTo>
                  <a:pt x="114973" y="0"/>
                </a:lnTo>
                <a:lnTo>
                  <a:pt x="12175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75905" y="9939207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711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84094" y="9939207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90402" y="10161964"/>
            <a:ext cx="40309" cy="46685"/>
          </a:xfrm>
          <a:custGeom>
            <a:avLst/>
            <a:gdLst/>
            <a:ahLst/>
            <a:cxnLst/>
            <a:rect l="l" t="t" r="r" b="b"/>
            <a:pathLst>
              <a:path w="40309" h="46685">
                <a:moveTo>
                  <a:pt x="40309" y="20015"/>
                </a:moveTo>
                <a:lnTo>
                  <a:pt x="23279" y="20015"/>
                </a:lnTo>
                <a:lnTo>
                  <a:pt x="23279" y="28092"/>
                </a:lnTo>
                <a:lnTo>
                  <a:pt x="30340" y="28092"/>
                </a:lnTo>
                <a:lnTo>
                  <a:pt x="30340" y="37719"/>
                </a:lnTo>
                <a:lnTo>
                  <a:pt x="29514" y="38061"/>
                </a:lnTo>
                <a:lnTo>
                  <a:pt x="27622" y="38341"/>
                </a:lnTo>
                <a:lnTo>
                  <a:pt x="25311" y="38341"/>
                </a:lnTo>
                <a:lnTo>
                  <a:pt x="16827" y="38341"/>
                </a:lnTo>
                <a:lnTo>
                  <a:pt x="10858" y="32842"/>
                </a:lnTo>
                <a:lnTo>
                  <a:pt x="10858" y="23342"/>
                </a:lnTo>
                <a:lnTo>
                  <a:pt x="10858" y="13436"/>
                </a:lnTo>
                <a:lnTo>
                  <a:pt x="17437" y="8547"/>
                </a:lnTo>
                <a:lnTo>
                  <a:pt x="26060" y="8547"/>
                </a:lnTo>
                <a:lnTo>
                  <a:pt x="31076" y="8547"/>
                </a:lnTo>
                <a:lnTo>
                  <a:pt x="34137" y="9359"/>
                </a:lnTo>
                <a:lnTo>
                  <a:pt x="36639" y="10515"/>
                </a:lnTo>
                <a:lnTo>
                  <a:pt x="38811" y="2171"/>
                </a:lnTo>
                <a:lnTo>
                  <a:pt x="36575" y="1155"/>
                </a:lnTo>
                <a:lnTo>
                  <a:pt x="32029" y="0"/>
                </a:lnTo>
                <a:lnTo>
                  <a:pt x="26123" y="0"/>
                </a:lnTo>
                <a:lnTo>
                  <a:pt x="11836" y="3253"/>
                </a:lnTo>
                <a:lnTo>
                  <a:pt x="2535" y="12614"/>
                </a:lnTo>
                <a:lnTo>
                  <a:pt x="0" y="23888"/>
                </a:lnTo>
                <a:lnTo>
                  <a:pt x="0" y="30594"/>
                </a:lnTo>
                <a:lnTo>
                  <a:pt x="2311" y="36576"/>
                </a:lnTo>
                <a:lnTo>
                  <a:pt x="6451" y="40576"/>
                </a:lnTo>
                <a:lnTo>
                  <a:pt x="10655" y="44577"/>
                </a:lnTo>
                <a:lnTo>
                  <a:pt x="16700" y="46685"/>
                </a:lnTo>
                <a:lnTo>
                  <a:pt x="25044" y="46685"/>
                </a:lnTo>
                <a:lnTo>
                  <a:pt x="31076" y="46685"/>
                </a:lnTo>
                <a:lnTo>
                  <a:pt x="37122" y="45186"/>
                </a:lnTo>
                <a:lnTo>
                  <a:pt x="40309" y="44107"/>
                </a:lnTo>
                <a:lnTo>
                  <a:pt x="40309" y="20015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937156" y="10164067"/>
            <a:ext cx="31216" cy="44856"/>
          </a:xfrm>
          <a:custGeom>
            <a:avLst/>
            <a:gdLst/>
            <a:ahLst/>
            <a:cxnLst/>
            <a:rect l="l" t="t" r="r" b="b"/>
            <a:pathLst>
              <a:path w="31216" h="44856">
                <a:moveTo>
                  <a:pt x="29451" y="0"/>
                </a:moveTo>
                <a:lnTo>
                  <a:pt x="5156" y="0"/>
                </a:lnTo>
                <a:lnTo>
                  <a:pt x="2311" y="23075"/>
                </a:lnTo>
                <a:lnTo>
                  <a:pt x="4076" y="22796"/>
                </a:lnTo>
                <a:lnTo>
                  <a:pt x="5765" y="22669"/>
                </a:lnTo>
                <a:lnTo>
                  <a:pt x="8216" y="22669"/>
                </a:lnTo>
                <a:lnTo>
                  <a:pt x="17030" y="22669"/>
                </a:lnTo>
                <a:lnTo>
                  <a:pt x="20624" y="25450"/>
                </a:lnTo>
                <a:lnTo>
                  <a:pt x="20624" y="30060"/>
                </a:lnTo>
                <a:lnTo>
                  <a:pt x="20624" y="34747"/>
                </a:lnTo>
                <a:lnTo>
                  <a:pt x="16078" y="36779"/>
                </a:lnTo>
                <a:lnTo>
                  <a:pt x="11810" y="36779"/>
                </a:lnTo>
                <a:lnTo>
                  <a:pt x="7810" y="36779"/>
                </a:lnTo>
                <a:lnTo>
                  <a:pt x="3797" y="35560"/>
                </a:lnTo>
                <a:lnTo>
                  <a:pt x="1904" y="34607"/>
                </a:lnTo>
                <a:lnTo>
                  <a:pt x="0" y="42341"/>
                </a:lnTo>
                <a:lnTo>
                  <a:pt x="2451" y="43624"/>
                </a:lnTo>
                <a:lnTo>
                  <a:pt x="6921" y="44856"/>
                </a:lnTo>
                <a:lnTo>
                  <a:pt x="12280" y="44856"/>
                </a:lnTo>
                <a:lnTo>
                  <a:pt x="24155" y="44856"/>
                </a:lnTo>
                <a:lnTo>
                  <a:pt x="31216" y="37592"/>
                </a:lnTo>
                <a:lnTo>
                  <a:pt x="31216" y="29387"/>
                </a:lnTo>
                <a:lnTo>
                  <a:pt x="31216" y="24155"/>
                </a:lnTo>
                <a:lnTo>
                  <a:pt x="29184" y="20497"/>
                </a:lnTo>
                <a:lnTo>
                  <a:pt x="25857" y="18249"/>
                </a:lnTo>
                <a:lnTo>
                  <a:pt x="22796" y="16014"/>
                </a:lnTo>
                <a:lnTo>
                  <a:pt x="18453" y="15062"/>
                </a:lnTo>
                <a:lnTo>
                  <a:pt x="14249" y="15062"/>
                </a:lnTo>
                <a:lnTo>
                  <a:pt x="13169" y="15062"/>
                </a:lnTo>
                <a:lnTo>
                  <a:pt x="12357" y="15125"/>
                </a:lnTo>
                <a:lnTo>
                  <a:pt x="11404" y="15201"/>
                </a:lnTo>
                <a:lnTo>
                  <a:pt x="12357" y="8483"/>
                </a:lnTo>
                <a:lnTo>
                  <a:pt x="29451" y="8483"/>
                </a:lnTo>
                <a:lnTo>
                  <a:pt x="29451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56964" y="1401356"/>
            <a:ext cx="3037687" cy="8345652"/>
          </a:xfrm>
          <a:custGeom>
            <a:avLst/>
            <a:gdLst/>
            <a:ahLst/>
            <a:cxnLst/>
            <a:rect l="l" t="t" r="r" b="b"/>
            <a:pathLst>
              <a:path w="3037687" h="8345652">
                <a:moveTo>
                  <a:pt x="0" y="8345652"/>
                </a:moveTo>
                <a:lnTo>
                  <a:pt x="3037687" y="8345652"/>
                </a:lnTo>
                <a:lnTo>
                  <a:pt x="3037687" y="0"/>
                </a:lnTo>
                <a:lnTo>
                  <a:pt x="0" y="0"/>
                </a:lnTo>
                <a:lnTo>
                  <a:pt x="0" y="8345652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312293" y="1560709"/>
            <a:ext cx="2523749" cy="8026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22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22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71838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71838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67257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67257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46271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6271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6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86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66933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66933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8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78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76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76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65447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65447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64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64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52621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52621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73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73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61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61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72165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72165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98631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98631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5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92827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92827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98631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98631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8631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98631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40467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40467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40465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40465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6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16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16762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16762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3454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13454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4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4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77949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77949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00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00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84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4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77629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77629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89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89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00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00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84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84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90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90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00216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00216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84600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84600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77841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77841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90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90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00240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00240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84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84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77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77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90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90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00160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00160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84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84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77596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77596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89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9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99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99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84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884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77897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77897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90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90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00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00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84682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84682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77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77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90179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90179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00324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00324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57656" y="10148479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16072" y="10148135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26321" y="10155666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26321" y="10173992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58341" y="10150105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875331" y="10143026"/>
            <a:ext cx="109334" cy="9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5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G5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39958" y="10131941"/>
            <a:ext cx="184905" cy="3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877760" y="99468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5913454" y="99468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5877760" y="10082208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71" name="object 71"/>
          <p:cNvSpPr txBox="1"/>
          <p:nvPr/>
        </p:nvSpPr>
        <p:spPr>
          <a:xfrm>
            <a:off x="5913454" y="10082208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75905" y="9940537"/>
            <a:ext cx="114969" cy="1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345760" y="9946811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6381454" y="9946811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6345760" y="100822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66" name="object 66"/>
          <p:cNvSpPr txBox="1"/>
          <p:nvPr/>
        </p:nvSpPr>
        <p:spPr>
          <a:xfrm>
            <a:off x="6381454" y="100822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38279" y="9416371"/>
            <a:ext cx="248351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986630" y="9416371"/>
            <a:ext cx="225066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2648946" y="9375922"/>
            <a:ext cx="30786" cy="10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1738265" y="910920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2074256" y="8502290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2328278" y="8502290"/>
            <a:ext cx="409023" cy="1070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074256" y="8656740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2074256" y="8971917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2074256" y="9101156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074256" y="9287094"/>
            <a:ext cx="254021" cy="286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820512" y="7994990"/>
            <a:ext cx="373379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3193892" y="7994990"/>
            <a:ext cx="12801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738279" y="7915081"/>
            <a:ext cx="24835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986630" y="7915081"/>
            <a:ext cx="225066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648946" y="7874632"/>
            <a:ext cx="30786" cy="10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1738265" y="760791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820512" y="7691304"/>
            <a:ext cx="298705" cy="878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2820512" y="6490261"/>
            <a:ext cx="50139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2820512" y="6490257"/>
            <a:ext cx="298705" cy="574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074256" y="7001002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328278" y="7001002"/>
            <a:ext cx="409023" cy="107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074256" y="7155451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074256" y="7470628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074256" y="7599867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074256" y="7785806"/>
            <a:ext cx="254021" cy="286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57200" y="6423355"/>
            <a:ext cx="3358794" cy="332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84350" algn="ctr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 O</a:t>
            </a:r>
            <a:r>
              <a:rPr sz="2700" b="1" spc="-4" baseline="3034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tional</a:t>
            </a:r>
            <a:r>
              <a:rPr sz="2700" b="1" spc="-43" baseline="303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2700" b="1" spc="-34" baseline="303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YNC</a:t>
            </a:r>
            <a:endParaRPr sz="1800">
              <a:latin typeface="Calibri"/>
              <a:cs typeface="Calibri"/>
            </a:endParaRPr>
          </a:p>
          <a:p>
            <a:pPr marL="1258192">
              <a:lnSpc>
                <a:spcPct val="101725"/>
              </a:lnSpc>
              <a:spcBef>
                <a:spcPts val="195"/>
              </a:spcBef>
            </a:pPr>
            <a:r>
              <a:rPr sz="1200" spc="-10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 Additional</a:t>
            </a:r>
            <a:r>
              <a:rPr sz="1200" spc="-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Bea</a:t>
            </a:r>
            <a:r>
              <a:rPr sz="1200" spc="-4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ons</a:t>
            </a:r>
            <a:endParaRPr sz="1200">
              <a:latin typeface="Calibri"/>
              <a:cs typeface="Calibri"/>
            </a:endParaRPr>
          </a:p>
          <a:p>
            <a:pPr marL="377270" marR="2206163" algn="ctr">
              <a:lnSpc>
                <a:spcPct val="101725"/>
              </a:lnSpc>
              <a:spcBef>
                <a:spcPts val="4253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2nd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 marL="377270" marR="2257370" algn="ctr">
              <a:lnSpc>
                <a:spcPct val="101725"/>
              </a:lnSpc>
              <a:spcBef>
                <a:spcPts val="10298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r>
              <a:rPr sz="1200" spc="-1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t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1618" y="5926117"/>
            <a:ext cx="65730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8" name="object 38"/>
          <p:cNvSpPr txBox="1"/>
          <p:nvPr/>
        </p:nvSpPr>
        <p:spPr>
          <a:xfrm>
            <a:off x="1507349" y="5926117"/>
            <a:ext cx="65813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1202830" y="5486477"/>
            <a:ext cx="110632" cy="18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1352" y="5428143"/>
            <a:ext cx="264368" cy="19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155505" y="4998702"/>
            <a:ext cx="503234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658740" y="4998702"/>
            <a:ext cx="51608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710349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217374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724398" y="4998702"/>
            <a:ext cx="50702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231422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710349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17374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724398" y="5358669"/>
            <a:ext cx="50702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231422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710349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217374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724398" y="5718636"/>
            <a:ext cx="507023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231422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200" y="4830356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389922" marR="178238" indent="24714">
              <a:lnSpc>
                <a:spcPts val="840"/>
              </a:lnSpc>
            </a:pP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XFH/               </a:t>
            </a:r>
            <a:r>
              <a:rPr sz="700" b="1" spc="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XFH/               </a:t>
            </a:r>
            <a:r>
              <a:rPr sz="700" b="1" spc="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XFH/               </a:t>
            </a:r>
            <a:r>
              <a:rPr sz="700" b="1" spc="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XFH/ UC/12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UC/24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</a:t>
            </a:r>
            <a:endParaRPr sz="700">
              <a:latin typeface="Calibri"/>
              <a:cs typeface="Calibri"/>
            </a:endParaRPr>
          </a:p>
          <a:p>
            <a:pPr marL="1366808">
              <a:lnSpc>
                <a:spcPct val="101725"/>
              </a:lnSpc>
              <a:spcBef>
                <a:spcPts val="1537"/>
              </a:spcBef>
            </a:pP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</a:t>
            </a:r>
            <a:r>
              <a:rPr sz="700" spc="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</a:t>
            </a:r>
            <a:r>
              <a:rPr sz="700" spc="13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</a:t>
            </a:r>
            <a:r>
              <a:rPr sz="700" spc="5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marL="1422874" marR="288385" algn="ctr">
              <a:lnSpc>
                <a:spcPct val="101725"/>
              </a:lnSpc>
              <a:spcBef>
                <a:spcPts val="1620"/>
              </a:spcBef>
            </a:pP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</a:t>
            </a:r>
            <a:r>
              <a:rPr sz="700" spc="13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</a:t>
            </a:r>
            <a:r>
              <a:rPr sz="700" spc="14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</a:t>
            </a:r>
            <a:r>
              <a:rPr sz="700" spc="14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700">
              <a:latin typeface="Calibri"/>
              <a:cs typeface="Calibri"/>
            </a:endParaRPr>
          </a:p>
          <a:p>
            <a:pPr marL="1321819" marR="177791" algn="ctr">
              <a:lnSpc>
                <a:spcPts val="695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(12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</a:t>
            </a:r>
            <a:r>
              <a:rPr sz="600" spc="1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 </a:t>
            </a:r>
            <a:r>
              <a:rPr sz="6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            </a:t>
            </a:r>
            <a:r>
              <a:rPr sz="600" spc="10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6350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121775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437199" y="3426353"/>
            <a:ext cx="1240449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806350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121775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37199" y="3638904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806350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121775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37199" y="3842209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06350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21775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437199" y="4045515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806350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21775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37199" y="4248820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3162363"/>
            <a:ext cx="3358794" cy="147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413683" marR="277124" indent="50800">
              <a:lnSpc>
                <a:spcPts val="1179"/>
              </a:lnSpc>
              <a:spcBef>
                <a:spcPts val="230"/>
              </a:spcBef>
            </a:pP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1800" spc="154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2        </a:t>
            </a:r>
            <a:r>
              <a:rPr sz="1800" spc="272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Flash Speed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55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1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 </a:t>
            </a:r>
            <a:r>
              <a:rPr sz="1650" spc="11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60 fepm (1Hz)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</a:t>
            </a:r>
            <a:r>
              <a:rPr sz="1650" spc="3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30 fepm (0.5Hz)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  </a:t>
            </a:r>
            <a:r>
              <a:rPr sz="1650" spc="2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90 fepm (1.5Hz)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0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</a:t>
            </a:r>
            <a:r>
              <a:rPr sz="1650" spc="26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45 fepm (0.75 Hz)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964" y="1401356"/>
            <a:ext cx="3037687" cy="834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95006"/>
            <a:ext cx="3371494" cy="15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232200">
              <a:lnSpc>
                <a:spcPct val="1017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232200">
              <a:lnSpc>
                <a:spcPct val="101725"/>
              </a:lnSpc>
              <a:spcBef>
                <a:spcPts val="5735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900052">
              <a:lnSpc>
                <a:spcPts val="1240"/>
              </a:lnSpc>
              <a:spcBef>
                <a:spcPts val="62"/>
              </a:spcBef>
            </a:pPr>
            <a:r>
              <a:rPr sz="1800" b="1" spc="0" baseline="2275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CuadroTexto 333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</a:t>
            </a:r>
            <a:r>
              <a:rPr lang="es-ES" sz="900"/>
              <a:t>80 </a:t>
            </a:r>
            <a:r>
              <a:rPr lang="es-ES" sz="900" smtClean="0"/>
              <a:t>oficinas </a:t>
            </a:r>
            <a:r>
              <a:rPr lang="es-ES" sz="900" dirty="0" smtClean="0"/>
              <a:t>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333" name="CuadroTexto 3332"/>
          <p:cNvSpPr txBox="1"/>
          <p:nvPr/>
        </p:nvSpPr>
        <p:spPr>
          <a:xfrm>
            <a:off x="463549" y="997906"/>
            <a:ext cx="38433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Intermitente de </a:t>
            </a:r>
            <a:r>
              <a:rPr lang="es-ES" sz="1700" b="1" dirty="0" err="1"/>
              <a:t>X</a:t>
            </a:r>
            <a:r>
              <a:rPr lang="es-ES" sz="1700" b="1" dirty="0" err="1" smtClean="0"/>
              <a:t>enon</a:t>
            </a:r>
            <a:r>
              <a:rPr lang="es-ES" sz="1700" b="1" dirty="0" smtClean="0"/>
              <a:t> XFH</a:t>
            </a:r>
            <a:endParaRPr lang="es-ES" sz="1700" b="1" dirty="0"/>
          </a:p>
        </p:txBody>
      </p:sp>
      <p:pic>
        <p:nvPicPr>
          <p:cNvPr id="3334" name="Imagen 33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432518-D741-494B-8102-F54EB5311E8B}"/>
</file>

<file path=customXml/itemProps2.xml><?xml version="1.0" encoding="utf-8"?>
<ds:datastoreItem xmlns:ds="http://schemas.openxmlformats.org/officeDocument/2006/customXml" ds:itemID="{AB78BFA3-C401-4C6E-8C1D-8263E3CD5A1F}"/>
</file>

<file path=customXml/itemProps3.xml><?xml version="1.0" encoding="utf-8"?>
<ds:datastoreItem xmlns:ds="http://schemas.openxmlformats.org/officeDocument/2006/customXml" ds:itemID="{8B0A71A7-188A-479F-ADF5-49CF408AC8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139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2</cp:revision>
  <dcterms:modified xsi:type="dcterms:W3CDTF">2015-04-10T08:30:31Z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