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933A64-8F42-4510-A038-15A89A5E64A9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2015-04-10T08:32:27Z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