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K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87" y="2449398"/>
            <a:ext cx="3705225" cy="3200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061" y="6108700"/>
            <a:ext cx="2457450" cy="3181350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63373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7023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5535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620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7EDDF1-1E4F-4609-9780-1F424C8E4F70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2015-04-10T08:34:51Z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