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7569200" cy="10693400"/>
  <p:notesSz cx="7569200" cy="10693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602" y="-28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info@soverincontr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object 3276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179672" y="66522"/>
                </a:moveTo>
                <a:lnTo>
                  <a:pt x="172229" y="62699"/>
                </a:lnTo>
                <a:lnTo>
                  <a:pt x="170262" y="61751"/>
                </a:lnTo>
                <a:lnTo>
                  <a:pt x="158637" y="58158"/>
                </a:lnTo>
                <a:lnTo>
                  <a:pt x="162450" y="106692"/>
                </a:lnTo>
                <a:lnTo>
                  <a:pt x="172864" y="106692"/>
                </a:lnTo>
                <a:lnTo>
                  <a:pt x="175633" y="108610"/>
                </a:lnTo>
                <a:lnTo>
                  <a:pt x="176268" y="112229"/>
                </a:lnTo>
                <a:lnTo>
                  <a:pt x="176700" y="115620"/>
                </a:lnTo>
                <a:lnTo>
                  <a:pt x="175214" y="122643"/>
                </a:lnTo>
                <a:lnTo>
                  <a:pt x="171594" y="132842"/>
                </a:lnTo>
                <a:lnTo>
                  <a:pt x="125684" y="263144"/>
                </a:lnTo>
                <a:lnTo>
                  <a:pt x="122200" y="272669"/>
                </a:lnTo>
                <a:lnTo>
                  <a:pt x="116806" y="285464"/>
                </a:lnTo>
                <a:lnTo>
                  <a:pt x="112501" y="292900"/>
                </a:lnTo>
                <a:lnTo>
                  <a:pt x="109098" y="296938"/>
                </a:lnTo>
                <a:lnTo>
                  <a:pt x="104640" y="298843"/>
                </a:lnTo>
                <a:lnTo>
                  <a:pt x="94442" y="298843"/>
                </a:lnTo>
                <a:lnTo>
                  <a:pt x="91889" y="297141"/>
                </a:lnTo>
                <a:lnTo>
                  <a:pt x="91457" y="293535"/>
                </a:lnTo>
                <a:lnTo>
                  <a:pt x="91038" y="289915"/>
                </a:lnTo>
                <a:lnTo>
                  <a:pt x="92740" y="282270"/>
                </a:lnTo>
                <a:lnTo>
                  <a:pt x="96779" y="270789"/>
                </a:lnTo>
                <a:lnTo>
                  <a:pt x="105910" y="67157"/>
                </a:lnTo>
                <a:lnTo>
                  <a:pt x="95577" y="73791"/>
                </a:lnTo>
                <a:lnTo>
                  <a:pt x="85875" y="82078"/>
                </a:lnTo>
                <a:lnTo>
                  <a:pt x="78491" y="91186"/>
                </a:lnTo>
                <a:lnTo>
                  <a:pt x="69166" y="109140"/>
                </a:lnTo>
                <a:lnTo>
                  <a:pt x="63917" y="121940"/>
                </a:lnTo>
                <a:lnTo>
                  <a:pt x="58298" y="137096"/>
                </a:lnTo>
                <a:lnTo>
                  <a:pt x="11752" y="268871"/>
                </a:lnTo>
                <a:lnTo>
                  <a:pt x="8052" y="279663"/>
                </a:lnTo>
                <a:lnTo>
                  <a:pt x="3828" y="293704"/>
                </a:lnTo>
                <a:lnTo>
                  <a:pt x="1175" y="305139"/>
                </a:lnTo>
                <a:lnTo>
                  <a:pt x="0" y="315384"/>
                </a:lnTo>
                <a:lnTo>
                  <a:pt x="2412" y="327489"/>
                </a:lnTo>
                <a:lnTo>
                  <a:pt x="10266" y="338175"/>
                </a:lnTo>
                <a:lnTo>
                  <a:pt x="15516" y="342320"/>
                </a:lnTo>
                <a:lnTo>
                  <a:pt x="26968" y="347162"/>
                </a:lnTo>
                <a:lnTo>
                  <a:pt x="41089" y="348792"/>
                </a:lnTo>
                <a:lnTo>
                  <a:pt x="46730" y="348568"/>
                </a:lnTo>
                <a:lnTo>
                  <a:pt x="59108" y="346546"/>
                </a:lnTo>
                <a:lnTo>
                  <a:pt x="71696" y="342417"/>
                </a:lnTo>
                <a:lnTo>
                  <a:pt x="82292" y="337519"/>
                </a:lnTo>
                <a:lnTo>
                  <a:pt x="93239" y="331119"/>
                </a:lnTo>
                <a:lnTo>
                  <a:pt x="104424" y="323291"/>
                </a:lnTo>
                <a:lnTo>
                  <a:pt x="97198" y="343700"/>
                </a:lnTo>
                <a:lnTo>
                  <a:pt x="182859" y="343700"/>
                </a:lnTo>
                <a:lnTo>
                  <a:pt x="304017" y="0"/>
                </a:lnTo>
                <a:lnTo>
                  <a:pt x="218356" y="0"/>
                </a:lnTo>
                <a:lnTo>
                  <a:pt x="190302" y="79921"/>
                </a:lnTo>
                <a:lnTo>
                  <a:pt x="185628" y="72263"/>
                </a:lnTo>
                <a:lnTo>
                  <a:pt x="179672" y="66522"/>
                </a:lnTo>
                <a:close/>
              </a:path>
              <a:path w="304017" h="348792">
                <a:moveTo>
                  <a:pt x="158637" y="58158"/>
                </a:moveTo>
                <a:lnTo>
                  <a:pt x="145026" y="56959"/>
                </a:lnTo>
                <a:lnTo>
                  <a:pt x="142687" y="56993"/>
                </a:lnTo>
                <a:lnTo>
                  <a:pt x="130113" y="58369"/>
                </a:lnTo>
                <a:lnTo>
                  <a:pt x="117867" y="61758"/>
                </a:lnTo>
                <a:lnTo>
                  <a:pt x="105910" y="67157"/>
                </a:lnTo>
                <a:lnTo>
                  <a:pt x="96779" y="270789"/>
                </a:lnTo>
                <a:lnTo>
                  <a:pt x="145445" y="132842"/>
                </a:lnTo>
                <a:lnTo>
                  <a:pt x="149281" y="121793"/>
                </a:lnTo>
                <a:lnTo>
                  <a:pt x="152671" y="114769"/>
                </a:lnTo>
                <a:lnTo>
                  <a:pt x="155656" y="111582"/>
                </a:lnTo>
                <a:lnTo>
                  <a:pt x="158412" y="108394"/>
                </a:lnTo>
                <a:lnTo>
                  <a:pt x="162450" y="106692"/>
                </a:lnTo>
                <a:lnTo>
                  <a:pt x="158637" y="5815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7" name="object 3277"/>
          <p:cNvSpPr/>
          <p:nvPr/>
        </p:nvSpPr>
        <p:spPr>
          <a:xfrm>
            <a:off x="5642667" y="506535"/>
            <a:ext cx="85661" cy="192151"/>
          </a:xfrm>
          <a:custGeom>
            <a:avLst/>
            <a:gdLst/>
            <a:ahLst/>
            <a:cxnLst/>
            <a:rect l="l" t="t" r="r" b="b"/>
            <a:pathLst>
              <a:path w="85661" h="192150">
                <a:moveTo>
                  <a:pt x="80556" y="26149"/>
                </a:moveTo>
                <a:lnTo>
                  <a:pt x="84175" y="15951"/>
                </a:lnTo>
                <a:lnTo>
                  <a:pt x="85661" y="8928"/>
                </a:lnTo>
                <a:lnTo>
                  <a:pt x="85229" y="5537"/>
                </a:lnTo>
                <a:lnTo>
                  <a:pt x="84594" y="1917"/>
                </a:lnTo>
                <a:lnTo>
                  <a:pt x="81826" y="0"/>
                </a:lnTo>
                <a:lnTo>
                  <a:pt x="76517" y="0"/>
                </a:lnTo>
                <a:lnTo>
                  <a:pt x="71412" y="0"/>
                </a:lnTo>
                <a:lnTo>
                  <a:pt x="67373" y="1701"/>
                </a:lnTo>
                <a:lnTo>
                  <a:pt x="64617" y="4889"/>
                </a:lnTo>
                <a:lnTo>
                  <a:pt x="61633" y="8077"/>
                </a:lnTo>
                <a:lnTo>
                  <a:pt x="58242" y="15100"/>
                </a:lnTo>
                <a:lnTo>
                  <a:pt x="54406" y="26149"/>
                </a:lnTo>
                <a:lnTo>
                  <a:pt x="5740" y="164096"/>
                </a:lnTo>
                <a:lnTo>
                  <a:pt x="1701" y="175577"/>
                </a:lnTo>
                <a:lnTo>
                  <a:pt x="0" y="183222"/>
                </a:lnTo>
                <a:lnTo>
                  <a:pt x="419" y="186842"/>
                </a:lnTo>
                <a:lnTo>
                  <a:pt x="850" y="190449"/>
                </a:lnTo>
                <a:lnTo>
                  <a:pt x="3403" y="192150"/>
                </a:lnTo>
                <a:lnTo>
                  <a:pt x="8077" y="192150"/>
                </a:lnTo>
                <a:lnTo>
                  <a:pt x="13601" y="192150"/>
                </a:lnTo>
                <a:lnTo>
                  <a:pt x="18059" y="190245"/>
                </a:lnTo>
                <a:lnTo>
                  <a:pt x="21463" y="186207"/>
                </a:lnTo>
                <a:lnTo>
                  <a:pt x="25767" y="178772"/>
                </a:lnTo>
                <a:lnTo>
                  <a:pt x="31161" y="165976"/>
                </a:lnTo>
                <a:lnTo>
                  <a:pt x="34645" y="156451"/>
                </a:lnTo>
                <a:lnTo>
                  <a:pt x="80556" y="2614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8" name="object 3278"/>
          <p:cNvSpPr/>
          <p:nvPr/>
        </p:nvSpPr>
        <p:spPr>
          <a:xfrm>
            <a:off x="5551628" y="399842"/>
            <a:ext cx="304017" cy="348792"/>
          </a:xfrm>
          <a:custGeom>
            <a:avLst/>
            <a:gdLst/>
            <a:ahLst/>
            <a:cxnLst/>
            <a:rect l="l" t="t" r="r" b="b"/>
            <a:pathLst>
              <a:path w="304017" h="348792">
                <a:moveTo>
                  <a:pt x="304017" y="0"/>
                </a:moveTo>
                <a:lnTo>
                  <a:pt x="182859" y="343700"/>
                </a:lnTo>
                <a:lnTo>
                  <a:pt x="97198" y="343700"/>
                </a:lnTo>
                <a:lnTo>
                  <a:pt x="104424" y="323291"/>
                </a:lnTo>
                <a:lnTo>
                  <a:pt x="93239" y="331119"/>
                </a:lnTo>
                <a:lnTo>
                  <a:pt x="82292" y="337519"/>
                </a:lnTo>
                <a:lnTo>
                  <a:pt x="71696" y="342417"/>
                </a:lnTo>
                <a:lnTo>
                  <a:pt x="59108" y="346546"/>
                </a:lnTo>
                <a:lnTo>
                  <a:pt x="46730" y="348568"/>
                </a:lnTo>
                <a:lnTo>
                  <a:pt x="41089" y="348792"/>
                </a:lnTo>
                <a:lnTo>
                  <a:pt x="26968" y="347162"/>
                </a:lnTo>
                <a:lnTo>
                  <a:pt x="15516" y="342320"/>
                </a:lnTo>
                <a:lnTo>
                  <a:pt x="10266" y="338175"/>
                </a:lnTo>
                <a:lnTo>
                  <a:pt x="2412" y="327489"/>
                </a:lnTo>
                <a:lnTo>
                  <a:pt x="0" y="315384"/>
                </a:lnTo>
                <a:lnTo>
                  <a:pt x="68" y="313944"/>
                </a:lnTo>
                <a:lnTo>
                  <a:pt x="3828" y="293704"/>
                </a:lnTo>
                <a:lnTo>
                  <a:pt x="8052" y="279663"/>
                </a:lnTo>
                <a:lnTo>
                  <a:pt x="11752" y="268871"/>
                </a:lnTo>
                <a:lnTo>
                  <a:pt x="58298" y="137096"/>
                </a:lnTo>
                <a:lnTo>
                  <a:pt x="63917" y="121940"/>
                </a:lnTo>
                <a:lnTo>
                  <a:pt x="69166" y="109140"/>
                </a:lnTo>
                <a:lnTo>
                  <a:pt x="74087" y="98755"/>
                </a:lnTo>
                <a:lnTo>
                  <a:pt x="85875" y="82078"/>
                </a:lnTo>
                <a:lnTo>
                  <a:pt x="95577" y="73791"/>
                </a:lnTo>
                <a:lnTo>
                  <a:pt x="105910" y="67157"/>
                </a:lnTo>
                <a:lnTo>
                  <a:pt x="117867" y="61758"/>
                </a:lnTo>
                <a:lnTo>
                  <a:pt x="130113" y="58369"/>
                </a:lnTo>
                <a:lnTo>
                  <a:pt x="142687" y="56993"/>
                </a:lnTo>
                <a:lnTo>
                  <a:pt x="145026" y="56959"/>
                </a:lnTo>
                <a:lnTo>
                  <a:pt x="158637" y="58158"/>
                </a:lnTo>
                <a:lnTo>
                  <a:pt x="170262" y="61751"/>
                </a:lnTo>
                <a:lnTo>
                  <a:pt x="179672" y="66522"/>
                </a:lnTo>
                <a:lnTo>
                  <a:pt x="190302" y="79921"/>
                </a:lnTo>
                <a:lnTo>
                  <a:pt x="218356" y="0"/>
                </a:lnTo>
                <a:lnTo>
                  <a:pt x="304017" y="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9" name="object 3279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37126" y="22837"/>
                </a:moveTo>
                <a:lnTo>
                  <a:pt x="227407" y="13601"/>
                </a:lnTo>
                <a:lnTo>
                  <a:pt x="223435" y="10980"/>
                </a:lnTo>
                <a:lnTo>
                  <a:pt x="213325" y="6156"/>
                </a:lnTo>
                <a:lnTo>
                  <a:pt x="201479" y="2727"/>
                </a:lnTo>
                <a:lnTo>
                  <a:pt x="187893" y="679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227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35222" y="111222"/>
                </a:lnTo>
                <a:lnTo>
                  <a:pt x="240122" y="96156"/>
                </a:lnTo>
                <a:lnTo>
                  <a:pt x="243780" y="82516"/>
                </a:lnTo>
                <a:lnTo>
                  <a:pt x="246203" y="70281"/>
                </a:lnTo>
                <a:lnTo>
                  <a:pt x="247402" y="59432"/>
                </a:lnTo>
                <a:lnTo>
                  <a:pt x="247384" y="49949"/>
                </a:lnTo>
                <a:lnTo>
                  <a:pt x="247017" y="46324"/>
                </a:lnTo>
                <a:lnTo>
                  <a:pt x="243651" y="33744"/>
                </a:lnTo>
                <a:lnTo>
                  <a:pt x="237126" y="22837"/>
                </a:lnTo>
                <a:close/>
              </a:path>
              <a:path w="247402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647" y="248752"/>
                </a:lnTo>
                <a:lnTo>
                  <a:pt x="183848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85" y="19235"/>
                </a:lnTo>
                <a:lnTo>
                  <a:pt x="90361" y="26429"/>
                </a:lnTo>
                <a:lnTo>
                  <a:pt x="80817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0" name="object 3280"/>
          <p:cNvSpPr/>
          <p:nvPr/>
        </p:nvSpPr>
        <p:spPr>
          <a:xfrm>
            <a:off x="5912821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40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1" name="object 3281"/>
          <p:cNvSpPr/>
          <p:nvPr/>
        </p:nvSpPr>
        <p:spPr>
          <a:xfrm>
            <a:off x="5786378" y="456801"/>
            <a:ext cx="247402" cy="291833"/>
          </a:xfrm>
          <a:custGeom>
            <a:avLst/>
            <a:gdLst/>
            <a:ahLst/>
            <a:cxnLst/>
            <a:rect l="l" t="t" r="r" b="b"/>
            <a:pathLst>
              <a:path w="247402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848" y="239174"/>
                </a:lnTo>
                <a:lnTo>
                  <a:pt x="175647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817" y="34680"/>
                </a:lnTo>
                <a:lnTo>
                  <a:pt x="90361" y="26429"/>
                </a:lnTo>
                <a:lnTo>
                  <a:pt x="100885" y="19235"/>
                </a:lnTo>
                <a:lnTo>
                  <a:pt x="112404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893" y="679"/>
                </a:lnTo>
                <a:lnTo>
                  <a:pt x="201479" y="2727"/>
                </a:lnTo>
                <a:lnTo>
                  <a:pt x="213325" y="6156"/>
                </a:lnTo>
                <a:lnTo>
                  <a:pt x="223435" y="10980"/>
                </a:lnTo>
                <a:lnTo>
                  <a:pt x="237126" y="22837"/>
                </a:lnTo>
                <a:lnTo>
                  <a:pt x="243651" y="33744"/>
                </a:lnTo>
                <a:lnTo>
                  <a:pt x="247017" y="46324"/>
                </a:lnTo>
                <a:lnTo>
                  <a:pt x="247402" y="59432"/>
                </a:lnTo>
                <a:lnTo>
                  <a:pt x="246203" y="70281"/>
                </a:lnTo>
                <a:lnTo>
                  <a:pt x="243780" y="82516"/>
                </a:lnTo>
                <a:lnTo>
                  <a:pt x="240122" y="96156"/>
                </a:lnTo>
                <a:lnTo>
                  <a:pt x="235222" y="111222"/>
                </a:lnTo>
                <a:lnTo>
                  <a:pt x="234418" y="113499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2" name="object 3282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37031" y="22812"/>
                </a:moveTo>
                <a:lnTo>
                  <a:pt x="227191" y="13601"/>
                </a:lnTo>
                <a:lnTo>
                  <a:pt x="223413" y="11062"/>
                </a:lnTo>
                <a:lnTo>
                  <a:pt x="213381" y="6202"/>
                </a:lnTo>
                <a:lnTo>
                  <a:pt x="201553" y="2748"/>
                </a:lnTo>
                <a:lnTo>
                  <a:pt x="187945" y="684"/>
                </a:lnTo>
                <a:lnTo>
                  <a:pt x="172569" y="0"/>
                </a:lnTo>
                <a:lnTo>
                  <a:pt x="165999" y="144"/>
                </a:lnTo>
                <a:lnTo>
                  <a:pt x="153234" y="1274"/>
                </a:lnTo>
                <a:lnTo>
                  <a:pt x="140720" y="3513"/>
                </a:lnTo>
                <a:lnTo>
                  <a:pt x="142188" y="62560"/>
                </a:lnTo>
                <a:lnTo>
                  <a:pt x="146216" y="55270"/>
                </a:lnTo>
                <a:lnTo>
                  <a:pt x="148756" y="51650"/>
                </a:lnTo>
                <a:lnTo>
                  <a:pt x="153011" y="49745"/>
                </a:lnTo>
                <a:lnTo>
                  <a:pt x="163856" y="49745"/>
                </a:lnTo>
                <a:lnTo>
                  <a:pt x="166193" y="52082"/>
                </a:lnTo>
                <a:lnTo>
                  <a:pt x="166409" y="56121"/>
                </a:lnTo>
                <a:lnTo>
                  <a:pt x="166274" y="58092"/>
                </a:lnTo>
                <a:lnTo>
                  <a:pt x="163952" y="68379"/>
                </a:lnTo>
                <a:lnTo>
                  <a:pt x="158751" y="84391"/>
                </a:lnTo>
                <a:lnTo>
                  <a:pt x="151525" y="105003"/>
                </a:lnTo>
                <a:lnTo>
                  <a:pt x="126442" y="105003"/>
                </a:lnTo>
                <a:lnTo>
                  <a:pt x="110288" y="150914"/>
                </a:lnTo>
                <a:lnTo>
                  <a:pt x="221248" y="150914"/>
                </a:lnTo>
                <a:lnTo>
                  <a:pt x="234418" y="113499"/>
                </a:lnTo>
                <a:lnTo>
                  <a:pt x="240035" y="96156"/>
                </a:lnTo>
                <a:lnTo>
                  <a:pt x="243688" y="82516"/>
                </a:lnTo>
                <a:lnTo>
                  <a:pt x="246143" y="70281"/>
                </a:lnTo>
                <a:lnTo>
                  <a:pt x="247382" y="59432"/>
                </a:lnTo>
                <a:lnTo>
                  <a:pt x="247384" y="49949"/>
                </a:lnTo>
                <a:lnTo>
                  <a:pt x="247000" y="46223"/>
                </a:lnTo>
                <a:lnTo>
                  <a:pt x="243608" y="33686"/>
                </a:lnTo>
                <a:lnTo>
                  <a:pt x="237031" y="22812"/>
                </a:lnTo>
                <a:close/>
              </a:path>
              <a:path w="247384" h="291833">
                <a:moveTo>
                  <a:pt x="18142" y="276984"/>
                </a:moveTo>
                <a:lnTo>
                  <a:pt x="30367" y="283972"/>
                </a:lnTo>
                <a:lnTo>
                  <a:pt x="36839" y="286381"/>
                </a:lnTo>
                <a:lnTo>
                  <a:pt x="48408" y="289375"/>
                </a:lnTo>
                <a:lnTo>
                  <a:pt x="61342" y="291210"/>
                </a:lnTo>
                <a:lnTo>
                  <a:pt x="75642" y="291833"/>
                </a:lnTo>
                <a:lnTo>
                  <a:pt x="88582" y="291369"/>
                </a:lnTo>
                <a:lnTo>
                  <a:pt x="101567" y="289857"/>
                </a:lnTo>
                <a:lnTo>
                  <a:pt x="113685" y="287313"/>
                </a:lnTo>
                <a:lnTo>
                  <a:pt x="124956" y="283756"/>
                </a:lnTo>
                <a:lnTo>
                  <a:pt x="132028" y="280869"/>
                </a:lnTo>
                <a:lnTo>
                  <a:pt x="143302" y="275130"/>
                </a:lnTo>
                <a:lnTo>
                  <a:pt x="153998" y="268168"/>
                </a:lnTo>
                <a:lnTo>
                  <a:pt x="164060" y="259956"/>
                </a:lnTo>
                <a:lnTo>
                  <a:pt x="175593" y="248752"/>
                </a:lnTo>
                <a:lnTo>
                  <a:pt x="183752" y="239174"/>
                </a:lnTo>
                <a:lnTo>
                  <a:pt x="189993" y="229984"/>
                </a:lnTo>
                <a:lnTo>
                  <a:pt x="197150" y="216065"/>
                </a:lnTo>
                <a:lnTo>
                  <a:pt x="202258" y="203957"/>
                </a:lnTo>
                <a:lnTo>
                  <a:pt x="207430" y="189814"/>
                </a:lnTo>
                <a:lnTo>
                  <a:pt x="214860" y="169189"/>
                </a:lnTo>
                <a:lnTo>
                  <a:pt x="133669" y="169189"/>
                </a:lnTo>
                <a:lnTo>
                  <a:pt x="120486" y="206184"/>
                </a:lnTo>
                <a:lnTo>
                  <a:pt x="117712" y="213791"/>
                </a:lnTo>
                <a:lnTo>
                  <a:pt x="112200" y="226466"/>
                </a:lnTo>
                <a:lnTo>
                  <a:pt x="107100" y="234657"/>
                </a:lnTo>
                <a:lnTo>
                  <a:pt x="103277" y="239547"/>
                </a:lnTo>
                <a:lnTo>
                  <a:pt x="97956" y="241884"/>
                </a:lnTo>
                <a:lnTo>
                  <a:pt x="86272" y="241884"/>
                </a:lnTo>
                <a:lnTo>
                  <a:pt x="83504" y="239979"/>
                </a:lnTo>
                <a:lnTo>
                  <a:pt x="82869" y="236359"/>
                </a:lnTo>
                <a:lnTo>
                  <a:pt x="83966" y="227324"/>
                </a:lnTo>
                <a:lnTo>
                  <a:pt x="88825" y="211709"/>
                </a:lnTo>
                <a:lnTo>
                  <a:pt x="110288" y="150914"/>
                </a:lnTo>
                <a:lnTo>
                  <a:pt x="126442" y="105003"/>
                </a:lnTo>
                <a:lnTo>
                  <a:pt x="133669" y="84391"/>
                </a:lnTo>
                <a:lnTo>
                  <a:pt x="136814" y="75707"/>
                </a:lnTo>
                <a:lnTo>
                  <a:pt x="142188" y="62560"/>
                </a:lnTo>
                <a:lnTo>
                  <a:pt x="140720" y="3513"/>
                </a:lnTo>
                <a:lnTo>
                  <a:pt x="128458" y="6848"/>
                </a:lnTo>
                <a:lnTo>
                  <a:pt x="116447" y="11264"/>
                </a:lnTo>
                <a:lnTo>
                  <a:pt x="100842" y="19235"/>
                </a:lnTo>
                <a:lnTo>
                  <a:pt x="90274" y="26429"/>
                </a:lnTo>
                <a:lnTo>
                  <a:pt x="80729" y="34680"/>
                </a:lnTo>
                <a:lnTo>
                  <a:pt x="72239" y="44005"/>
                </a:lnTo>
                <a:lnTo>
                  <a:pt x="64484" y="54530"/>
                </a:lnTo>
                <a:lnTo>
                  <a:pt x="58272" y="64706"/>
                </a:lnTo>
                <a:lnTo>
                  <a:pt x="52392" y="76043"/>
                </a:lnTo>
                <a:lnTo>
                  <a:pt x="46845" y="88550"/>
                </a:lnTo>
                <a:lnTo>
                  <a:pt x="41632" y="102235"/>
                </a:lnTo>
                <a:lnTo>
                  <a:pt x="12726" y="184505"/>
                </a:lnTo>
                <a:lnTo>
                  <a:pt x="8140" y="198058"/>
                </a:lnTo>
                <a:lnTo>
                  <a:pt x="4237" y="211415"/>
                </a:lnTo>
                <a:lnTo>
                  <a:pt x="1602" y="222836"/>
                </a:lnTo>
                <a:lnTo>
                  <a:pt x="192" y="232321"/>
                </a:lnTo>
                <a:lnTo>
                  <a:pt x="0" y="238167"/>
                </a:lnTo>
                <a:lnTo>
                  <a:pt x="1530" y="250783"/>
                </a:lnTo>
                <a:lnTo>
                  <a:pt x="5716" y="262509"/>
                </a:lnTo>
                <a:lnTo>
                  <a:pt x="9266" y="268304"/>
                </a:lnTo>
                <a:lnTo>
                  <a:pt x="18142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3" name="object 3283"/>
          <p:cNvSpPr/>
          <p:nvPr/>
        </p:nvSpPr>
        <p:spPr>
          <a:xfrm>
            <a:off x="6134939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568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4" name="object 3284"/>
          <p:cNvSpPr/>
          <p:nvPr/>
        </p:nvSpPr>
        <p:spPr>
          <a:xfrm>
            <a:off x="6008496" y="456801"/>
            <a:ext cx="247384" cy="291833"/>
          </a:xfrm>
          <a:custGeom>
            <a:avLst/>
            <a:gdLst/>
            <a:ahLst/>
            <a:cxnLst/>
            <a:rect l="l" t="t" r="r" b="b"/>
            <a:pathLst>
              <a:path w="247384" h="291833">
                <a:moveTo>
                  <a:pt x="221248" y="150914"/>
                </a:moveTo>
                <a:lnTo>
                  <a:pt x="110288" y="150914"/>
                </a:lnTo>
                <a:lnTo>
                  <a:pt x="88825" y="211709"/>
                </a:lnTo>
                <a:lnTo>
                  <a:pt x="83966" y="227324"/>
                </a:lnTo>
                <a:lnTo>
                  <a:pt x="82869" y="236359"/>
                </a:lnTo>
                <a:lnTo>
                  <a:pt x="83504" y="239979"/>
                </a:lnTo>
                <a:lnTo>
                  <a:pt x="86272" y="241884"/>
                </a:lnTo>
                <a:lnTo>
                  <a:pt x="91581" y="241884"/>
                </a:lnTo>
                <a:lnTo>
                  <a:pt x="97956" y="241884"/>
                </a:lnTo>
                <a:lnTo>
                  <a:pt x="103277" y="239547"/>
                </a:lnTo>
                <a:lnTo>
                  <a:pt x="107100" y="234657"/>
                </a:lnTo>
                <a:lnTo>
                  <a:pt x="112200" y="226466"/>
                </a:lnTo>
                <a:lnTo>
                  <a:pt x="117712" y="213791"/>
                </a:lnTo>
                <a:lnTo>
                  <a:pt x="120486" y="206184"/>
                </a:lnTo>
                <a:lnTo>
                  <a:pt x="133669" y="169189"/>
                </a:lnTo>
                <a:lnTo>
                  <a:pt x="214860" y="169189"/>
                </a:lnTo>
                <a:lnTo>
                  <a:pt x="207430" y="189814"/>
                </a:lnTo>
                <a:lnTo>
                  <a:pt x="202258" y="203957"/>
                </a:lnTo>
                <a:lnTo>
                  <a:pt x="197150" y="216065"/>
                </a:lnTo>
                <a:lnTo>
                  <a:pt x="192168" y="226134"/>
                </a:lnTo>
                <a:lnTo>
                  <a:pt x="183752" y="239174"/>
                </a:lnTo>
                <a:lnTo>
                  <a:pt x="175593" y="248752"/>
                </a:lnTo>
                <a:lnTo>
                  <a:pt x="165428" y="258724"/>
                </a:lnTo>
                <a:lnTo>
                  <a:pt x="153998" y="268168"/>
                </a:lnTo>
                <a:lnTo>
                  <a:pt x="143302" y="275130"/>
                </a:lnTo>
                <a:lnTo>
                  <a:pt x="132028" y="280869"/>
                </a:lnTo>
                <a:lnTo>
                  <a:pt x="113685" y="287313"/>
                </a:lnTo>
                <a:lnTo>
                  <a:pt x="101567" y="289857"/>
                </a:lnTo>
                <a:lnTo>
                  <a:pt x="88582" y="291369"/>
                </a:lnTo>
                <a:lnTo>
                  <a:pt x="75642" y="291833"/>
                </a:lnTo>
                <a:lnTo>
                  <a:pt x="61342" y="291210"/>
                </a:lnTo>
                <a:lnTo>
                  <a:pt x="48408" y="289375"/>
                </a:lnTo>
                <a:lnTo>
                  <a:pt x="36839" y="286381"/>
                </a:lnTo>
                <a:lnTo>
                  <a:pt x="18142" y="276984"/>
                </a:lnTo>
                <a:lnTo>
                  <a:pt x="9266" y="268304"/>
                </a:lnTo>
                <a:lnTo>
                  <a:pt x="1530" y="250783"/>
                </a:lnTo>
                <a:lnTo>
                  <a:pt x="0" y="238167"/>
                </a:lnTo>
                <a:lnTo>
                  <a:pt x="192" y="232321"/>
                </a:lnTo>
                <a:lnTo>
                  <a:pt x="4237" y="211415"/>
                </a:lnTo>
                <a:lnTo>
                  <a:pt x="8140" y="198058"/>
                </a:lnTo>
                <a:lnTo>
                  <a:pt x="12726" y="184505"/>
                </a:lnTo>
                <a:lnTo>
                  <a:pt x="41632" y="102235"/>
                </a:lnTo>
                <a:lnTo>
                  <a:pt x="46845" y="88550"/>
                </a:lnTo>
                <a:lnTo>
                  <a:pt x="52392" y="76043"/>
                </a:lnTo>
                <a:lnTo>
                  <a:pt x="58272" y="64706"/>
                </a:lnTo>
                <a:lnTo>
                  <a:pt x="64484" y="54530"/>
                </a:lnTo>
                <a:lnTo>
                  <a:pt x="71027" y="45506"/>
                </a:lnTo>
                <a:lnTo>
                  <a:pt x="80729" y="34680"/>
                </a:lnTo>
                <a:lnTo>
                  <a:pt x="90274" y="26429"/>
                </a:lnTo>
                <a:lnTo>
                  <a:pt x="100842" y="19235"/>
                </a:lnTo>
                <a:lnTo>
                  <a:pt x="112401" y="13080"/>
                </a:lnTo>
                <a:lnTo>
                  <a:pt x="128458" y="6848"/>
                </a:lnTo>
                <a:lnTo>
                  <a:pt x="140720" y="3513"/>
                </a:lnTo>
                <a:lnTo>
                  <a:pt x="153234" y="1274"/>
                </a:lnTo>
                <a:lnTo>
                  <a:pt x="165999" y="144"/>
                </a:lnTo>
                <a:lnTo>
                  <a:pt x="172569" y="0"/>
                </a:lnTo>
                <a:lnTo>
                  <a:pt x="187945" y="684"/>
                </a:lnTo>
                <a:lnTo>
                  <a:pt x="201553" y="2748"/>
                </a:lnTo>
                <a:lnTo>
                  <a:pt x="213381" y="6202"/>
                </a:lnTo>
                <a:lnTo>
                  <a:pt x="223413" y="11062"/>
                </a:lnTo>
                <a:lnTo>
                  <a:pt x="237031" y="22812"/>
                </a:lnTo>
                <a:lnTo>
                  <a:pt x="243608" y="33686"/>
                </a:lnTo>
                <a:lnTo>
                  <a:pt x="247000" y="46223"/>
                </a:lnTo>
                <a:lnTo>
                  <a:pt x="247384" y="49949"/>
                </a:lnTo>
                <a:lnTo>
                  <a:pt x="247382" y="59432"/>
                </a:lnTo>
                <a:lnTo>
                  <a:pt x="246143" y="70281"/>
                </a:lnTo>
                <a:lnTo>
                  <a:pt x="243688" y="82516"/>
                </a:lnTo>
                <a:lnTo>
                  <a:pt x="240035" y="96156"/>
                </a:lnTo>
                <a:lnTo>
                  <a:pt x="235205" y="111222"/>
                </a:lnTo>
                <a:lnTo>
                  <a:pt x="221248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5" name="object 3285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7817" y="211056"/>
                </a:moveTo>
                <a:lnTo>
                  <a:pt x="27031" y="220840"/>
                </a:lnTo>
                <a:lnTo>
                  <a:pt x="27121" y="222791"/>
                </a:lnTo>
                <a:lnTo>
                  <a:pt x="30515" y="235299"/>
                </a:lnTo>
                <a:lnTo>
                  <a:pt x="38931" y="245287"/>
                </a:lnTo>
                <a:lnTo>
                  <a:pt x="46664" y="249920"/>
                </a:lnTo>
                <a:lnTo>
                  <a:pt x="58706" y="253446"/>
                </a:lnTo>
                <a:lnTo>
                  <a:pt x="73577" y="254634"/>
                </a:lnTo>
                <a:lnTo>
                  <a:pt x="75974" y="254594"/>
                </a:lnTo>
                <a:lnTo>
                  <a:pt x="88355" y="253120"/>
                </a:lnTo>
                <a:lnTo>
                  <a:pt x="100996" y="249529"/>
                </a:lnTo>
                <a:lnTo>
                  <a:pt x="106867" y="247143"/>
                </a:lnTo>
                <a:lnTo>
                  <a:pt x="118037" y="241526"/>
                </a:lnTo>
                <a:lnTo>
                  <a:pt x="119919" y="204469"/>
                </a:lnTo>
                <a:lnTo>
                  <a:pt x="117366" y="202564"/>
                </a:lnTo>
                <a:lnTo>
                  <a:pt x="117150" y="198945"/>
                </a:lnTo>
                <a:lnTo>
                  <a:pt x="116934" y="195122"/>
                </a:lnTo>
                <a:lnTo>
                  <a:pt x="119068" y="187045"/>
                </a:lnTo>
                <a:lnTo>
                  <a:pt x="123526" y="174497"/>
                </a:lnTo>
                <a:lnTo>
                  <a:pt x="156901" y="79705"/>
                </a:lnTo>
                <a:lnTo>
                  <a:pt x="157376" y="78325"/>
                </a:lnTo>
                <a:lnTo>
                  <a:pt x="163107" y="64389"/>
                </a:lnTo>
                <a:lnTo>
                  <a:pt x="168382" y="55892"/>
                </a:lnTo>
                <a:lnTo>
                  <a:pt x="171773" y="51854"/>
                </a:lnTo>
                <a:lnTo>
                  <a:pt x="176028" y="49733"/>
                </a:lnTo>
                <a:lnTo>
                  <a:pt x="186022" y="49733"/>
                </a:lnTo>
                <a:lnTo>
                  <a:pt x="188778" y="51650"/>
                </a:lnTo>
                <a:lnTo>
                  <a:pt x="188994" y="55257"/>
                </a:lnTo>
                <a:lnTo>
                  <a:pt x="189210" y="58661"/>
                </a:lnTo>
                <a:lnTo>
                  <a:pt x="187077" y="66954"/>
                </a:lnTo>
                <a:lnTo>
                  <a:pt x="182619" y="79705"/>
                </a:lnTo>
                <a:lnTo>
                  <a:pt x="151796" y="167068"/>
                </a:lnTo>
                <a:lnTo>
                  <a:pt x="147890" y="177539"/>
                </a:lnTo>
                <a:lnTo>
                  <a:pt x="142597" y="190092"/>
                </a:lnTo>
                <a:lnTo>
                  <a:pt x="138410" y="197675"/>
                </a:lnTo>
                <a:lnTo>
                  <a:pt x="135007" y="202349"/>
                </a:lnTo>
                <a:lnTo>
                  <a:pt x="130549" y="204469"/>
                </a:lnTo>
                <a:lnTo>
                  <a:pt x="130333" y="327761"/>
                </a:lnTo>
                <a:lnTo>
                  <a:pt x="151788" y="319250"/>
                </a:lnTo>
                <a:lnTo>
                  <a:pt x="162652" y="313048"/>
                </a:lnTo>
                <a:lnTo>
                  <a:pt x="172421" y="305866"/>
                </a:lnTo>
                <a:lnTo>
                  <a:pt x="181743" y="297449"/>
                </a:lnTo>
                <a:lnTo>
                  <a:pt x="190341" y="287843"/>
                </a:lnTo>
                <a:lnTo>
                  <a:pt x="196221" y="278650"/>
                </a:lnTo>
                <a:lnTo>
                  <a:pt x="202423" y="264725"/>
                </a:lnTo>
                <a:lnTo>
                  <a:pt x="206933" y="253169"/>
                </a:lnTo>
                <a:lnTo>
                  <a:pt x="212228" y="238895"/>
                </a:lnTo>
                <a:lnTo>
                  <a:pt x="218331" y="221907"/>
                </a:lnTo>
                <a:lnTo>
                  <a:pt x="294849" y="5092"/>
                </a:lnTo>
                <a:lnTo>
                  <a:pt x="215144" y="5092"/>
                </a:lnTo>
                <a:lnTo>
                  <a:pt x="201326" y="26352"/>
                </a:lnTo>
                <a:lnTo>
                  <a:pt x="201147" y="25939"/>
                </a:lnTo>
                <a:lnTo>
                  <a:pt x="194180" y="14561"/>
                </a:lnTo>
                <a:lnTo>
                  <a:pt x="184740" y="6591"/>
                </a:lnTo>
                <a:lnTo>
                  <a:pt x="171154" y="1331"/>
                </a:lnTo>
                <a:lnTo>
                  <a:pt x="157536" y="0"/>
                </a:lnTo>
                <a:lnTo>
                  <a:pt x="154931" y="34"/>
                </a:lnTo>
                <a:lnTo>
                  <a:pt x="141574" y="1393"/>
                </a:lnTo>
                <a:lnTo>
                  <a:pt x="129184" y="4758"/>
                </a:lnTo>
                <a:lnTo>
                  <a:pt x="117777" y="10162"/>
                </a:lnTo>
                <a:lnTo>
                  <a:pt x="107371" y="17640"/>
                </a:lnTo>
                <a:lnTo>
                  <a:pt x="97802" y="27511"/>
                </a:lnTo>
                <a:lnTo>
                  <a:pt x="90857" y="37052"/>
                </a:lnTo>
                <a:lnTo>
                  <a:pt x="84382" y="48200"/>
                </a:lnTo>
                <a:lnTo>
                  <a:pt x="78401" y="60937"/>
                </a:lnTo>
                <a:lnTo>
                  <a:pt x="72942" y="75247"/>
                </a:lnTo>
                <a:lnTo>
                  <a:pt x="36810" y="177482"/>
                </a:lnTo>
                <a:lnTo>
                  <a:pt x="34194" y="185236"/>
                </a:lnTo>
                <a:lnTo>
                  <a:pt x="30195" y="199188"/>
                </a:lnTo>
                <a:lnTo>
                  <a:pt x="27817" y="211056"/>
                </a:lnTo>
                <a:close/>
              </a:path>
              <a:path w="294849" h="335191">
                <a:moveTo>
                  <a:pt x="0" y="292748"/>
                </a:moveTo>
                <a:lnTo>
                  <a:pt x="912" y="304693"/>
                </a:lnTo>
                <a:lnTo>
                  <a:pt x="4821" y="314227"/>
                </a:lnTo>
                <a:lnTo>
                  <a:pt x="11728" y="321373"/>
                </a:lnTo>
                <a:lnTo>
                  <a:pt x="19991" y="326130"/>
                </a:lnTo>
                <a:lnTo>
                  <a:pt x="30566" y="330127"/>
                </a:lnTo>
                <a:lnTo>
                  <a:pt x="42867" y="332955"/>
                </a:lnTo>
                <a:lnTo>
                  <a:pt x="56913" y="334635"/>
                </a:lnTo>
                <a:lnTo>
                  <a:pt x="72726" y="335191"/>
                </a:lnTo>
                <a:lnTo>
                  <a:pt x="80842" y="335071"/>
                </a:lnTo>
                <a:lnTo>
                  <a:pt x="94401" y="334296"/>
                </a:lnTo>
                <a:lnTo>
                  <a:pt x="107187" y="332812"/>
                </a:lnTo>
                <a:lnTo>
                  <a:pt x="119173" y="330629"/>
                </a:lnTo>
                <a:lnTo>
                  <a:pt x="130333" y="327761"/>
                </a:lnTo>
                <a:lnTo>
                  <a:pt x="130549" y="204469"/>
                </a:lnTo>
                <a:lnTo>
                  <a:pt x="119919" y="204469"/>
                </a:lnTo>
                <a:lnTo>
                  <a:pt x="118037" y="241526"/>
                </a:lnTo>
                <a:lnTo>
                  <a:pt x="129482" y="234441"/>
                </a:lnTo>
                <a:lnTo>
                  <a:pt x="122040" y="255701"/>
                </a:lnTo>
                <a:lnTo>
                  <a:pt x="121390" y="257451"/>
                </a:lnTo>
                <a:lnTo>
                  <a:pt x="115514" y="271401"/>
                </a:lnTo>
                <a:lnTo>
                  <a:pt x="110356" y="279717"/>
                </a:lnTo>
                <a:lnTo>
                  <a:pt x="106736" y="283540"/>
                </a:lnTo>
                <a:lnTo>
                  <a:pt x="101847" y="285457"/>
                </a:lnTo>
                <a:lnTo>
                  <a:pt x="86327" y="285457"/>
                </a:lnTo>
                <a:lnTo>
                  <a:pt x="83991" y="279082"/>
                </a:lnTo>
                <a:lnTo>
                  <a:pt x="88245" y="266750"/>
                </a:lnTo>
                <a:lnTo>
                  <a:pt x="5352" y="266750"/>
                </a:lnTo>
                <a:lnTo>
                  <a:pt x="2082" y="278368"/>
                </a:lnTo>
                <a:lnTo>
                  <a:pt x="0" y="29274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6" name="object 3286"/>
          <p:cNvSpPr/>
          <p:nvPr/>
        </p:nvSpPr>
        <p:spPr>
          <a:xfrm>
            <a:off x="6325810" y="506539"/>
            <a:ext cx="72275" cy="154736"/>
          </a:xfrm>
          <a:custGeom>
            <a:avLst/>
            <a:gdLst/>
            <a:ahLst/>
            <a:cxnLst/>
            <a:rect l="l" t="t" r="r" b="b"/>
            <a:pathLst>
              <a:path w="72275" h="154736">
                <a:moveTo>
                  <a:pt x="65684" y="29972"/>
                </a:moveTo>
                <a:lnTo>
                  <a:pt x="70142" y="17221"/>
                </a:lnTo>
                <a:lnTo>
                  <a:pt x="72275" y="8928"/>
                </a:lnTo>
                <a:lnTo>
                  <a:pt x="72059" y="5524"/>
                </a:lnTo>
                <a:lnTo>
                  <a:pt x="71843" y="1917"/>
                </a:lnTo>
                <a:lnTo>
                  <a:pt x="69088" y="0"/>
                </a:lnTo>
                <a:lnTo>
                  <a:pt x="63982" y="0"/>
                </a:lnTo>
                <a:lnTo>
                  <a:pt x="59093" y="0"/>
                </a:lnTo>
                <a:lnTo>
                  <a:pt x="54838" y="2120"/>
                </a:lnTo>
                <a:lnTo>
                  <a:pt x="51447" y="6159"/>
                </a:lnTo>
                <a:lnTo>
                  <a:pt x="46173" y="14656"/>
                </a:lnTo>
                <a:lnTo>
                  <a:pt x="40441" y="28591"/>
                </a:lnTo>
                <a:lnTo>
                  <a:pt x="39966" y="29972"/>
                </a:lnTo>
                <a:lnTo>
                  <a:pt x="6591" y="124764"/>
                </a:lnTo>
                <a:lnTo>
                  <a:pt x="2133" y="137312"/>
                </a:lnTo>
                <a:lnTo>
                  <a:pt x="0" y="145389"/>
                </a:lnTo>
                <a:lnTo>
                  <a:pt x="215" y="149212"/>
                </a:lnTo>
                <a:lnTo>
                  <a:pt x="431" y="152831"/>
                </a:lnTo>
                <a:lnTo>
                  <a:pt x="2984" y="154736"/>
                </a:lnTo>
                <a:lnTo>
                  <a:pt x="7874" y="154736"/>
                </a:lnTo>
                <a:lnTo>
                  <a:pt x="13614" y="154736"/>
                </a:lnTo>
                <a:lnTo>
                  <a:pt x="18072" y="152615"/>
                </a:lnTo>
                <a:lnTo>
                  <a:pt x="21475" y="147942"/>
                </a:lnTo>
                <a:lnTo>
                  <a:pt x="25662" y="140359"/>
                </a:lnTo>
                <a:lnTo>
                  <a:pt x="30955" y="127805"/>
                </a:lnTo>
                <a:lnTo>
                  <a:pt x="34861" y="117335"/>
                </a:lnTo>
                <a:lnTo>
                  <a:pt x="65684" y="2997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7" name="object 3287"/>
          <p:cNvSpPr/>
          <p:nvPr/>
        </p:nvSpPr>
        <p:spPr>
          <a:xfrm>
            <a:off x="6208875" y="456806"/>
            <a:ext cx="294849" cy="335191"/>
          </a:xfrm>
          <a:custGeom>
            <a:avLst/>
            <a:gdLst/>
            <a:ahLst/>
            <a:cxnLst/>
            <a:rect l="l" t="t" r="r" b="b"/>
            <a:pathLst>
              <a:path w="294849" h="335191">
                <a:moveTo>
                  <a:pt x="294849" y="5092"/>
                </a:moveTo>
                <a:lnTo>
                  <a:pt x="218331" y="221907"/>
                </a:lnTo>
                <a:lnTo>
                  <a:pt x="212228" y="238895"/>
                </a:lnTo>
                <a:lnTo>
                  <a:pt x="206933" y="253169"/>
                </a:lnTo>
                <a:lnTo>
                  <a:pt x="202423" y="264725"/>
                </a:lnTo>
                <a:lnTo>
                  <a:pt x="196221" y="278650"/>
                </a:lnTo>
                <a:lnTo>
                  <a:pt x="181743" y="297449"/>
                </a:lnTo>
                <a:lnTo>
                  <a:pt x="172421" y="305866"/>
                </a:lnTo>
                <a:lnTo>
                  <a:pt x="162652" y="313048"/>
                </a:lnTo>
                <a:lnTo>
                  <a:pt x="151788" y="319250"/>
                </a:lnTo>
                <a:lnTo>
                  <a:pt x="139828" y="324497"/>
                </a:lnTo>
                <a:lnTo>
                  <a:pt x="119173" y="330629"/>
                </a:lnTo>
                <a:lnTo>
                  <a:pt x="107187" y="332812"/>
                </a:lnTo>
                <a:lnTo>
                  <a:pt x="94401" y="334296"/>
                </a:lnTo>
                <a:lnTo>
                  <a:pt x="80842" y="335071"/>
                </a:lnTo>
                <a:lnTo>
                  <a:pt x="72726" y="335191"/>
                </a:lnTo>
                <a:lnTo>
                  <a:pt x="56913" y="334635"/>
                </a:lnTo>
                <a:lnTo>
                  <a:pt x="42867" y="332955"/>
                </a:lnTo>
                <a:lnTo>
                  <a:pt x="30566" y="330127"/>
                </a:lnTo>
                <a:lnTo>
                  <a:pt x="19991" y="326130"/>
                </a:lnTo>
                <a:lnTo>
                  <a:pt x="4821" y="314227"/>
                </a:lnTo>
                <a:lnTo>
                  <a:pt x="0" y="292748"/>
                </a:lnTo>
                <a:lnTo>
                  <a:pt x="2082" y="278368"/>
                </a:lnTo>
                <a:lnTo>
                  <a:pt x="5352" y="266750"/>
                </a:lnTo>
                <a:lnTo>
                  <a:pt x="88245" y="266750"/>
                </a:lnTo>
                <a:lnTo>
                  <a:pt x="83991" y="279082"/>
                </a:lnTo>
                <a:lnTo>
                  <a:pt x="86327" y="285457"/>
                </a:lnTo>
                <a:lnTo>
                  <a:pt x="95471" y="285457"/>
                </a:lnTo>
                <a:lnTo>
                  <a:pt x="101847" y="285457"/>
                </a:lnTo>
                <a:lnTo>
                  <a:pt x="106736" y="283540"/>
                </a:lnTo>
                <a:lnTo>
                  <a:pt x="110356" y="279717"/>
                </a:lnTo>
                <a:lnTo>
                  <a:pt x="115514" y="271401"/>
                </a:lnTo>
                <a:lnTo>
                  <a:pt x="121390" y="257451"/>
                </a:lnTo>
                <a:lnTo>
                  <a:pt x="122040" y="255701"/>
                </a:lnTo>
                <a:lnTo>
                  <a:pt x="129482" y="234441"/>
                </a:lnTo>
                <a:lnTo>
                  <a:pt x="118037" y="241526"/>
                </a:lnTo>
                <a:lnTo>
                  <a:pt x="106867" y="247143"/>
                </a:lnTo>
                <a:lnTo>
                  <a:pt x="100996" y="249529"/>
                </a:lnTo>
                <a:lnTo>
                  <a:pt x="88355" y="253120"/>
                </a:lnTo>
                <a:lnTo>
                  <a:pt x="75974" y="254594"/>
                </a:lnTo>
                <a:lnTo>
                  <a:pt x="73577" y="254634"/>
                </a:lnTo>
                <a:lnTo>
                  <a:pt x="58706" y="253446"/>
                </a:lnTo>
                <a:lnTo>
                  <a:pt x="46664" y="249920"/>
                </a:lnTo>
                <a:lnTo>
                  <a:pt x="38931" y="245287"/>
                </a:lnTo>
                <a:lnTo>
                  <a:pt x="30515" y="235299"/>
                </a:lnTo>
                <a:lnTo>
                  <a:pt x="27121" y="222791"/>
                </a:lnTo>
                <a:lnTo>
                  <a:pt x="27031" y="220840"/>
                </a:lnTo>
                <a:lnTo>
                  <a:pt x="27817" y="211056"/>
                </a:lnTo>
                <a:lnTo>
                  <a:pt x="30195" y="199188"/>
                </a:lnTo>
                <a:lnTo>
                  <a:pt x="34194" y="185236"/>
                </a:lnTo>
                <a:lnTo>
                  <a:pt x="72942" y="75247"/>
                </a:lnTo>
                <a:lnTo>
                  <a:pt x="78401" y="60937"/>
                </a:lnTo>
                <a:lnTo>
                  <a:pt x="84382" y="48200"/>
                </a:lnTo>
                <a:lnTo>
                  <a:pt x="90857" y="37052"/>
                </a:lnTo>
                <a:lnTo>
                  <a:pt x="97802" y="27511"/>
                </a:lnTo>
                <a:lnTo>
                  <a:pt x="105192" y="19593"/>
                </a:lnTo>
                <a:lnTo>
                  <a:pt x="117777" y="10162"/>
                </a:lnTo>
                <a:lnTo>
                  <a:pt x="129184" y="4758"/>
                </a:lnTo>
                <a:lnTo>
                  <a:pt x="141574" y="1393"/>
                </a:lnTo>
                <a:lnTo>
                  <a:pt x="154931" y="34"/>
                </a:lnTo>
                <a:lnTo>
                  <a:pt x="157536" y="0"/>
                </a:lnTo>
                <a:lnTo>
                  <a:pt x="171154" y="1331"/>
                </a:lnTo>
                <a:lnTo>
                  <a:pt x="182638" y="5410"/>
                </a:lnTo>
                <a:lnTo>
                  <a:pt x="194180" y="14561"/>
                </a:lnTo>
                <a:lnTo>
                  <a:pt x="201147" y="25939"/>
                </a:lnTo>
                <a:lnTo>
                  <a:pt x="201326" y="26352"/>
                </a:lnTo>
                <a:lnTo>
                  <a:pt x="215144" y="5092"/>
                </a:lnTo>
                <a:lnTo>
                  <a:pt x="294849" y="50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8" name="object 3288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37136" y="22837"/>
                </a:moveTo>
                <a:lnTo>
                  <a:pt x="227419" y="13601"/>
                </a:lnTo>
                <a:lnTo>
                  <a:pt x="223446" y="10980"/>
                </a:lnTo>
                <a:lnTo>
                  <a:pt x="213337" y="6156"/>
                </a:lnTo>
                <a:lnTo>
                  <a:pt x="201490" y="2727"/>
                </a:lnTo>
                <a:lnTo>
                  <a:pt x="187905" y="679"/>
                </a:lnTo>
                <a:lnTo>
                  <a:pt x="172580" y="0"/>
                </a:lnTo>
                <a:lnTo>
                  <a:pt x="166011" y="144"/>
                </a:lnTo>
                <a:lnTo>
                  <a:pt x="153246" y="1274"/>
                </a:lnTo>
                <a:lnTo>
                  <a:pt x="140732" y="3513"/>
                </a:lnTo>
                <a:lnTo>
                  <a:pt x="142197" y="62562"/>
                </a:lnTo>
                <a:lnTo>
                  <a:pt x="146215" y="55270"/>
                </a:lnTo>
                <a:lnTo>
                  <a:pt x="148768" y="51650"/>
                </a:lnTo>
                <a:lnTo>
                  <a:pt x="153238" y="49745"/>
                </a:lnTo>
                <a:lnTo>
                  <a:pt x="163868" y="49745"/>
                </a:lnTo>
                <a:lnTo>
                  <a:pt x="166205" y="52082"/>
                </a:lnTo>
                <a:lnTo>
                  <a:pt x="166421" y="56121"/>
                </a:lnTo>
                <a:lnTo>
                  <a:pt x="166286" y="58092"/>
                </a:lnTo>
                <a:lnTo>
                  <a:pt x="163964" y="68379"/>
                </a:lnTo>
                <a:lnTo>
                  <a:pt x="158763" y="84391"/>
                </a:lnTo>
                <a:lnTo>
                  <a:pt x="151536" y="105003"/>
                </a:lnTo>
                <a:lnTo>
                  <a:pt x="126454" y="105003"/>
                </a:lnTo>
                <a:lnTo>
                  <a:pt x="110299" y="150914"/>
                </a:lnTo>
                <a:lnTo>
                  <a:pt x="221247" y="150914"/>
                </a:lnTo>
                <a:lnTo>
                  <a:pt x="234429" y="113499"/>
                </a:lnTo>
                <a:lnTo>
                  <a:pt x="235234" y="111222"/>
                </a:lnTo>
                <a:lnTo>
                  <a:pt x="240134" y="96156"/>
                </a:lnTo>
                <a:lnTo>
                  <a:pt x="243791" y="82516"/>
                </a:lnTo>
                <a:lnTo>
                  <a:pt x="246215" y="70281"/>
                </a:lnTo>
                <a:lnTo>
                  <a:pt x="247413" y="59432"/>
                </a:lnTo>
                <a:lnTo>
                  <a:pt x="247396" y="49949"/>
                </a:lnTo>
                <a:lnTo>
                  <a:pt x="247026" y="46324"/>
                </a:lnTo>
                <a:lnTo>
                  <a:pt x="243657" y="33744"/>
                </a:lnTo>
                <a:lnTo>
                  <a:pt x="237136" y="22837"/>
                </a:lnTo>
                <a:close/>
              </a:path>
              <a:path w="247413" h="291833">
                <a:moveTo>
                  <a:pt x="18156" y="276986"/>
                </a:moveTo>
                <a:lnTo>
                  <a:pt x="30378" y="283972"/>
                </a:lnTo>
                <a:lnTo>
                  <a:pt x="36850" y="286381"/>
                </a:lnTo>
                <a:lnTo>
                  <a:pt x="48420" y="289375"/>
                </a:lnTo>
                <a:lnTo>
                  <a:pt x="61354" y="291210"/>
                </a:lnTo>
                <a:lnTo>
                  <a:pt x="75654" y="291833"/>
                </a:lnTo>
                <a:lnTo>
                  <a:pt x="88619" y="291369"/>
                </a:lnTo>
                <a:lnTo>
                  <a:pt x="101653" y="289857"/>
                </a:lnTo>
                <a:lnTo>
                  <a:pt x="113783" y="287313"/>
                </a:lnTo>
                <a:lnTo>
                  <a:pt x="124968" y="283756"/>
                </a:lnTo>
                <a:lnTo>
                  <a:pt x="132039" y="280869"/>
                </a:lnTo>
                <a:lnTo>
                  <a:pt x="143314" y="275130"/>
                </a:lnTo>
                <a:lnTo>
                  <a:pt x="154010" y="268168"/>
                </a:lnTo>
                <a:lnTo>
                  <a:pt x="164071" y="259956"/>
                </a:lnTo>
                <a:lnTo>
                  <a:pt x="175653" y="248752"/>
                </a:lnTo>
                <a:lnTo>
                  <a:pt x="183857" y="239174"/>
                </a:lnTo>
                <a:lnTo>
                  <a:pt x="190005" y="229984"/>
                </a:lnTo>
                <a:lnTo>
                  <a:pt x="197196" y="216024"/>
                </a:lnTo>
                <a:lnTo>
                  <a:pt x="202353" y="203933"/>
                </a:lnTo>
                <a:lnTo>
                  <a:pt x="207645" y="189814"/>
                </a:lnTo>
                <a:lnTo>
                  <a:pt x="214871" y="169189"/>
                </a:lnTo>
                <a:lnTo>
                  <a:pt x="133680" y="169189"/>
                </a:lnTo>
                <a:lnTo>
                  <a:pt x="120498" y="206184"/>
                </a:lnTo>
                <a:lnTo>
                  <a:pt x="117724" y="213791"/>
                </a:lnTo>
                <a:lnTo>
                  <a:pt x="112212" y="226466"/>
                </a:lnTo>
                <a:lnTo>
                  <a:pt x="107112" y="234657"/>
                </a:lnTo>
                <a:lnTo>
                  <a:pt x="103289" y="239547"/>
                </a:lnTo>
                <a:lnTo>
                  <a:pt x="98184" y="241884"/>
                </a:lnTo>
                <a:lnTo>
                  <a:pt x="86284" y="241884"/>
                </a:lnTo>
                <a:lnTo>
                  <a:pt x="83515" y="239979"/>
                </a:lnTo>
                <a:lnTo>
                  <a:pt x="82880" y="236359"/>
                </a:lnTo>
                <a:lnTo>
                  <a:pt x="83978" y="227324"/>
                </a:lnTo>
                <a:lnTo>
                  <a:pt x="88836" y="211709"/>
                </a:lnTo>
                <a:lnTo>
                  <a:pt x="110299" y="150914"/>
                </a:lnTo>
                <a:lnTo>
                  <a:pt x="126454" y="105003"/>
                </a:lnTo>
                <a:lnTo>
                  <a:pt x="133680" y="84391"/>
                </a:lnTo>
                <a:lnTo>
                  <a:pt x="136823" y="75712"/>
                </a:lnTo>
                <a:lnTo>
                  <a:pt x="142197" y="62562"/>
                </a:lnTo>
                <a:lnTo>
                  <a:pt x="140732" y="3513"/>
                </a:lnTo>
                <a:lnTo>
                  <a:pt x="128470" y="6848"/>
                </a:lnTo>
                <a:lnTo>
                  <a:pt x="116459" y="11264"/>
                </a:lnTo>
                <a:lnTo>
                  <a:pt x="100891" y="19235"/>
                </a:lnTo>
                <a:lnTo>
                  <a:pt x="90368" y="26429"/>
                </a:lnTo>
                <a:lnTo>
                  <a:pt x="80827" y="34680"/>
                </a:lnTo>
                <a:lnTo>
                  <a:pt x="72250" y="44005"/>
                </a:lnTo>
                <a:lnTo>
                  <a:pt x="64496" y="54530"/>
                </a:lnTo>
                <a:lnTo>
                  <a:pt x="58284" y="64706"/>
                </a:lnTo>
                <a:lnTo>
                  <a:pt x="52404" y="76043"/>
                </a:lnTo>
                <a:lnTo>
                  <a:pt x="46857" y="88550"/>
                </a:lnTo>
                <a:lnTo>
                  <a:pt x="41643" y="102235"/>
                </a:lnTo>
                <a:lnTo>
                  <a:pt x="12738" y="184505"/>
                </a:lnTo>
                <a:lnTo>
                  <a:pt x="8151" y="198060"/>
                </a:lnTo>
                <a:lnTo>
                  <a:pt x="4247" y="211417"/>
                </a:lnTo>
                <a:lnTo>
                  <a:pt x="1608" y="222837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76" y="268310"/>
                </a:lnTo>
                <a:lnTo>
                  <a:pt x="18156" y="276986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9" name="object 3289"/>
          <p:cNvSpPr/>
          <p:nvPr/>
        </p:nvSpPr>
        <p:spPr>
          <a:xfrm>
            <a:off x="6582368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727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61" y="5524"/>
                </a:lnTo>
                <a:lnTo>
                  <a:pt x="15742" y="12816"/>
                </a:lnTo>
                <a:lnTo>
                  <a:pt x="10369" y="25967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0" name="object 3290"/>
          <p:cNvSpPr/>
          <p:nvPr/>
        </p:nvSpPr>
        <p:spPr>
          <a:xfrm>
            <a:off x="6455913" y="456801"/>
            <a:ext cx="247413" cy="291833"/>
          </a:xfrm>
          <a:custGeom>
            <a:avLst/>
            <a:gdLst/>
            <a:ahLst/>
            <a:cxnLst/>
            <a:rect l="l" t="t" r="r" b="b"/>
            <a:pathLst>
              <a:path w="247413" h="291833">
                <a:moveTo>
                  <a:pt x="221247" y="150914"/>
                </a:moveTo>
                <a:lnTo>
                  <a:pt x="110299" y="150914"/>
                </a:lnTo>
                <a:lnTo>
                  <a:pt x="88836" y="211709"/>
                </a:lnTo>
                <a:lnTo>
                  <a:pt x="83978" y="227324"/>
                </a:lnTo>
                <a:lnTo>
                  <a:pt x="82880" y="236359"/>
                </a:lnTo>
                <a:lnTo>
                  <a:pt x="83515" y="239979"/>
                </a:lnTo>
                <a:lnTo>
                  <a:pt x="86284" y="241884"/>
                </a:lnTo>
                <a:lnTo>
                  <a:pt x="91592" y="241884"/>
                </a:lnTo>
                <a:lnTo>
                  <a:pt x="98184" y="241884"/>
                </a:lnTo>
                <a:lnTo>
                  <a:pt x="103289" y="239547"/>
                </a:lnTo>
                <a:lnTo>
                  <a:pt x="107112" y="234657"/>
                </a:lnTo>
                <a:lnTo>
                  <a:pt x="112212" y="226466"/>
                </a:lnTo>
                <a:lnTo>
                  <a:pt x="117724" y="213791"/>
                </a:lnTo>
                <a:lnTo>
                  <a:pt x="120498" y="206184"/>
                </a:lnTo>
                <a:lnTo>
                  <a:pt x="133680" y="169189"/>
                </a:lnTo>
                <a:lnTo>
                  <a:pt x="214871" y="169189"/>
                </a:lnTo>
                <a:lnTo>
                  <a:pt x="207645" y="189814"/>
                </a:lnTo>
                <a:lnTo>
                  <a:pt x="202353" y="203933"/>
                </a:lnTo>
                <a:lnTo>
                  <a:pt x="197196" y="216024"/>
                </a:lnTo>
                <a:lnTo>
                  <a:pt x="192207" y="226084"/>
                </a:lnTo>
                <a:lnTo>
                  <a:pt x="183857" y="239174"/>
                </a:lnTo>
                <a:lnTo>
                  <a:pt x="175653" y="248752"/>
                </a:lnTo>
                <a:lnTo>
                  <a:pt x="165439" y="258724"/>
                </a:lnTo>
                <a:lnTo>
                  <a:pt x="154010" y="268168"/>
                </a:lnTo>
                <a:lnTo>
                  <a:pt x="143314" y="275130"/>
                </a:lnTo>
                <a:lnTo>
                  <a:pt x="132039" y="280869"/>
                </a:lnTo>
                <a:lnTo>
                  <a:pt x="113783" y="287313"/>
                </a:lnTo>
                <a:lnTo>
                  <a:pt x="101653" y="289857"/>
                </a:lnTo>
                <a:lnTo>
                  <a:pt x="88619" y="291369"/>
                </a:lnTo>
                <a:lnTo>
                  <a:pt x="75654" y="291833"/>
                </a:lnTo>
                <a:lnTo>
                  <a:pt x="61354" y="291210"/>
                </a:lnTo>
                <a:lnTo>
                  <a:pt x="48420" y="289375"/>
                </a:lnTo>
                <a:lnTo>
                  <a:pt x="36850" y="286381"/>
                </a:lnTo>
                <a:lnTo>
                  <a:pt x="18156" y="276986"/>
                </a:lnTo>
                <a:lnTo>
                  <a:pt x="9276" y="268310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7" y="211417"/>
                </a:lnTo>
                <a:lnTo>
                  <a:pt x="8151" y="198060"/>
                </a:lnTo>
                <a:lnTo>
                  <a:pt x="12738" y="184505"/>
                </a:lnTo>
                <a:lnTo>
                  <a:pt x="41643" y="102235"/>
                </a:lnTo>
                <a:lnTo>
                  <a:pt x="46857" y="88550"/>
                </a:lnTo>
                <a:lnTo>
                  <a:pt x="52404" y="76043"/>
                </a:lnTo>
                <a:lnTo>
                  <a:pt x="58284" y="64706"/>
                </a:lnTo>
                <a:lnTo>
                  <a:pt x="64496" y="54530"/>
                </a:lnTo>
                <a:lnTo>
                  <a:pt x="71039" y="45506"/>
                </a:lnTo>
                <a:lnTo>
                  <a:pt x="80827" y="34680"/>
                </a:lnTo>
                <a:lnTo>
                  <a:pt x="90368" y="26429"/>
                </a:lnTo>
                <a:lnTo>
                  <a:pt x="100891" y="19235"/>
                </a:lnTo>
                <a:lnTo>
                  <a:pt x="112413" y="13080"/>
                </a:lnTo>
                <a:lnTo>
                  <a:pt x="128470" y="6848"/>
                </a:lnTo>
                <a:lnTo>
                  <a:pt x="140732" y="3513"/>
                </a:lnTo>
                <a:lnTo>
                  <a:pt x="153246" y="1274"/>
                </a:lnTo>
                <a:lnTo>
                  <a:pt x="166011" y="144"/>
                </a:lnTo>
                <a:lnTo>
                  <a:pt x="172580" y="0"/>
                </a:lnTo>
                <a:lnTo>
                  <a:pt x="187905" y="679"/>
                </a:lnTo>
                <a:lnTo>
                  <a:pt x="201490" y="2727"/>
                </a:lnTo>
                <a:lnTo>
                  <a:pt x="213337" y="6156"/>
                </a:lnTo>
                <a:lnTo>
                  <a:pt x="223446" y="10980"/>
                </a:lnTo>
                <a:lnTo>
                  <a:pt x="237136" y="22837"/>
                </a:lnTo>
                <a:lnTo>
                  <a:pt x="243657" y="33744"/>
                </a:lnTo>
                <a:lnTo>
                  <a:pt x="247026" y="46324"/>
                </a:lnTo>
                <a:lnTo>
                  <a:pt x="247413" y="59432"/>
                </a:lnTo>
                <a:lnTo>
                  <a:pt x="246215" y="70281"/>
                </a:lnTo>
                <a:lnTo>
                  <a:pt x="243791" y="82516"/>
                </a:lnTo>
                <a:lnTo>
                  <a:pt x="240134" y="96156"/>
                </a:lnTo>
                <a:lnTo>
                  <a:pt x="235234" y="111222"/>
                </a:lnTo>
                <a:lnTo>
                  <a:pt x="234429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1" name="object 3291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37033" y="22812"/>
                </a:moveTo>
                <a:lnTo>
                  <a:pt x="227190" y="13601"/>
                </a:lnTo>
                <a:lnTo>
                  <a:pt x="223412" y="11062"/>
                </a:lnTo>
                <a:lnTo>
                  <a:pt x="213380" y="6202"/>
                </a:lnTo>
                <a:lnTo>
                  <a:pt x="201552" y="2748"/>
                </a:lnTo>
                <a:lnTo>
                  <a:pt x="187944" y="684"/>
                </a:lnTo>
                <a:lnTo>
                  <a:pt x="172568" y="0"/>
                </a:lnTo>
                <a:lnTo>
                  <a:pt x="165998" y="144"/>
                </a:lnTo>
                <a:lnTo>
                  <a:pt x="153233" y="1274"/>
                </a:lnTo>
                <a:lnTo>
                  <a:pt x="140719" y="3513"/>
                </a:lnTo>
                <a:lnTo>
                  <a:pt x="142187" y="62560"/>
                </a:lnTo>
                <a:lnTo>
                  <a:pt x="146215" y="55270"/>
                </a:lnTo>
                <a:lnTo>
                  <a:pt x="148755" y="51650"/>
                </a:lnTo>
                <a:lnTo>
                  <a:pt x="153225" y="49745"/>
                </a:lnTo>
                <a:lnTo>
                  <a:pt x="163855" y="49745"/>
                </a:lnTo>
                <a:lnTo>
                  <a:pt x="166192" y="52082"/>
                </a:lnTo>
                <a:lnTo>
                  <a:pt x="166408" y="56121"/>
                </a:lnTo>
                <a:lnTo>
                  <a:pt x="166273" y="58092"/>
                </a:lnTo>
                <a:lnTo>
                  <a:pt x="163951" y="68379"/>
                </a:lnTo>
                <a:lnTo>
                  <a:pt x="158750" y="84391"/>
                </a:lnTo>
                <a:lnTo>
                  <a:pt x="151524" y="105003"/>
                </a:lnTo>
                <a:lnTo>
                  <a:pt x="126441" y="105003"/>
                </a:lnTo>
                <a:lnTo>
                  <a:pt x="110287" y="150914"/>
                </a:lnTo>
                <a:lnTo>
                  <a:pt x="221247" y="150914"/>
                </a:lnTo>
                <a:lnTo>
                  <a:pt x="234417" y="113499"/>
                </a:lnTo>
                <a:lnTo>
                  <a:pt x="235221" y="111222"/>
                </a:lnTo>
                <a:lnTo>
                  <a:pt x="240121" y="96156"/>
                </a:lnTo>
                <a:lnTo>
                  <a:pt x="243778" y="82516"/>
                </a:lnTo>
                <a:lnTo>
                  <a:pt x="246202" y="70281"/>
                </a:lnTo>
                <a:lnTo>
                  <a:pt x="247401" y="59432"/>
                </a:lnTo>
                <a:lnTo>
                  <a:pt x="247383" y="49949"/>
                </a:lnTo>
                <a:lnTo>
                  <a:pt x="247002" y="46223"/>
                </a:lnTo>
                <a:lnTo>
                  <a:pt x="243613" y="33686"/>
                </a:lnTo>
                <a:lnTo>
                  <a:pt x="237033" y="22812"/>
                </a:lnTo>
                <a:close/>
              </a:path>
              <a:path w="247401" h="291833">
                <a:moveTo>
                  <a:pt x="18141" y="276984"/>
                </a:moveTo>
                <a:lnTo>
                  <a:pt x="30366" y="283972"/>
                </a:lnTo>
                <a:lnTo>
                  <a:pt x="36838" y="286381"/>
                </a:lnTo>
                <a:lnTo>
                  <a:pt x="48411" y="289375"/>
                </a:lnTo>
                <a:lnTo>
                  <a:pt x="61347" y="291210"/>
                </a:lnTo>
                <a:lnTo>
                  <a:pt x="75641" y="291833"/>
                </a:lnTo>
                <a:lnTo>
                  <a:pt x="88580" y="291369"/>
                </a:lnTo>
                <a:lnTo>
                  <a:pt x="101566" y="289857"/>
                </a:lnTo>
                <a:lnTo>
                  <a:pt x="113684" y="287313"/>
                </a:lnTo>
                <a:lnTo>
                  <a:pt x="124955" y="283756"/>
                </a:lnTo>
                <a:lnTo>
                  <a:pt x="132027" y="280869"/>
                </a:lnTo>
                <a:lnTo>
                  <a:pt x="143301" y="275130"/>
                </a:lnTo>
                <a:lnTo>
                  <a:pt x="153997" y="268168"/>
                </a:lnTo>
                <a:lnTo>
                  <a:pt x="164059" y="259956"/>
                </a:lnTo>
                <a:lnTo>
                  <a:pt x="175592" y="248752"/>
                </a:lnTo>
                <a:lnTo>
                  <a:pt x="183751" y="239174"/>
                </a:lnTo>
                <a:lnTo>
                  <a:pt x="189992" y="229984"/>
                </a:lnTo>
                <a:lnTo>
                  <a:pt x="197149" y="216065"/>
                </a:lnTo>
                <a:lnTo>
                  <a:pt x="202257" y="203957"/>
                </a:lnTo>
                <a:lnTo>
                  <a:pt x="207429" y="189814"/>
                </a:lnTo>
                <a:lnTo>
                  <a:pt x="214859" y="169189"/>
                </a:lnTo>
                <a:lnTo>
                  <a:pt x="133667" y="169189"/>
                </a:lnTo>
                <a:lnTo>
                  <a:pt x="120485" y="206184"/>
                </a:lnTo>
                <a:lnTo>
                  <a:pt x="117711" y="213791"/>
                </a:lnTo>
                <a:lnTo>
                  <a:pt x="112199" y="226466"/>
                </a:lnTo>
                <a:lnTo>
                  <a:pt x="107099" y="234657"/>
                </a:lnTo>
                <a:lnTo>
                  <a:pt x="103276" y="239547"/>
                </a:lnTo>
                <a:lnTo>
                  <a:pt x="97955" y="241884"/>
                </a:lnTo>
                <a:lnTo>
                  <a:pt x="86271" y="241884"/>
                </a:lnTo>
                <a:lnTo>
                  <a:pt x="83502" y="239979"/>
                </a:lnTo>
                <a:lnTo>
                  <a:pt x="82867" y="236359"/>
                </a:lnTo>
                <a:lnTo>
                  <a:pt x="83965" y="227324"/>
                </a:lnTo>
                <a:lnTo>
                  <a:pt x="88824" y="211709"/>
                </a:lnTo>
                <a:lnTo>
                  <a:pt x="110287" y="150914"/>
                </a:lnTo>
                <a:lnTo>
                  <a:pt x="126441" y="105003"/>
                </a:lnTo>
                <a:lnTo>
                  <a:pt x="133667" y="84391"/>
                </a:lnTo>
                <a:lnTo>
                  <a:pt x="136813" y="75707"/>
                </a:lnTo>
                <a:lnTo>
                  <a:pt x="142187" y="62560"/>
                </a:lnTo>
                <a:lnTo>
                  <a:pt x="140719" y="3513"/>
                </a:lnTo>
                <a:lnTo>
                  <a:pt x="128457" y="6848"/>
                </a:lnTo>
                <a:lnTo>
                  <a:pt x="116446" y="11264"/>
                </a:lnTo>
                <a:lnTo>
                  <a:pt x="100848" y="19231"/>
                </a:lnTo>
                <a:lnTo>
                  <a:pt x="90279" y="26426"/>
                </a:lnTo>
                <a:lnTo>
                  <a:pt x="80735" y="34678"/>
                </a:lnTo>
                <a:lnTo>
                  <a:pt x="72250" y="44005"/>
                </a:lnTo>
                <a:lnTo>
                  <a:pt x="64488" y="54533"/>
                </a:lnTo>
                <a:lnTo>
                  <a:pt x="58276" y="64709"/>
                </a:lnTo>
                <a:lnTo>
                  <a:pt x="52396" y="76045"/>
                </a:lnTo>
                <a:lnTo>
                  <a:pt x="46848" y="88551"/>
                </a:lnTo>
                <a:lnTo>
                  <a:pt x="41631" y="102235"/>
                </a:lnTo>
                <a:lnTo>
                  <a:pt x="12725" y="184505"/>
                </a:lnTo>
                <a:lnTo>
                  <a:pt x="8146" y="198058"/>
                </a:lnTo>
                <a:lnTo>
                  <a:pt x="4246" y="211415"/>
                </a:lnTo>
                <a:lnTo>
                  <a:pt x="1608" y="222836"/>
                </a:lnTo>
                <a:lnTo>
                  <a:pt x="190" y="232321"/>
                </a:lnTo>
                <a:lnTo>
                  <a:pt x="0" y="238167"/>
                </a:lnTo>
                <a:lnTo>
                  <a:pt x="1535" y="250783"/>
                </a:lnTo>
                <a:lnTo>
                  <a:pt x="5715" y="262509"/>
                </a:lnTo>
                <a:lnTo>
                  <a:pt x="9265" y="268304"/>
                </a:lnTo>
                <a:lnTo>
                  <a:pt x="18141" y="27698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2" name="object 3292"/>
          <p:cNvSpPr/>
          <p:nvPr/>
        </p:nvSpPr>
        <p:spPr>
          <a:xfrm>
            <a:off x="6804484" y="506547"/>
            <a:ext cx="39966" cy="55257"/>
          </a:xfrm>
          <a:custGeom>
            <a:avLst/>
            <a:gdLst/>
            <a:ahLst/>
            <a:cxnLst/>
            <a:rect l="l" t="t" r="r" b="b"/>
            <a:pathLst>
              <a:path w="39966" h="55257">
                <a:moveTo>
                  <a:pt x="25082" y="55257"/>
                </a:moveTo>
                <a:lnTo>
                  <a:pt x="32308" y="34645"/>
                </a:lnTo>
                <a:lnTo>
                  <a:pt x="37510" y="18633"/>
                </a:lnTo>
                <a:lnTo>
                  <a:pt x="39831" y="8346"/>
                </a:lnTo>
                <a:lnTo>
                  <a:pt x="39966" y="6375"/>
                </a:lnTo>
                <a:lnTo>
                  <a:pt x="39751" y="2336"/>
                </a:lnTo>
                <a:lnTo>
                  <a:pt x="37414" y="0"/>
                </a:lnTo>
                <a:lnTo>
                  <a:pt x="32524" y="0"/>
                </a:lnTo>
                <a:lnTo>
                  <a:pt x="26784" y="0"/>
                </a:lnTo>
                <a:lnTo>
                  <a:pt x="22313" y="1904"/>
                </a:lnTo>
                <a:lnTo>
                  <a:pt x="19773" y="5524"/>
                </a:lnTo>
                <a:lnTo>
                  <a:pt x="15746" y="12814"/>
                </a:lnTo>
                <a:lnTo>
                  <a:pt x="10371" y="25962"/>
                </a:lnTo>
                <a:lnTo>
                  <a:pt x="7226" y="34645"/>
                </a:lnTo>
                <a:lnTo>
                  <a:pt x="0" y="55257"/>
                </a:lnTo>
                <a:lnTo>
                  <a:pt x="25082" y="55257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3" name="object 3293"/>
          <p:cNvSpPr/>
          <p:nvPr/>
        </p:nvSpPr>
        <p:spPr>
          <a:xfrm>
            <a:off x="6678043" y="456801"/>
            <a:ext cx="247401" cy="291833"/>
          </a:xfrm>
          <a:custGeom>
            <a:avLst/>
            <a:gdLst/>
            <a:ahLst/>
            <a:cxnLst/>
            <a:rect l="l" t="t" r="r" b="b"/>
            <a:pathLst>
              <a:path w="247401" h="291833">
                <a:moveTo>
                  <a:pt x="221247" y="150914"/>
                </a:moveTo>
                <a:lnTo>
                  <a:pt x="110287" y="150914"/>
                </a:lnTo>
                <a:lnTo>
                  <a:pt x="88824" y="211709"/>
                </a:lnTo>
                <a:lnTo>
                  <a:pt x="83965" y="227324"/>
                </a:lnTo>
                <a:lnTo>
                  <a:pt x="82867" y="236359"/>
                </a:lnTo>
                <a:lnTo>
                  <a:pt x="83502" y="239979"/>
                </a:lnTo>
                <a:lnTo>
                  <a:pt x="86271" y="241884"/>
                </a:lnTo>
                <a:lnTo>
                  <a:pt x="91580" y="241884"/>
                </a:lnTo>
                <a:lnTo>
                  <a:pt x="97955" y="241884"/>
                </a:lnTo>
                <a:lnTo>
                  <a:pt x="103276" y="239547"/>
                </a:lnTo>
                <a:lnTo>
                  <a:pt x="107099" y="234657"/>
                </a:lnTo>
                <a:lnTo>
                  <a:pt x="112199" y="226466"/>
                </a:lnTo>
                <a:lnTo>
                  <a:pt x="117711" y="213791"/>
                </a:lnTo>
                <a:lnTo>
                  <a:pt x="120485" y="206184"/>
                </a:lnTo>
                <a:lnTo>
                  <a:pt x="133667" y="169189"/>
                </a:lnTo>
                <a:lnTo>
                  <a:pt x="214859" y="169189"/>
                </a:lnTo>
                <a:lnTo>
                  <a:pt x="207429" y="189814"/>
                </a:lnTo>
                <a:lnTo>
                  <a:pt x="202257" y="203957"/>
                </a:lnTo>
                <a:lnTo>
                  <a:pt x="197149" y="216065"/>
                </a:lnTo>
                <a:lnTo>
                  <a:pt x="192167" y="226134"/>
                </a:lnTo>
                <a:lnTo>
                  <a:pt x="183751" y="239174"/>
                </a:lnTo>
                <a:lnTo>
                  <a:pt x="175592" y="248752"/>
                </a:lnTo>
                <a:lnTo>
                  <a:pt x="165427" y="258724"/>
                </a:lnTo>
                <a:lnTo>
                  <a:pt x="153997" y="268168"/>
                </a:lnTo>
                <a:lnTo>
                  <a:pt x="143301" y="275130"/>
                </a:lnTo>
                <a:lnTo>
                  <a:pt x="132027" y="280869"/>
                </a:lnTo>
                <a:lnTo>
                  <a:pt x="113684" y="287313"/>
                </a:lnTo>
                <a:lnTo>
                  <a:pt x="101566" y="289857"/>
                </a:lnTo>
                <a:lnTo>
                  <a:pt x="88580" y="291369"/>
                </a:lnTo>
                <a:lnTo>
                  <a:pt x="75641" y="291833"/>
                </a:lnTo>
                <a:lnTo>
                  <a:pt x="61347" y="291210"/>
                </a:lnTo>
                <a:lnTo>
                  <a:pt x="48411" y="289375"/>
                </a:lnTo>
                <a:lnTo>
                  <a:pt x="36838" y="286381"/>
                </a:lnTo>
                <a:lnTo>
                  <a:pt x="18141" y="276984"/>
                </a:lnTo>
                <a:lnTo>
                  <a:pt x="9265" y="268304"/>
                </a:lnTo>
                <a:lnTo>
                  <a:pt x="1535" y="250783"/>
                </a:lnTo>
                <a:lnTo>
                  <a:pt x="0" y="238167"/>
                </a:lnTo>
                <a:lnTo>
                  <a:pt x="190" y="232321"/>
                </a:lnTo>
                <a:lnTo>
                  <a:pt x="4246" y="211415"/>
                </a:lnTo>
                <a:lnTo>
                  <a:pt x="8146" y="198058"/>
                </a:lnTo>
                <a:lnTo>
                  <a:pt x="12725" y="184505"/>
                </a:lnTo>
                <a:lnTo>
                  <a:pt x="41631" y="102235"/>
                </a:lnTo>
                <a:lnTo>
                  <a:pt x="46848" y="88551"/>
                </a:lnTo>
                <a:lnTo>
                  <a:pt x="52396" y="76045"/>
                </a:lnTo>
                <a:lnTo>
                  <a:pt x="58276" y="64709"/>
                </a:lnTo>
                <a:lnTo>
                  <a:pt x="64488" y="54533"/>
                </a:lnTo>
                <a:lnTo>
                  <a:pt x="71035" y="45510"/>
                </a:lnTo>
                <a:lnTo>
                  <a:pt x="80735" y="34678"/>
                </a:lnTo>
                <a:lnTo>
                  <a:pt x="90279" y="26426"/>
                </a:lnTo>
                <a:lnTo>
                  <a:pt x="100848" y="19231"/>
                </a:lnTo>
                <a:lnTo>
                  <a:pt x="112409" y="13075"/>
                </a:lnTo>
                <a:lnTo>
                  <a:pt x="128457" y="6848"/>
                </a:lnTo>
                <a:lnTo>
                  <a:pt x="140719" y="3513"/>
                </a:lnTo>
                <a:lnTo>
                  <a:pt x="153233" y="1274"/>
                </a:lnTo>
                <a:lnTo>
                  <a:pt x="165998" y="144"/>
                </a:lnTo>
                <a:lnTo>
                  <a:pt x="172568" y="0"/>
                </a:lnTo>
                <a:lnTo>
                  <a:pt x="187944" y="684"/>
                </a:lnTo>
                <a:lnTo>
                  <a:pt x="201552" y="2748"/>
                </a:lnTo>
                <a:lnTo>
                  <a:pt x="213380" y="6202"/>
                </a:lnTo>
                <a:lnTo>
                  <a:pt x="223412" y="11062"/>
                </a:lnTo>
                <a:lnTo>
                  <a:pt x="237033" y="22812"/>
                </a:lnTo>
                <a:lnTo>
                  <a:pt x="243613" y="33686"/>
                </a:lnTo>
                <a:lnTo>
                  <a:pt x="247002" y="46223"/>
                </a:lnTo>
                <a:lnTo>
                  <a:pt x="247401" y="59432"/>
                </a:lnTo>
                <a:lnTo>
                  <a:pt x="246202" y="70281"/>
                </a:lnTo>
                <a:lnTo>
                  <a:pt x="243778" y="82516"/>
                </a:lnTo>
                <a:lnTo>
                  <a:pt x="240121" y="96156"/>
                </a:lnTo>
                <a:lnTo>
                  <a:pt x="235221" y="111222"/>
                </a:lnTo>
                <a:lnTo>
                  <a:pt x="234417" y="113499"/>
                </a:lnTo>
                <a:lnTo>
                  <a:pt x="221247" y="15091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4" name="object 3294"/>
          <p:cNvSpPr/>
          <p:nvPr/>
        </p:nvSpPr>
        <p:spPr>
          <a:xfrm>
            <a:off x="5546805" y="7909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5" name="object 3295"/>
          <p:cNvSpPr/>
          <p:nvPr/>
        </p:nvSpPr>
        <p:spPr>
          <a:xfrm>
            <a:off x="5546805" y="790938"/>
            <a:ext cx="1326769" cy="0"/>
          </a:xfrm>
          <a:custGeom>
            <a:avLst/>
            <a:gdLst/>
            <a:ahLst/>
            <a:cxnLst/>
            <a:rect l="l" t="t" r="r" b="b"/>
            <a:pathLst>
              <a:path w="1326769">
                <a:moveTo>
                  <a:pt x="0" y="0"/>
                </a:moveTo>
                <a:lnTo>
                  <a:pt x="1326769" y="0"/>
                </a:lnTo>
              </a:path>
            </a:pathLst>
          </a:custGeom>
          <a:ln w="1771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6" name="object 3296"/>
          <p:cNvSpPr/>
          <p:nvPr/>
        </p:nvSpPr>
        <p:spPr>
          <a:xfrm>
            <a:off x="5544586" y="809198"/>
            <a:ext cx="60502" cy="126009"/>
          </a:xfrm>
          <a:custGeom>
            <a:avLst/>
            <a:gdLst/>
            <a:ahLst/>
            <a:cxnLst/>
            <a:rect l="l" t="t" r="r" b="b"/>
            <a:pathLst>
              <a:path w="60502" h="126009">
                <a:moveTo>
                  <a:pt x="60502" y="94373"/>
                </a:moveTo>
                <a:lnTo>
                  <a:pt x="56070" y="98806"/>
                </a:lnTo>
                <a:lnTo>
                  <a:pt x="51904" y="103251"/>
                </a:lnTo>
                <a:lnTo>
                  <a:pt x="46634" y="105473"/>
                </a:lnTo>
                <a:lnTo>
                  <a:pt x="37477" y="105473"/>
                </a:lnTo>
                <a:lnTo>
                  <a:pt x="34137" y="104914"/>
                </a:lnTo>
                <a:lnTo>
                  <a:pt x="31356" y="103530"/>
                </a:lnTo>
                <a:lnTo>
                  <a:pt x="28867" y="121843"/>
                </a:lnTo>
                <a:lnTo>
                  <a:pt x="33870" y="124625"/>
                </a:lnTo>
                <a:lnTo>
                  <a:pt x="36639" y="125463"/>
                </a:lnTo>
                <a:lnTo>
                  <a:pt x="39687" y="126009"/>
                </a:lnTo>
                <a:lnTo>
                  <a:pt x="43853" y="126009"/>
                </a:lnTo>
                <a:lnTo>
                  <a:pt x="48977" y="125568"/>
                </a:lnTo>
                <a:lnTo>
                  <a:pt x="60411" y="121355"/>
                </a:lnTo>
                <a:lnTo>
                  <a:pt x="60502" y="94373"/>
                </a:lnTo>
                <a:close/>
              </a:path>
              <a:path w="60502" h="126009">
                <a:moveTo>
                  <a:pt x="71894" y="112687"/>
                </a:moveTo>
                <a:lnTo>
                  <a:pt x="81047" y="102036"/>
                </a:lnTo>
                <a:lnTo>
                  <a:pt x="87463" y="90960"/>
                </a:lnTo>
                <a:lnTo>
                  <a:pt x="92430" y="78270"/>
                </a:lnTo>
                <a:lnTo>
                  <a:pt x="95525" y="66968"/>
                </a:lnTo>
                <a:lnTo>
                  <a:pt x="97056" y="54351"/>
                </a:lnTo>
                <a:lnTo>
                  <a:pt x="95758" y="44132"/>
                </a:lnTo>
                <a:lnTo>
                  <a:pt x="93535" y="36080"/>
                </a:lnTo>
                <a:lnTo>
                  <a:pt x="87706" y="31915"/>
                </a:lnTo>
                <a:lnTo>
                  <a:pt x="73558" y="31915"/>
                </a:lnTo>
                <a:lnTo>
                  <a:pt x="68834" y="33020"/>
                </a:lnTo>
                <a:lnTo>
                  <a:pt x="64401" y="35242"/>
                </a:lnTo>
                <a:lnTo>
                  <a:pt x="59956" y="37465"/>
                </a:lnTo>
                <a:lnTo>
                  <a:pt x="55232" y="40246"/>
                </a:lnTo>
                <a:lnTo>
                  <a:pt x="50520" y="43853"/>
                </a:lnTo>
                <a:lnTo>
                  <a:pt x="64668" y="0"/>
                </a:lnTo>
                <a:lnTo>
                  <a:pt x="39966" y="0"/>
                </a:lnTo>
                <a:lnTo>
                  <a:pt x="0" y="124345"/>
                </a:lnTo>
                <a:lnTo>
                  <a:pt x="23596" y="124345"/>
                </a:lnTo>
                <a:lnTo>
                  <a:pt x="26098" y="119900"/>
                </a:lnTo>
                <a:lnTo>
                  <a:pt x="28867" y="121843"/>
                </a:lnTo>
                <a:lnTo>
                  <a:pt x="31356" y="103530"/>
                </a:lnTo>
                <a:lnTo>
                  <a:pt x="45796" y="58559"/>
                </a:lnTo>
                <a:lnTo>
                  <a:pt x="48577" y="56896"/>
                </a:lnTo>
                <a:lnTo>
                  <a:pt x="51079" y="55791"/>
                </a:lnTo>
                <a:lnTo>
                  <a:pt x="55791" y="54127"/>
                </a:lnTo>
                <a:lnTo>
                  <a:pt x="60502" y="53848"/>
                </a:lnTo>
                <a:lnTo>
                  <a:pt x="65506" y="53848"/>
                </a:lnTo>
                <a:lnTo>
                  <a:pt x="68567" y="55791"/>
                </a:lnTo>
                <a:lnTo>
                  <a:pt x="69672" y="59677"/>
                </a:lnTo>
                <a:lnTo>
                  <a:pt x="70777" y="63284"/>
                </a:lnTo>
                <a:lnTo>
                  <a:pt x="69951" y="69659"/>
                </a:lnTo>
                <a:lnTo>
                  <a:pt x="67170" y="78828"/>
                </a:lnTo>
                <a:lnTo>
                  <a:pt x="64122" y="87706"/>
                </a:lnTo>
                <a:lnTo>
                  <a:pt x="60502" y="94373"/>
                </a:lnTo>
                <a:lnTo>
                  <a:pt x="60411" y="121355"/>
                </a:lnTo>
                <a:lnTo>
                  <a:pt x="71894" y="11268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7" name="object 3297"/>
          <p:cNvSpPr/>
          <p:nvPr/>
        </p:nvSpPr>
        <p:spPr>
          <a:xfrm>
            <a:off x="5544586" y="809198"/>
            <a:ext cx="97056" cy="126009"/>
          </a:xfrm>
          <a:custGeom>
            <a:avLst/>
            <a:gdLst/>
            <a:ahLst/>
            <a:cxnLst/>
            <a:rect l="l" t="t" r="r" b="b"/>
            <a:pathLst>
              <a:path w="97056" h="126009">
                <a:moveTo>
                  <a:pt x="92430" y="78270"/>
                </a:moveTo>
                <a:lnTo>
                  <a:pt x="87463" y="90960"/>
                </a:lnTo>
                <a:lnTo>
                  <a:pt x="81047" y="102036"/>
                </a:lnTo>
                <a:lnTo>
                  <a:pt x="73234" y="111391"/>
                </a:lnTo>
                <a:lnTo>
                  <a:pt x="60411" y="121355"/>
                </a:lnTo>
                <a:lnTo>
                  <a:pt x="48977" y="125568"/>
                </a:lnTo>
                <a:lnTo>
                  <a:pt x="43853" y="126009"/>
                </a:lnTo>
                <a:lnTo>
                  <a:pt x="39687" y="126009"/>
                </a:lnTo>
                <a:lnTo>
                  <a:pt x="36639" y="125463"/>
                </a:lnTo>
                <a:lnTo>
                  <a:pt x="33870" y="124625"/>
                </a:lnTo>
                <a:lnTo>
                  <a:pt x="31356" y="123520"/>
                </a:lnTo>
                <a:lnTo>
                  <a:pt x="28867" y="121843"/>
                </a:lnTo>
                <a:lnTo>
                  <a:pt x="26098" y="119900"/>
                </a:lnTo>
                <a:lnTo>
                  <a:pt x="23596" y="124345"/>
                </a:lnTo>
                <a:lnTo>
                  <a:pt x="0" y="124345"/>
                </a:lnTo>
                <a:lnTo>
                  <a:pt x="39966" y="0"/>
                </a:lnTo>
                <a:lnTo>
                  <a:pt x="64668" y="0"/>
                </a:lnTo>
                <a:lnTo>
                  <a:pt x="50520" y="43853"/>
                </a:lnTo>
                <a:lnTo>
                  <a:pt x="55232" y="40246"/>
                </a:lnTo>
                <a:lnTo>
                  <a:pt x="59956" y="37465"/>
                </a:lnTo>
                <a:lnTo>
                  <a:pt x="64401" y="35242"/>
                </a:lnTo>
                <a:lnTo>
                  <a:pt x="68834" y="33020"/>
                </a:lnTo>
                <a:lnTo>
                  <a:pt x="73558" y="31915"/>
                </a:lnTo>
                <a:lnTo>
                  <a:pt x="78549" y="31915"/>
                </a:lnTo>
                <a:lnTo>
                  <a:pt x="87706" y="31915"/>
                </a:lnTo>
                <a:lnTo>
                  <a:pt x="93535" y="36080"/>
                </a:lnTo>
                <a:lnTo>
                  <a:pt x="95758" y="44132"/>
                </a:lnTo>
                <a:lnTo>
                  <a:pt x="97056" y="54351"/>
                </a:lnTo>
                <a:lnTo>
                  <a:pt x="95525" y="66968"/>
                </a:lnTo>
                <a:lnTo>
                  <a:pt x="92430" y="7827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8" name="object 3298"/>
          <p:cNvSpPr/>
          <p:nvPr/>
        </p:nvSpPr>
        <p:spPr>
          <a:xfrm>
            <a:off x="5575942" y="863046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4" y="24980"/>
                </a:moveTo>
                <a:lnTo>
                  <a:pt x="38595" y="15811"/>
                </a:lnTo>
                <a:lnTo>
                  <a:pt x="39420" y="9436"/>
                </a:lnTo>
                <a:lnTo>
                  <a:pt x="38315" y="5829"/>
                </a:lnTo>
                <a:lnTo>
                  <a:pt x="37211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36" y="0"/>
                </a:lnTo>
                <a:lnTo>
                  <a:pt x="24434" y="279"/>
                </a:lnTo>
                <a:lnTo>
                  <a:pt x="21932" y="1104"/>
                </a:lnTo>
                <a:lnTo>
                  <a:pt x="19723" y="1943"/>
                </a:lnTo>
                <a:lnTo>
                  <a:pt x="17221" y="3048"/>
                </a:lnTo>
                <a:lnTo>
                  <a:pt x="14439" y="4711"/>
                </a:lnTo>
                <a:lnTo>
                  <a:pt x="0" y="49682"/>
                </a:lnTo>
                <a:lnTo>
                  <a:pt x="1397" y="50507"/>
                </a:lnTo>
                <a:lnTo>
                  <a:pt x="2781" y="51066"/>
                </a:lnTo>
                <a:lnTo>
                  <a:pt x="4445" y="51346"/>
                </a:lnTo>
                <a:lnTo>
                  <a:pt x="6121" y="51625"/>
                </a:lnTo>
                <a:lnTo>
                  <a:pt x="7785" y="51625"/>
                </a:lnTo>
                <a:lnTo>
                  <a:pt x="9169" y="51625"/>
                </a:lnTo>
                <a:lnTo>
                  <a:pt x="15278" y="51625"/>
                </a:lnTo>
                <a:lnTo>
                  <a:pt x="20548" y="49403"/>
                </a:lnTo>
                <a:lnTo>
                  <a:pt x="24714" y="44958"/>
                </a:lnTo>
                <a:lnTo>
                  <a:pt x="29146" y="40525"/>
                </a:lnTo>
                <a:lnTo>
                  <a:pt x="32766" y="33858"/>
                </a:lnTo>
                <a:lnTo>
                  <a:pt x="35814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9" name="object 3299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80240" y="53009"/>
                </a:moveTo>
                <a:lnTo>
                  <a:pt x="83567" y="43014"/>
                </a:lnTo>
                <a:lnTo>
                  <a:pt x="85976" y="33965"/>
                </a:lnTo>
                <a:lnTo>
                  <a:pt x="87107" y="21127"/>
                </a:lnTo>
                <a:lnTo>
                  <a:pt x="84685" y="11099"/>
                </a:lnTo>
                <a:lnTo>
                  <a:pt x="84258" y="10347"/>
                </a:lnTo>
                <a:lnTo>
                  <a:pt x="75448" y="2649"/>
                </a:lnTo>
                <a:lnTo>
                  <a:pt x="60809" y="0"/>
                </a:lnTo>
                <a:lnTo>
                  <a:pt x="48064" y="1453"/>
                </a:lnTo>
                <a:lnTo>
                  <a:pt x="40273" y="23037"/>
                </a:lnTo>
                <a:lnTo>
                  <a:pt x="44159" y="19710"/>
                </a:lnTo>
                <a:lnTo>
                  <a:pt x="48325" y="18034"/>
                </a:lnTo>
                <a:lnTo>
                  <a:pt x="57761" y="18034"/>
                </a:lnTo>
                <a:lnTo>
                  <a:pt x="60809" y="19710"/>
                </a:lnTo>
                <a:lnTo>
                  <a:pt x="62206" y="22758"/>
                </a:lnTo>
                <a:lnTo>
                  <a:pt x="63311" y="25806"/>
                </a:lnTo>
                <a:lnTo>
                  <a:pt x="63031" y="30251"/>
                </a:lnTo>
                <a:lnTo>
                  <a:pt x="61368" y="36080"/>
                </a:lnTo>
                <a:lnTo>
                  <a:pt x="31396" y="36080"/>
                </a:lnTo>
                <a:lnTo>
                  <a:pt x="80240" y="53009"/>
                </a:lnTo>
                <a:close/>
              </a:path>
              <a:path w="87107" h="94919">
                <a:moveTo>
                  <a:pt x="24728" y="60782"/>
                </a:moveTo>
                <a:lnTo>
                  <a:pt x="25008" y="57175"/>
                </a:lnTo>
                <a:lnTo>
                  <a:pt x="26112" y="53009"/>
                </a:lnTo>
                <a:lnTo>
                  <a:pt x="80240" y="53009"/>
                </a:lnTo>
                <a:lnTo>
                  <a:pt x="31396" y="36080"/>
                </a:lnTo>
                <a:lnTo>
                  <a:pt x="33605" y="30530"/>
                </a:lnTo>
                <a:lnTo>
                  <a:pt x="36666" y="26085"/>
                </a:lnTo>
                <a:lnTo>
                  <a:pt x="40273" y="23037"/>
                </a:lnTo>
                <a:lnTo>
                  <a:pt x="48064" y="1453"/>
                </a:lnTo>
                <a:lnTo>
                  <a:pt x="36145" y="5891"/>
                </a:lnTo>
                <a:lnTo>
                  <a:pt x="25287" y="13322"/>
                </a:lnTo>
                <a:lnTo>
                  <a:pt x="22867" y="15456"/>
                </a:lnTo>
                <a:lnTo>
                  <a:pt x="14701" y="24678"/>
                </a:lnTo>
                <a:lnTo>
                  <a:pt x="8137" y="35625"/>
                </a:lnTo>
                <a:lnTo>
                  <a:pt x="3075" y="48298"/>
                </a:lnTo>
                <a:lnTo>
                  <a:pt x="0" y="60870"/>
                </a:lnTo>
                <a:lnTo>
                  <a:pt x="26" y="73120"/>
                </a:lnTo>
                <a:lnTo>
                  <a:pt x="3913" y="82994"/>
                </a:lnTo>
                <a:lnTo>
                  <a:pt x="8087" y="87679"/>
                </a:lnTo>
                <a:lnTo>
                  <a:pt x="18995" y="93125"/>
                </a:lnTo>
                <a:lnTo>
                  <a:pt x="34164" y="94919"/>
                </a:lnTo>
                <a:lnTo>
                  <a:pt x="41937" y="94919"/>
                </a:lnTo>
                <a:lnTo>
                  <a:pt x="48045" y="93814"/>
                </a:lnTo>
                <a:lnTo>
                  <a:pt x="53875" y="92430"/>
                </a:lnTo>
                <a:lnTo>
                  <a:pt x="56923" y="91592"/>
                </a:lnTo>
                <a:lnTo>
                  <a:pt x="63311" y="89369"/>
                </a:lnTo>
                <a:lnTo>
                  <a:pt x="67756" y="87706"/>
                </a:lnTo>
                <a:lnTo>
                  <a:pt x="75249" y="64389"/>
                </a:lnTo>
                <a:lnTo>
                  <a:pt x="72747" y="64389"/>
                </a:lnTo>
                <a:lnTo>
                  <a:pt x="69419" y="66332"/>
                </a:lnTo>
                <a:lnTo>
                  <a:pt x="65254" y="68834"/>
                </a:lnTo>
                <a:lnTo>
                  <a:pt x="60809" y="70777"/>
                </a:lnTo>
                <a:lnTo>
                  <a:pt x="58040" y="72161"/>
                </a:lnTo>
                <a:lnTo>
                  <a:pt x="55259" y="72999"/>
                </a:lnTo>
                <a:lnTo>
                  <a:pt x="52211" y="73825"/>
                </a:lnTo>
                <a:lnTo>
                  <a:pt x="49150" y="74383"/>
                </a:lnTo>
                <a:lnTo>
                  <a:pt x="46382" y="74942"/>
                </a:lnTo>
                <a:lnTo>
                  <a:pt x="39994" y="74942"/>
                </a:lnTo>
                <a:lnTo>
                  <a:pt x="36946" y="74383"/>
                </a:lnTo>
                <a:lnTo>
                  <a:pt x="31942" y="72999"/>
                </a:lnTo>
                <a:lnTo>
                  <a:pt x="28335" y="70218"/>
                </a:lnTo>
                <a:lnTo>
                  <a:pt x="25566" y="66332"/>
                </a:lnTo>
                <a:lnTo>
                  <a:pt x="25287" y="63563"/>
                </a:lnTo>
                <a:lnTo>
                  <a:pt x="24728" y="6078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0" name="object 3300"/>
          <p:cNvSpPr/>
          <p:nvPr/>
        </p:nvSpPr>
        <p:spPr>
          <a:xfrm>
            <a:off x="5672829" y="858874"/>
            <a:ext cx="31915" cy="18046"/>
          </a:xfrm>
          <a:custGeom>
            <a:avLst/>
            <a:gdLst/>
            <a:ahLst/>
            <a:cxnLst/>
            <a:rect l="l" t="t" r="r" b="b"/>
            <a:pathLst>
              <a:path w="31915" h="18046">
                <a:moveTo>
                  <a:pt x="29972" y="18046"/>
                </a:moveTo>
                <a:lnTo>
                  <a:pt x="31635" y="12217"/>
                </a:lnTo>
                <a:lnTo>
                  <a:pt x="31915" y="7772"/>
                </a:lnTo>
                <a:lnTo>
                  <a:pt x="30810" y="4724"/>
                </a:lnTo>
                <a:lnTo>
                  <a:pt x="29413" y="1676"/>
                </a:lnTo>
                <a:lnTo>
                  <a:pt x="26365" y="0"/>
                </a:lnTo>
                <a:lnTo>
                  <a:pt x="21640" y="0"/>
                </a:lnTo>
                <a:lnTo>
                  <a:pt x="16929" y="0"/>
                </a:lnTo>
                <a:lnTo>
                  <a:pt x="12763" y="1676"/>
                </a:lnTo>
                <a:lnTo>
                  <a:pt x="8877" y="5003"/>
                </a:lnTo>
                <a:lnTo>
                  <a:pt x="5270" y="8051"/>
                </a:lnTo>
                <a:lnTo>
                  <a:pt x="2209" y="12496"/>
                </a:lnTo>
                <a:lnTo>
                  <a:pt x="0" y="18046"/>
                </a:lnTo>
                <a:lnTo>
                  <a:pt x="29972" y="18046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1" name="object 3301"/>
          <p:cNvSpPr/>
          <p:nvPr/>
        </p:nvSpPr>
        <p:spPr>
          <a:xfrm>
            <a:off x="5641433" y="840840"/>
            <a:ext cx="87107" cy="94919"/>
          </a:xfrm>
          <a:custGeom>
            <a:avLst/>
            <a:gdLst/>
            <a:ahLst/>
            <a:cxnLst/>
            <a:rect l="l" t="t" r="r" b="b"/>
            <a:pathLst>
              <a:path w="87107" h="94919">
                <a:moveTo>
                  <a:pt x="34164" y="94919"/>
                </a:moveTo>
                <a:lnTo>
                  <a:pt x="18995" y="93125"/>
                </a:lnTo>
                <a:lnTo>
                  <a:pt x="8087" y="87679"/>
                </a:lnTo>
                <a:lnTo>
                  <a:pt x="3913" y="82994"/>
                </a:lnTo>
                <a:lnTo>
                  <a:pt x="26" y="73120"/>
                </a:lnTo>
                <a:lnTo>
                  <a:pt x="0" y="60870"/>
                </a:lnTo>
                <a:lnTo>
                  <a:pt x="3075" y="48298"/>
                </a:lnTo>
                <a:lnTo>
                  <a:pt x="8137" y="35625"/>
                </a:lnTo>
                <a:lnTo>
                  <a:pt x="14701" y="24678"/>
                </a:lnTo>
                <a:lnTo>
                  <a:pt x="22867" y="15456"/>
                </a:lnTo>
                <a:lnTo>
                  <a:pt x="25287" y="13322"/>
                </a:lnTo>
                <a:lnTo>
                  <a:pt x="36145" y="5891"/>
                </a:lnTo>
                <a:lnTo>
                  <a:pt x="48064" y="1453"/>
                </a:lnTo>
                <a:lnTo>
                  <a:pt x="60809" y="0"/>
                </a:lnTo>
                <a:lnTo>
                  <a:pt x="75448" y="2649"/>
                </a:lnTo>
                <a:lnTo>
                  <a:pt x="84258" y="10347"/>
                </a:lnTo>
                <a:lnTo>
                  <a:pt x="84685" y="11099"/>
                </a:lnTo>
                <a:lnTo>
                  <a:pt x="87107" y="21127"/>
                </a:lnTo>
                <a:lnTo>
                  <a:pt x="85976" y="33965"/>
                </a:lnTo>
                <a:lnTo>
                  <a:pt x="83567" y="43014"/>
                </a:lnTo>
                <a:lnTo>
                  <a:pt x="80240" y="53009"/>
                </a:lnTo>
                <a:lnTo>
                  <a:pt x="26112" y="53009"/>
                </a:lnTo>
                <a:lnTo>
                  <a:pt x="25008" y="57175"/>
                </a:lnTo>
                <a:lnTo>
                  <a:pt x="24728" y="60782"/>
                </a:lnTo>
                <a:lnTo>
                  <a:pt x="25287" y="63563"/>
                </a:lnTo>
                <a:lnTo>
                  <a:pt x="25566" y="66332"/>
                </a:lnTo>
                <a:lnTo>
                  <a:pt x="26671" y="68554"/>
                </a:lnTo>
                <a:lnTo>
                  <a:pt x="28335" y="70218"/>
                </a:lnTo>
                <a:lnTo>
                  <a:pt x="29719" y="71882"/>
                </a:lnTo>
                <a:lnTo>
                  <a:pt x="31942" y="72999"/>
                </a:lnTo>
                <a:lnTo>
                  <a:pt x="34444" y="73825"/>
                </a:lnTo>
                <a:lnTo>
                  <a:pt x="36946" y="74383"/>
                </a:lnTo>
                <a:lnTo>
                  <a:pt x="39994" y="74942"/>
                </a:lnTo>
                <a:lnTo>
                  <a:pt x="43321" y="74942"/>
                </a:lnTo>
                <a:lnTo>
                  <a:pt x="46382" y="74942"/>
                </a:lnTo>
                <a:lnTo>
                  <a:pt x="49150" y="74383"/>
                </a:lnTo>
                <a:lnTo>
                  <a:pt x="52211" y="73825"/>
                </a:lnTo>
                <a:lnTo>
                  <a:pt x="55259" y="72999"/>
                </a:lnTo>
                <a:lnTo>
                  <a:pt x="58040" y="72161"/>
                </a:lnTo>
                <a:lnTo>
                  <a:pt x="60809" y="70777"/>
                </a:lnTo>
                <a:lnTo>
                  <a:pt x="63031" y="69938"/>
                </a:lnTo>
                <a:lnTo>
                  <a:pt x="65254" y="68834"/>
                </a:lnTo>
                <a:lnTo>
                  <a:pt x="67476" y="67729"/>
                </a:lnTo>
                <a:lnTo>
                  <a:pt x="69419" y="66332"/>
                </a:lnTo>
                <a:lnTo>
                  <a:pt x="71363" y="65506"/>
                </a:lnTo>
                <a:lnTo>
                  <a:pt x="72747" y="64389"/>
                </a:lnTo>
                <a:lnTo>
                  <a:pt x="75249" y="64389"/>
                </a:lnTo>
                <a:lnTo>
                  <a:pt x="67756" y="87706"/>
                </a:lnTo>
                <a:lnTo>
                  <a:pt x="65533" y="88544"/>
                </a:lnTo>
                <a:lnTo>
                  <a:pt x="63311" y="89369"/>
                </a:lnTo>
                <a:lnTo>
                  <a:pt x="61368" y="90208"/>
                </a:lnTo>
                <a:lnTo>
                  <a:pt x="59425" y="90754"/>
                </a:lnTo>
                <a:lnTo>
                  <a:pt x="56923" y="91592"/>
                </a:lnTo>
                <a:lnTo>
                  <a:pt x="53875" y="92430"/>
                </a:lnTo>
                <a:lnTo>
                  <a:pt x="50814" y="93256"/>
                </a:lnTo>
                <a:lnTo>
                  <a:pt x="48045" y="93814"/>
                </a:lnTo>
                <a:lnTo>
                  <a:pt x="44997" y="94373"/>
                </a:lnTo>
                <a:lnTo>
                  <a:pt x="41937" y="94919"/>
                </a:lnTo>
                <a:lnTo>
                  <a:pt x="38330" y="94919"/>
                </a:lnTo>
                <a:lnTo>
                  <a:pt x="34164" y="9491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2" name="object 3302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29425" y="4445"/>
                </a:moveTo>
                <a:lnTo>
                  <a:pt x="22212" y="26085"/>
                </a:lnTo>
                <a:lnTo>
                  <a:pt x="24434" y="26085"/>
                </a:lnTo>
                <a:lnTo>
                  <a:pt x="28867" y="24422"/>
                </a:lnTo>
                <a:lnTo>
                  <a:pt x="33032" y="22758"/>
                </a:lnTo>
                <a:lnTo>
                  <a:pt x="37477" y="21653"/>
                </a:lnTo>
                <a:lnTo>
                  <a:pt x="41643" y="20256"/>
                </a:lnTo>
                <a:lnTo>
                  <a:pt x="45250" y="19710"/>
                </a:lnTo>
                <a:lnTo>
                  <a:pt x="54686" y="19710"/>
                </a:lnTo>
                <a:lnTo>
                  <a:pt x="59131" y="20815"/>
                </a:lnTo>
                <a:lnTo>
                  <a:pt x="61899" y="22758"/>
                </a:lnTo>
                <a:lnTo>
                  <a:pt x="64401" y="24422"/>
                </a:lnTo>
                <a:lnTo>
                  <a:pt x="64960" y="28041"/>
                </a:lnTo>
                <a:lnTo>
                  <a:pt x="63296" y="32753"/>
                </a:lnTo>
                <a:lnTo>
                  <a:pt x="63296" y="33312"/>
                </a:lnTo>
                <a:lnTo>
                  <a:pt x="55803" y="33858"/>
                </a:lnTo>
                <a:lnTo>
                  <a:pt x="48856" y="34696"/>
                </a:lnTo>
                <a:lnTo>
                  <a:pt x="42468" y="35521"/>
                </a:lnTo>
                <a:lnTo>
                  <a:pt x="44411" y="51904"/>
                </a:lnTo>
                <a:lnTo>
                  <a:pt x="46913" y="51346"/>
                </a:lnTo>
                <a:lnTo>
                  <a:pt x="49695" y="51079"/>
                </a:lnTo>
                <a:lnTo>
                  <a:pt x="53301" y="50800"/>
                </a:lnTo>
                <a:lnTo>
                  <a:pt x="57746" y="50241"/>
                </a:lnTo>
                <a:lnTo>
                  <a:pt x="51638" y="68834"/>
                </a:lnTo>
                <a:lnTo>
                  <a:pt x="46634" y="72440"/>
                </a:lnTo>
                <a:lnTo>
                  <a:pt x="43865" y="73558"/>
                </a:lnTo>
                <a:lnTo>
                  <a:pt x="41363" y="74663"/>
                </a:lnTo>
                <a:lnTo>
                  <a:pt x="36639" y="75222"/>
                </a:lnTo>
                <a:lnTo>
                  <a:pt x="32766" y="75222"/>
                </a:lnTo>
                <a:lnTo>
                  <a:pt x="30264" y="74663"/>
                </a:lnTo>
                <a:lnTo>
                  <a:pt x="27203" y="71335"/>
                </a:lnTo>
                <a:lnTo>
                  <a:pt x="27203" y="68554"/>
                </a:lnTo>
                <a:lnTo>
                  <a:pt x="28321" y="64401"/>
                </a:lnTo>
                <a:lnTo>
                  <a:pt x="29425" y="61341"/>
                </a:lnTo>
                <a:lnTo>
                  <a:pt x="30822" y="59118"/>
                </a:lnTo>
                <a:lnTo>
                  <a:pt x="35814" y="36639"/>
                </a:lnTo>
                <a:lnTo>
                  <a:pt x="29984" y="38303"/>
                </a:lnTo>
                <a:lnTo>
                  <a:pt x="24714" y="40805"/>
                </a:lnTo>
                <a:lnTo>
                  <a:pt x="19431" y="43027"/>
                </a:lnTo>
                <a:lnTo>
                  <a:pt x="14998" y="46355"/>
                </a:lnTo>
                <a:lnTo>
                  <a:pt x="11391" y="50520"/>
                </a:lnTo>
                <a:lnTo>
                  <a:pt x="7772" y="54686"/>
                </a:lnTo>
                <a:lnTo>
                  <a:pt x="4724" y="59956"/>
                </a:lnTo>
                <a:lnTo>
                  <a:pt x="2781" y="66611"/>
                </a:lnTo>
                <a:lnTo>
                  <a:pt x="0" y="74663"/>
                </a:lnTo>
                <a:lnTo>
                  <a:pt x="279" y="81330"/>
                </a:lnTo>
                <a:lnTo>
                  <a:pt x="3340" y="86880"/>
                </a:lnTo>
                <a:lnTo>
                  <a:pt x="6108" y="92151"/>
                </a:lnTo>
                <a:lnTo>
                  <a:pt x="11112" y="94653"/>
                </a:lnTo>
                <a:lnTo>
                  <a:pt x="21932" y="94653"/>
                </a:lnTo>
                <a:lnTo>
                  <a:pt x="24980" y="94373"/>
                </a:lnTo>
                <a:lnTo>
                  <a:pt x="29425" y="93268"/>
                </a:lnTo>
                <a:lnTo>
                  <a:pt x="34429" y="91046"/>
                </a:lnTo>
                <a:lnTo>
                  <a:pt x="37198" y="89662"/>
                </a:lnTo>
                <a:lnTo>
                  <a:pt x="39420" y="88544"/>
                </a:lnTo>
                <a:lnTo>
                  <a:pt x="43027" y="85763"/>
                </a:lnTo>
                <a:lnTo>
                  <a:pt x="47193" y="82715"/>
                </a:lnTo>
                <a:lnTo>
                  <a:pt x="44145" y="92430"/>
                </a:lnTo>
                <a:lnTo>
                  <a:pt x="68567" y="92430"/>
                </a:lnTo>
                <a:lnTo>
                  <a:pt x="88277" y="31356"/>
                </a:lnTo>
                <a:lnTo>
                  <a:pt x="91605" y="20815"/>
                </a:lnTo>
                <a:lnTo>
                  <a:pt x="91046" y="12763"/>
                </a:lnTo>
                <a:lnTo>
                  <a:pt x="86614" y="7772"/>
                </a:lnTo>
                <a:lnTo>
                  <a:pt x="84882" y="6123"/>
                </a:lnTo>
                <a:lnTo>
                  <a:pt x="74640" y="1507"/>
                </a:lnTo>
                <a:lnTo>
                  <a:pt x="59131" y="0"/>
                </a:lnTo>
                <a:lnTo>
                  <a:pt x="53581" y="0"/>
                </a:lnTo>
                <a:lnTo>
                  <a:pt x="47752" y="558"/>
                </a:lnTo>
                <a:lnTo>
                  <a:pt x="42202" y="1663"/>
                </a:lnTo>
                <a:lnTo>
                  <a:pt x="36372" y="2781"/>
                </a:lnTo>
                <a:lnTo>
                  <a:pt x="31927" y="3606"/>
                </a:lnTo>
                <a:lnTo>
                  <a:pt x="29425" y="4445"/>
                </a:lnTo>
                <a:close/>
              </a:path>
              <a:path w="91605" h="94653">
                <a:moveTo>
                  <a:pt x="30822" y="59118"/>
                </a:moveTo>
                <a:lnTo>
                  <a:pt x="34150" y="55791"/>
                </a:lnTo>
                <a:lnTo>
                  <a:pt x="38862" y="53568"/>
                </a:lnTo>
                <a:lnTo>
                  <a:pt x="41643" y="52463"/>
                </a:lnTo>
                <a:lnTo>
                  <a:pt x="44411" y="51904"/>
                </a:lnTo>
                <a:lnTo>
                  <a:pt x="42468" y="35521"/>
                </a:lnTo>
                <a:lnTo>
                  <a:pt x="35814" y="36639"/>
                </a:lnTo>
                <a:lnTo>
                  <a:pt x="30822" y="59118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3" name="object 3303"/>
          <p:cNvSpPr/>
          <p:nvPr/>
        </p:nvSpPr>
        <p:spPr>
          <a:xfrm>
            <a:off x="5721391" y="841114"/>
            <a:ext cx="91605" cy="94653"/>
          </a:xfrm>
          <a:custGeom>
            <a:avLst/>
            <a:gdLst/>
            <a:ahLst/>
            <a:cxnLst/>
            <a:rect l="l" t="t" r="r" b="b"/>
            <a:pathLst>
              <a:path w="91605" h="94653">
                <a:moveTo>
                  <a:pt x="47193" y="82715"/>
                </a:moveTo>
                <a:lnTo>
                  <a:pt x="44970" y="84378"/>
                </a:lnTo>
                <a:lnTo>
                  <a:pt x="43027" y="85763"/>
                </a:lnTo>
                <a:lnTo>
                  <a:pt x="41084" y="87160"/>
                </a:lnTo>
                <a:lnTo>
                  <a:pt x="39420" y="88544"/>
                </a:lnTo>
                <a:lnTo>
                  <a:pt x="37198" y="89662"/>
                </a:lnTo>
                <a:lnTo>
                  <a:pt x="34429" y="91046"/>
                </a:lnTo>
                <a:lnTo>
                  <a:pt x="31927" y="92151"/>
                </a:lnTo>
                <a:lnTo>
                  <a:pt x="29425" y="93268"/>
                </a:lnTo>
                <a:lnTo>
                  <a:pt x="27203" y="93814"/>
                </a:lnTo>
                <a:lnTo>
                  <a:pt x="24980" y="94373"/>
                </a:lnTo>
                <a:lnTo>
                  <a:pt x="21932" y="94653"/>
                </a:lnTo>
                <a:lnTo>
                  <a:pt x="18046" y="94653"/>
                </a:lnTo>
                <a:lnTo>
                  <a:pt x="11112" y="94653"/>
                </a:lnTo>
                <a:lnTo>
                  <a:pt x="6108" y="92151"/>
                </a:lnTo>
                <a:lnTo>
                  <a:pt x="3340" y="86880"/>
                </a:lnTo>
                <a:lnTo>
                  <a:pt x="279" y="81330"/>
                </a:lnTo>
                <a:lnTo>
                  <a:pt x="0" y="74663"/>
                </a:lnTo>
                <a:lnTo>
                  <a:pt x="2781" y="66611"/>
                </a:lnTo>
                <a:lnTo>
                  <a:pt x="4724" y="59956"/>
                </a:lnTo>
                <a:lnTo>
                  <a:pt x="7772" y="54686"/>
                </a:lnTo>
                <a:lnTo>
                  <a:pt x="11391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714" y="40805"/>
                </a:lnTo>
                <a:lnTo>
                  <a:pt x="29984" y="38303"/>
                </a:lnTo>
                <a:lnTo>
                  <a:pt x="35814" y="36639"/>
                </a:lnTo>
                <a:lnTo>
                  <a:pt x="42468" y="35521"/>
                </a:lnTo>
                <a:lnTo>
                  <a:pt x="48856" y="34696"/>
                </a:lnTo>
                <a:lnTo>
                  <a:pt x="55803" y="33858"/>
                </a:lnTo>
                <a:lnTo>
                  <a:pt x="63296" y="33312"/>
                </a:lnTo>
                <a:lnTo>
                  <a:pt x="63296" y="32753"/>
                </a:lnTo>
                <a:lnTo>
                  <a:pt x="64960" y="28041"/>
                </a:lnTo>
                <a:lnTo>
                  <a:pt x="64401" y="24422"/>
                </a:lnTo>
                <a:lnTo>
                  <a:pt x="61899" y="22758"/>
                </a:lnTo>
                <a:lnTo>
                  <a:pt x="59131" y="20815"/>
                </a:lnTo>
                <a:lnTo>
                  <a:pt x="54686" y="19710"/>
                </a:lnTo>
                <a:lnTo>
                  <a:pt x="48298" y="19710"/>
                </a:lnTo>
                <a:lnTo>
                  <a:pt x="45250" y="19710"/>
                </a:lnTo>
                <a:lnTo>
                  <a:pt x="41643" y="20256"/>
                </a:lnTo>
                <a:lnTo>
                  <a:pt x="37477" y="21653"/>
                </a:lnTo>
                <a:lnTo>
                  <a:pt x="33032" y="22758"/>
                </a:lnTo>
                <a:lnTo>
                  <a:pt x="28867" y="24422"/>
                </a:lnTo>
                <a:lnTo>
                  <a:pt x="24434" y="26085"/>
                </a:lnTo>
                <a:lnTo>
                  <a:pt x="22212" y="26085"/>
                </a:lnTo>
                <a:lnTo>
                  <a:pt x="29425" y="4445"/>
                </a:lnTo>
                <a:lnTo>
                  <a:pt x="31927" y="3606"/>
                </a:lnTo>
                <a:lnTo>
                  <a:pt x="36372" y="2781"/>
                </a:lnTo>
                <a:lnTo>
                  <a:pt x="42202" y="1663"/>
                </a:lnTo>
                <a:lnTo>
                  <a:pt x="47752" y="558"/>
                </a:lnTo>
                <a:lnTo>
                  <a:pt x="53581" y="0"/>
                </a:lnTo>
                <a:lnTo>
                  <a:pt x="59131" y="0"/>
                </a:lnTo>
                <a:lnTo>
                  <a:pt x="74640" y="1507"/>
                </a:lnTo>
                <a:lnTo>
                  <a:pt x="84882" y="6123"/>
                </a:lnTo>
                <a:lnTo>
                  <a:pt x="91046" y="12763"/>
                </a:lnTo>
                <a:lnTo>
                  <a:pt x="91605" y="20815"/>
                </a:lnTo>
                <a:lnTo>
                  <a:pt x="88277" y="31356"/>
                </a:lnTo>
                <a:lnTo>
                  <a:pt x="68567" y="92430"/>
                </a:lnTo>
                <a:lnTo>
                  <a:pt x="44145" y="92430"/>
                </a:lnTo>
                <a:lnTo>
                  <a:pt x="4719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4" name="object 3304"/>
          <p:cNvSpPr/>
          <p:nvPr/>
        </p:nvSpPr>
        <p:spPr>
          <a:xfrm>
            <a:off x="5748595" y="891355"/>
            <a:ext cx="30543" cy="24980"/>
          </a:xfrm>
          <a:custGeom>
            <a:avLst/>
            <a:gdLst/>
            <a:ahLst/>
            <a:cxnLst/>
            <a:rect l="l" t="t" r="r" b="b"/>
            <a:pathLst>
              <a:path w="30543" h="24980">
                <a:moveTo>
                  <a:pt x="24434" y="18592"/>
                </a:moveTo>
                <a:lnTo>
                  <a:pt x="30543" y="0"/>
                </a:lnTo>
                <a:lnTo>
                  <a:pt x="26098" y="558"/>
                </a:lnTo>
                <a:lnTo>
                  <a:pt x="22491" y="838"/>
                </a:lnTo>
                <a:lnTo>
                  <a:pt x="19710" y="1104"/>
                </a:lnTo>
                <a:lnTo>
                  <a:pt x="17208" y="1663"/>
                </a:lnTo>
                <a:lnTo>
                  <a:pt x="14439" y="2222"/>
                </a:lnTo>
                <a:lnTo>
                  <a:pt x="11658" y="3327"/>
                </a:lnTo>
                <a:lnTo>
                  <a:pt x="9169" y="4165"/>
                </a:lnTo>
                <a:lnTo>
                  <a:pt x="6946" y="5549"/>
                </a:lnTo>
                <a:lnTo>
                  <a:pt x="5283" y="7213"/>
                </a:lnTo>
                <a:lnTo>
                  <a:pt x="3619" y="8877"/>
                </a:lnTo>
                <a:lnTo>
                  <a:pt x="2222" y="11099"/>
                </a:lnTo>
                <a:lnTo>
                  <a:pt x="1117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97" y="22758"/>
                </a:lnTo>
                <a:lnTo>
                  <a:pt x="3060" y="24422"/>
                </a:lnTo>
                <a:lnTo>
                  <a:pt x="5562" y="24980"/>
                </a:lnTo>
                <a:lnTo>
                  <a:pt x="9436" y="24980"/>
                </a:lnTo>
                <a:lnTo>
                  <a:pt x="11658" y="24980"/>
                </a:lnTo>
                <a:lnTo>
                  <a:pt x="14160" y="24422"/>
                </a:lnTo>
                <a:lnTo>
                  <a:pt x="16662" y="23317"/>
                </a:lnTo>
                <a:lnTo>
                  <a:pt x="19431" y="22199"/>
                </a:lnTo>
                <a:lnTo>
                  <a:pt x="21932" y="20815"/>
                </a:lnTo>
                <a:lnTo>
                  <a:pt x="24434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5" name="object 3305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279" y="68567"/>
                </a:moveTo>
                <a:lnTo>
                  <a:pt x="558" y="74663"/>
                </a:lnTo>
                <a:lnTo>
                  <a:pt x="1943" y="79387"/>
                </a:lnTo>
                <a:lnTo>
                  <a:pt x="4724" y="83273"/>
                </a:lnTo>
                <a:lnTo>
                  <a:pt x="7492" y="87160"/>
                </a:lnTo>
                <a:lnTo>
                  <a:pt x="11379" y="90208"/>
                </a:lnTo>
                <a:lnTo>
                  <a:pt x="16103" y="91871"/>
                </a:lnTo>
                <a:lnTo>
                  <a:pt x="20815" y="93814"/>
                </a:lnTo>
                <a:lnTo>
                  <a:pt x="26644" y="94653"/>
                </a:lnTo>
                <a:lnTo>
                  <a:pt x="39420" y="94653"/>
                </a:lnTo>
                <a:lnTo>
                  <a:pt x="43865" y="93814"/>
                </a:lnTo>
                <a:lnTo>
                  <a:pt x="48856" y="92430"/>
                </a:lnTo>
                <a:lnTo>
                  <a:pt x="53301" y="91046"/>
                </a:lnTo>
                <a:lnTo>
                  <a:pt x="57454" y="89382"/>
                </a:lnTo>
                <a:lnTo>
                  <a:pt x="61074" y="87706"/>
                </a:lnTo>
                <a:lnTo>
                  <a:pt x="68846" y="63842"/>
                </a:lnTo>
                <a:lnTo>
                  <a:pt x="65506" y="63842"/>
                </a:lnTo>
                <a:lnTo>
                  <a:pt x="63017" y="65785"/>
                </a:lnTo>
                <a:lnTo>
                  <a:pt x="59956" y="68287"/>
                </a:lnTo>
                <a:lnTo>
                  <a:pt x="56070" y="70510"/>
                </a:lnTo>
                <a:lnTo>
                  <a:pt x="51638" y="72720"/>
                </a:lnTo>
                <a:lnTo>
                  <a:pt x="46634" y="74117"/>
                </a:lnTo>
                <a:lnTo>
                  <a:pt x="43586" y="74663"/>
                </a:lnTo>
                <a:lnTo>
                  <a:pt x="34416" y="74663"/>
                </a:lnTo>
                <a:lnTo>
                  <a:pt x="30264" y="72453"/>
                </a:lnTo>
                <a:lnTo>
                  <a:pt x="2804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8867" y="47739"/>
                </a:lnTo>
                <a:lnTo>
                  <a:pt x="31648" y="39420"/>
                </a:lnTo>
                <a:lnTo>
                  <a:pt x="35534" y="32753"/>
                </a:lnTo>
                <a:lnTo>
                  <a:pt x="40525" y="27762"/>
                </a:lnTo>
                <a:lnTo>
                  <a:pt x="45529" y="22758"/>
                </a:lnTo>
                <a:lnTo>
                  <a:pt x="51358" y="20269"/>
                </a:lnTo>
                <a:lnTo>
                  <a:pt x="60515" y="20269"/>
                </a:lnTo>
                <a:lnTo>
                  <a:pt x="62737" y="20548"/>
                </a:lnTo>
                <a:lnTo>
                  <a:pt x="66890" y="22212"/>
                </a:lnTo>
                <a:lnTo>
                  <a:pt x="69951" y="24155"/>
                </a:lnTo>
                <a:lnTo>
                  <a:pt x="73558" y="27762"/>
                </a:lnTo>
                <a:lnTo>
                  <a:pt x="76060" y="31368"/>
                </a:lnTo>
                <a:lnTo>
                  <a:pt x="79108" y="31368"/>
                </a:lnTo>
                <a:lnTo>
                  <a:pt x="86880" y="7213"/>
                </a:lnTo>
                <a:lnTo>
                  <a:pt x="83273" y="4724"/>
                </a:lnTo>
                <a:lnTo>
                  <a:pt x="79387" y="3060"/>
                </a:lnTo>
                <a:lnTo>
                  <a:pt x="75501" y="1943"/>
                </a:lnTo>
                <a:lnTo>
                  <a:pt x="71335" y="838"/>
                </a:lnTo>
                <a:lnTo>
                  <a:pt x="67170" y="0"/>
                </a:lnTo>
                <a:lnTo>
                  <a:pt x="57188" y="0"/>
                </a:lnTo>
                <a:lnTo>
                  <a:pt x="51358" y="1117"/>
                </a:lnTo>
                <a:lnTo>
                  <a:pt x="45250" y="2781"/>
                </a:lnTo>
                <a:lnTo>
                  <a:pt x="39420" y="4724"/>
                </a:lnTo>
                <a:lnTo>
                  <a:pt x="33870" y="7492"/>
                </a:lnTo>
                <a:lnTo>
                  <a:pt x="28867" y="11099"/>
                </a:lnTo>
                <a:lnTo>
                  <a:pt x="23317" y="14998"/>
                </a:lnTo>
                <a:lnTo>
                  <a:pt x="18605" y="19989"/>
                </a:lnTo>
                <a:lnTo>
                  <a:pt x="14160" y="25819"/>
                </a:lnTo>
                <a:lnTo>
                  <a:pt x="9994" y="31915"/>
                </a:lnTo>
                <a:lnTo>
                  <a:pt x="6388" y="39141"/>
                </a:lnTo>
                <a:lnTo>
                  <a:pt x="360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6" name="object 3306"/>
          <p:cNvSpPr/>
          <p:nvPr/>
        </p:nvSpPr>
        <p:spPr>
          <a:xfrm>
            <a:off x="5813270" y="841112"/>
            <a:ext cx="86880" cy="94653"/>
          </a:xfrm>
          <a:custGeom>
            <a:avLst/>
            <a:gdLst/>
            <a:ahLst/>
            <a:cxnLst/>
            <a:rect l="l" t="t" r="r" b="b"/>
            <a:pathLst>
              <a:path w="86880" h="94653">
                <a:moveTo>
                  <a:pt x="33312" y="94653"/>
                </a:moveTo>
                <a:lnTo>
                  <a:pt x="26644" y="94653"/>
                </a:lnTo>
                <a:lnTo>
                  <a:pt x="20815" y="93814"/>
                </a:lnTo>
                <a:lnTo>
                  <a:pt x="16103" y="91871"/>
                </a:lnTo>
                <a:lnTo>
                  <a:pt x="11379" y="90208"/>
                </a:lnTo>
                <a:lnTo>
                  <a:pt x="7492" y="87160"/>
                </a:lnTo>
                <a:lnTo>
                  <a:pt x="4724" y="83273"/>
                </a:lnTo>
                <a:lnTo>
                  <a:pt x="1943" y="79387"/>
                </a:lnTo>
                <a:lnTo>
                  <a:pt x="55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606" y="47739"/>
                </a:lnTo>
                <a:lnTo>
                  <a:pt x="6388" y="39141"/>
                </a:lnTo>
                <a:lnTo>
                  <a:pt x="9994" y="31915"/>
                </a:lnTo>
                <a:lnTo>
                  <a:pt x="14160" y="25819"/>
                </a:lnTo>
                <a:lnTo>
                  <a:pt x="18605" y="19989"/>
                </a:lnTo>
                <a:lnTo>
                  <a:pt x="23317" y="14998"/>
                </a:lnTo>
                <a:lnTo>
                  <a:pt x="28867" y="11099"/>
                </a:lnTo>
                <a:lnTo>
                  <a:pt x="33870" y="7492"/>
                </a:lnTo>
                <a:lnTo>
                  <a:pt x="39420" y="4724"/>
                </a:lnTo>
                <a:lnTo>
                  <a:pt x="45250" y="2781"/>
                </a:lnTo>
                <a:lnTo>
                  <a:pt x="51358" y="1117"/>
                </a:lnTo>
                <a:lnTo>
                  <a:pt x="57188" y="0"/>
                </a:lnTo>
                <a:lnTo>
                  <a:pt x="63017" y="0"/>
                </a:lnTo>
                <a:lnTo>
                  <a:pt x="67170" y="0"/>
                </a:lnTo>
                <a:lnTo>
                  <a:pt x="71335" y="838"/>
                </a:lnTo>
                <a:lnTo>
                  <a:pt x="75501" y="1943"/>
                </a:lnTo>
                <a:lnTo>
                  <a:pt x="79387" y="3060"/>
                </a:lnTo>
                <a:lnTo>
                  <a:pt x="83273" y="4724"/>
                </a:lnTo>
                <a:lnTo>
                  <a:pt x="86880" y="7213"/>
                </a:lnTo>
                <a:lnTo>
                  <a:pt x="79108" y="31368"/>
                </a:lnTo>
                <a:lnTo>
                  <a:pt x="76060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453" y="26365"/>
                </a:lnTo>
                <a:lnTo>
                  <a:pt x="71335" y="25260"/>
                </a:lnTo>
                <a:lnTo>
                  <a:pt x="69951" y="24155"/>
                </a:lnTo>
                <a:lnTo>
                  <a:pt x="68567" y="23037"/>
                </a:lnTo>
                <a:lnTo>
                  <a:pt x="66890" y="22212"/>
                </a:lnTo>
                <a:lnTo>
                  <a:pt x="64960" y="21374"/>
                </a:lnTo>
                <a:lnTo>
                  <a:pt x="6273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358" y="20269"/>
                </a:lnTo>
                <a:lnTo>
                  <a:pt x="45529" y="22758"/>
                </a:lnTo>
                <a:lnTo>
                  <a:pt x="40525" y="27762"/>
                </a:lnTo>
                <a:lnTo>
                  <a:pt x="35534" y="32753"/>
                </a:lnTo>
                <a:lnTo>
                  <a:pt x="31648" y="39420"/>
                </a:lnTo>
                <a:lnTo>
                  <a:pt x="28867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041" y="68008"/>
                </a:lnTo>
                <a:lnTo>
                  <a:pt x="30264" y="72453"/>
                </a:lnTo>
                <a:lnTo>
                  <a:pt x="34416" y="74663"/>
                </a:lnTo>
                <a:lnTo>
                  <a:pt x="40525" y="74663"/>
                </a:lnTo>
                <a:lnTo>
                  <a:pt x="43586" y="74663"/>
                </a:lnTo>
                <a:lnTo>
                  <a:pt x="46634" y="74117"/>
                </a:lnTo>
                <a:lnTo>
                  <a:pt x="49136" y="73278"/>
                </a:lnTo>
                <a:lnTo>
                  <a:pt x="51638" y="72720"/>
                </a:lnTo>
                <a:lnTo>
                  <a:pt x="54127" y="71615"/>
                </a:lnTo>
                <a:lnTo>
                  <a:pt x="56070" y="70510"/>
                </a:lnTo>
                <a:lnTo>
                  <a:pt x="58292" y="69392"/>
                </a:lnTo>
                <a:lnTo>
                  <a:pt x="59956" y="68287"/>
                </a:lnTo>
                <a:lnTo>
                  <a:pt x="61620" y="67170"/>
                </a:lnTo>
                <a:lnTo>
                  <a:pt x="63017" y="65785"/>
                </a:lnTo>
                <a:lnTo>
                  <a:pt x="64401" y="64681"/>
                </a:lnTo>
                <a:lnTo>
                  <a:pt x="65506" y="63842"/>
                </a:lnTo>
                <a:lnTo>
                  <a:pt x="68846" y="63842"/>
                </a:lnTo>
                <a:lnTo>
                  <a:pt x="61074" y="87706"/>
                </a:lnTo>
                <a:lnTo>
                  <a:pt x="59397" y="88544"/>
                </a:lnTo>
                <a:lnTo>
                  <a:pt x="57454" y="89382"/>
                </a:lnTo>
                <a:lnTo>
                  <a:pt x="55244" y="90208"/>
                </a:lnTo>
                <a:lnTo>
                  <a:pt x="53301" y="91046"/>
                </a:lnTo>
                <a:lnTo>
                  <a:pt x="51079" y="91871"/>
                </a:lnTo>
                <a:lnTo>
                  <a:pt x="48856" y="92430"/>
                </a:lnTo>
                <a:lnTo>
                  <a:pt x="46354" y="93268"/>
                </a:lnTo>
                <a:lnTo>
                  <a:pt x="43865" y="93814"/>
                </a:lnTo>
                <a:lnTo>
                  <a:pt x="41643" y="94094"/>
                </a:lnTo>
                <a:lnTo>
                  <a:pt x="39420" y="94653"/>
                </a:lnTo>
                <a:lnTo>
                  <a:pt x="36639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7" name="object 3307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40619" y="94232"/>
                </a:moveTo>
                <a:lnTo>
                  <a:pt x="52565" y="89940"/>
                </a:lnTo>
                <a:lnTo>
                  <a:pt x="63448" y="82715"/>
                </a:lnTo>
                <a:lnTo>
                  <a:pt x="73644" y="71426"/>
                </a:lnTo>
                <a:lnTo>
                  <a:pt x="80251" y="60451"/>
                </a:lnTo>
                <a:lnTo>
                  <a:pt x="85381" y="47739"/>
                </a:lnTo>
                <a:lnTo>
                  <a:pt x="88410" y="35370"/>
                </a:lnTo>
                <a:lnTo>
                  <a:pt x="88872" y="22943"/>
                </a:lnTo>
                <a:lnTo>
                  <a:pt x="85927" y="12763"/>
                </a:lnTo>
                <a:lnTo>
                  <a:pt x="84051" y="9818"/>
                </a:lnTo>
                <a:lnTo>
                  <a:pt x="74315" y="2502"/>
                </a:lnTo>
                <a:lnTo>
                  <a:pt x="59841" y="0"/>
                </a:lnTo>
                <a:lnTo>
                  <a:pt x="48253" y="1193"/>
                </a:lnTo>
                <a:lnTo>
                  <a:pt x="36307" y="5420"/>
                </a:lnTo>
                <a:lnTo>
                  <a:pt x="25424" y="12763"/>
                </a:lnTo>
                <a:lnTo>
                  <a:pt x="23216" y="14750"/>
                </a:lnTo>
                <a:lnTo>
                  <a:pt x="25424" y="67449"/>
                </a:lnTo>
                <a:lnTo>
                  <a:pt x="25424" y="64668"/>
                </a:lnTo>
                <a:lnTo>
                  <a:pt x="25703" y="61340"/>
                </a:lnTo>
                <a:lnTo>
                  <a:pt x="25983" y="58013"/>
                </a:lnTo>
                <a:lnTo>
                  <a:pt x="26808" y="53568"/>
                </a:lnTo>
                <a:lnTo>
                  <a:pt x="28751" y="48018"/>
                </a:lnTo>
                <a:lnTo>
                  <a:pt x="30415" y="42468"/>
                </a:lnTo>
                <a:lnTo>
                  <a:pt x="32358" y="38023"/>
                </a:lnTo>
                <a:lnTo>
                  <a:pt x="34301" y="34416"/>
                </a:lnTo>
                <a:lnTo>
                  <a:pt x="36524" y="30530"/>
                </a:lnTo>
                <a:lnTo>
                  <a:pt x="38467" y="27762"/>
                </a:lnTo>
                <a:lnTo>
                  <a:pt x="42633" y="23596"/>
                </a:lnTo>
                <a:lnTo>
                  <a:pt x="46798" y="21374"/>
                </a:lnTo>
                <a:lnTo>
                  <a:pt x="50964" y="20256"/>
                </a:lnTo>
                <a:lnTo>
                  <a:pt x="55675" y="20256"/>
                </a:lnTo>
                <a:lnTo>
                  <a:pt x="59003" y="21374"/>
                </a:lnTo>
                <a:lnTo>
                  <a:pt x="61784" y="23875"/>
                </a:lnTo>
                <a:lnTo>
                  <a:pt x="63168" y="28308"/>
                </a:lnTo>
                <a:lnTo>
                  <a:pt x="63448" y="31089"/>
                </a:lnTo>
                <a:lnTo>
                  <a:pt x="63168" y="34696"/>
                </a:lnTo>
                <a:lnTo>
                  <a:pt x="62622" y="38303"/>
                </a:lnTo>
                <a:lnTo>
                  <a:pt x="61505" y="42748"/>
                </a:lnTo>
                <a:lnTo>
                  <a:pt x="59841" y="48018"/>
                </a:lnTo>
                <a:lnTo>
                  <a:pt x="58177" y="53568"/>
                </a:lnTo>
                <a:lnTo>
                  <a:pt x="56234" y="58013"/>
                </a:lnTo>
                <a:lnTo>
                  <a:pt x="54571" y="61340"/>
                </a:lnTo>
                <a:lnTo>
                  <a:pt x="52627" y="64668"/>
                </a:lnTo>
                <a:lnTo>
                  <a:pt x="50684" y="67449"/>
                </a:lnTo>
                <a:lnTo>
                  <a:pt x="46798" y="71615"/>
                </a:lnTo>
                <a:lnTo>
                  <a:pt x="42074" y="73837"/>
                </a:lnTo>
                <a:lnTo>
                  <a:pt x="37641" y="75501"/>
                </a:lnTo>
                <a:lnTo>
                  <a:pt x="33196" y="75501"/>
                </a:lnTo>
                <a:lnTo>
                  <a:pt x="29590" y="73837"/>
                </a:lnTo>
                <a:lnTo>
                  <a:pt x="29031" y="95478"/>
                </a:lnTo>
                <a:lnTo>
                  <a:pt x="40619" y="94232"/>
                </a:lnTo>
                <a:close/>
              </a:path>
              <a:path w="88872" h="95478">
                <a:moveTo>
                  <a:pt x="2945" y="82715"/>
                </a:moveTo>
                <a:lnTo>
                  <a:pt x="4810" y="85663"/>
                </a:lnTo>
                <a:lnTo>
                  <a:pt x="14441" y="92980"/>
                </a:lnTo>
                <a:lnTo>
                  <a:pt x="29031" y="95478"/>
                </a:lnTo>
                <a:lnTo>
                  <a:pt x="29590" y="73837"/>
                </a:lnTo>
                <a:lnTo>
                  <a:pt x="26808" y="71335"/>
                </a:lnTo>
                <a:lnTo>
                  <a:pt x="25424" y="67449"/>
                </a:lnTo>
                <a:lnTo>
                  <a:pt x="23216" y="14750"/>
                </a:lnTo>
                <a:lnTo>
                  <a:pt x="15228" y="23857"/>
                </a:lnTo>
                <a:lnTo>
                  <a:pt x="8621" y="34853"/>
                </a:lnTo>
                <a:lnTo>
                  <a:pt x="3491" y="47739"/>
                </a:lnTo>
                <a:lnTo>
                  <a:pt x="462" y="60113"/>
                </a:lnTo>
                <a:lnTo>
                  <a:pt x="0" y="72538"/>
                </a:lnTo>
                <a:lnTo>
                  <a:pt x="2945" y="8271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8" name="object 3308"/>
          <p:cNvSpPr/>
          <p:nvPr/>
        </p:nvSpPr>
        <p:spPr>
          <a:xfrm>
            <a:off x="5915143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416" y="27762"/>
                </a:moveTo>
                <a:lnTo>
                  <a:pt x="36080" y="22491"/>
                </a:lnTo>
                <a:lnTo>
                  <a:pt x="37198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7744" y="8051"/>
                </a:lnTo>
                <a:lnTo>
                  <a:pt x="37198" y="5829"/>
                </a:lnTo>
                <a:lnTo>
                  <a:pt x="36360" y="3619"/>
                </a:lnTo>
                <a:lnTo>
                  <a:pt x="35255" y="1943"/>
                </a:lnTo>
                <a:lnTo>
                  <a:pt x="3357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7749" y="0"/>
                </a:lnTo>
                <a:lnTo>
                  <a:pt x="25539" y="0"/>
                </a:lnTo>
                <a:lnTo>
                  <a:pt x="23596" y="279"/>
                </a:lnTo>
                <a:lnTo>
                  <a:pt x="21374" y="1117"/>
                </a:lnTo>
                <a:lnTo>
                  <a:pt x="19430" y="1676"/>
                </a:lnTo>
                <a:lnTo>
                  <a:pt x="17208" y="3340"/>
                </a:lnTo>
                <a:lnTo>
                  <a:pt x="14985" y="5562"/>
                </a:lnTo>
                <a:lnTo>
                  <a:pt x="13042" y="7505"/>
                </a:lnTo>
                <a:lnTo>
                  <a:pt x="11099" y="10274"/>
                </a:lnTo>
                <a:lnTo>
                  <a:pt x="8877" y="14160"/>
                </a:lnTo>
                <a:lnTo>
                  <a:pt x="6934" y="17767"/>
                </a:lnTo>
                <a:lnTo>
                  <a:pt x="4991" y="22212"/>
                </a:lnTo>
                <a:lnTo>
                  <a:pt x="3327" y="27762"/>
                </a:lnTo>
                <a:lnTo>
                  <a:pt x="1384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0" y="47193"/>
                </a:lnTo>
                <a:lnTo>
                  <a:pt x="825" y="49136"/>
                </a:lnTo>
                <a:lnTo>
                  <a:pt x="1384" y="51079"/>
                </a:lnTo>
                <a:lnTo>
                  <a:pt x="2489" y="52743"/>
                </a:lnTo>
                <a:lnTo>
                  <a:pt x="4165" y="53581"/>
                </a:lnTo>
                <a:lnTo>
                  <a:pt x="5829" y="54686"/>
                </a:lnTo>
                <a:lnTo>
                  <a:pt x="7772" y="55245"/>
                </a:lnTo>
                <a:lnTo>
                  <a:pt x="10274" y="55245"/>
                </a:lnTo>
                <a:lnTo>
                  <a:pt x="12217" y="55245"/>
                </a:lnTo>
                <a:lnTo>
                  <a:pt x="14427" y="54686"/>
                </a:lnTo>
                <a:lnTo>
                  <a:pt x="16649" y="53581"/>
                </a:lnTo>
                <a:lnTo>
                  <a:pt x="19151" y="52743"/>
                </a:lnTo>
                <a:lnTo>
                  <a:pt x="21374" y="51358"/>
                </a:lnTo>
                <a:lnTo>
                  <a:pt x="23037" y="49415"/>
                </a:lnTo>
                <a:lnTo>
                  <a:pt x="25260" y="47193"/>
                </a:lnTo>
                <a:lnTo>
                  <a:pt x="27203" y="44411"/>
                </a:lnTo>
                <a:lnTo>
                  <a:pt x="29146" y="41084"/>
                </a:lnTo>
                <a:lnTo>
                  <a:pt x="30810" y="37757"/>
                </a:lnTo>
                <a:lnTo>
                  <a:pt x="32753" y="33312"/>
                </a:lnTo>
                <a:lnTo>
                  <a:pt x="3441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9" name="object 3309"/>
          <p:cNvSpPr/>
          <p:nvPr/>
        </p:nvSpPr>
        <p:spPr>
          <a:xfrm>
            <a:off x="5889718" y="840836"/>
            <a:ext cx="88872" cy="95478"/>
          </a:xfrm>
          <a:custGeom>
            <a:avLst/>
            <a:gdLst/>
            <a:ahLst/>
            <a:cxnLst/>
            <a:rect l="l" t="t" r="r" b="b"/>
            <a:pathLst>
              <a:path w="88872" h="95478">
                <a:moveTo>
                  <a:pt x="85381" y="47739"/>
                </a:moveTo>
                <a:lnTo>
                  <a:pt x="80251" y="60451"/>
                </a:lnTo>
                <a:lnTo>
                  <a:pt x="73644" y="71426"/>
                </a:lnTo>
                <a:lnTo>
                  <a:pt x="65656" y="80668"/>
                </a:lnTo>
                <a:lnTo>
                  <a:pt x="52565" y="89940"/>
                </a:lnTo>
                <a:lnTo>
                  <a:pt x="40619" y="94232"/>
                </a:lnTo>
                <a:lnTo>
                  <a:pt x="29031" y="95478"/>
                </a:lnTo>
                <a:lnTo>
                  <a:pt x="14441" y="92980"/>
                </a:lnTo>
                <a:lnTo>
                  <a:pt x="4810" y="85663"/>
                </a:lnTo>
                <a:lnTo>
                  <a:pt x="2945" y="82715"/>
                </a:lnTo>
                <a:lnTo>
                  <a:pt x="0" y="72538"/>
                </a:lnTo>
                <a:lnTo>
                  <a:pt x="462" y="60113"/>
                </a:lnTo>
                <a:lnTo>
                  <a:pt x="3491" y="47739"/>
                </a:lnTo>
                <a:lnTo>
                  <a:pt x="8621" y="34853"/>
                </a:lnTo>
                <a:lnTo>
                  <a:pt x="15228" y="23857"/>
                </a:lnTo>
                <a:lnTo>
                  <a:pt x="23216" y="14750"/>
                </a:lnTo>
                <a:lnTo>
                  <a:pt x="36307" y="5420"/>
                </a:lnTo>
                <a:lnTo>
                  <a:pt x="48253" y="1193"/>
                </a:lnTo>
                <a:lnTo>
                  <a:pt x="59841" y="0"/>
                </a:lnTo>
                <a:lnTo>
                  <a:pt x="74315" y="2502"/>
                </a:lnTo>
                <a:lnTo>
                  <a:pt x="84051" y="9818"/>
                </a:lnTo>
                <a:lnTo>
                  <a:pt x="85927" y="12763"/>
                </a:lnTo>
                <a:lnTo>
                  <a:pt x="88872" y="22943"/>
                </a:lnTo>
                <a:lnTo>
                  <a:pt x="88410" y="35370"/>
                </a:lnTo>
                <a:lnTo>
                  <a:pt x="85381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0" name="object 3310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94653" y="8877"/>
                </a:moveTo>
                <a:lnTo>
                  <a:pt x="92151" y="3060"/>
                </a:lnTo>
                <a:lnTo>
                  <a:pt x="86880" y="0"/>
                </a:lnTo>
                <a:lnTo>
                  <a:pt x="74104" y="0"/>
                </a:lnTo>
                <a:lnTo>
                  <a:pt x="69672" y="1104"/>
                </a:lnTo>
                <a:lnTo>
                  <a:pt x="65227" y="3327"/>
                </a:lnTo>
                <a:lnTo>
                  <a:pt x="60502" y="5549"/>
                </a:lnTo>
                <a:lnTo>
                  <a:pt x="5579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37" y="28867"/>
                </a:lnTo>
                <a:lnTo>
                  <a:pt x="48018" y="26924"/>
                </a:lnTo>
                <a:lnTo>
                  <a:pt x="50787" y="25539"/>
                </a:lnTo>
                <a:lnTo>
                  <a:pt x="55511" y="23876"/>
                </a:lnTo>
                <a:lnTo>
                  <a:pt x="59677" y="23317"/>
                </a:lnTo>
                <a:lnTo>
                  <a:pt x="62445" y="23317"/>
                </a:lnTo>
                <a:lnTo>
                  <a:pt x="66890" y="25539"/>
                </a:lnTo>
                <a:lnTo>
                  <a:pt x="67995" y="29146"/>
                </a:lnTo>
                <a:lnTo>
                  <a:pt x="67729" y="33312"/>
                </a:lnTo>
                <a:lnTo>
                  <a:pt x="66890" y="36918"/>
                </a:lnTo>
                <a:lnTo>
                  <a:pt x="66052" y="40525"/>
                </a:lnTo>
                <a:lnTo>
                  <a:pt x="64947" y="44132"/>
                </a:lnTo>
                <a:lnTo>
                  <a:pt x="63842" y="47739"/>
                </a:lnTo>
                <a:lnTo>
                  <a:pt x="49403" y="92430"/>
                </a:lnTo>
                <a:lnTo>
                  <a:pt x="74383" y="92430"/>
                </a:lnTo>
                <a:lnTo>
                  <a:pt x="92976" y="33858"/>
                </a:lnTo>
                <a:lnTo>
                  <a:pt x="93163" y="33292"/>
                </a:lnTo>
                <a:lnTo>
                  <a:pt x="96119" y="19278"/>
                </a:lnTo>
                <a:lnTo>
                  <a:pt x="94653" y="887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1" name="object 3311"/>
          <p:cNvSpPr/>
          <p:nvPr/>
        </p:nvSpPr>
        <p:spPr>
          <a:xfrm>
            <a:off x="5973711" y="841114"/>
            <a:ext cx="96119" cy="92430"/>
          </a:xfrm>
          <a:custGeom>
            <a:avLst/>
            <a:gdLst/>
            <a:ahLst/>
            <a:cxnLst/>
            <a:rect l="l" t="t" r="r" b="b"/>
            <a:pathLst>
              <a:path w="96119" h="92430">
                <a:moveTo>
                  <a:pt x="74383" y="92430"/>
                </a:moveTo>
                <a:lnTo>
                  <a:pt x="49403" y="92430"/>
                </a:lnTo>
                <a:lnTo>
                  <a:pt x="63842" y="47739"/>
                </a:lnTo>
                <a:lnTo>
                  <a:pt x="64947" y="44132"/>
                </a:lnTo>
                <a:lnTo>
                  <a:pt x="66052" y="40525"/>
                </a:lnTo>
                <a:lnTo>
                  <a:pt x="66890" y="36918"/>
                </a:lnTo>
                <a:lnTo>
                  <a:pt x="67729" y="33312"/>
                </a:lnTo>
                <a:lnTo>
                  <a:pt x="67995" y="30810"/>
                </a:lnTo>
                <a:lnTo>
                  <a:pt x="67995" y="29146"/>
                </a:lnTo>
                <a:lnTo>
                  <a:pt x="67729" y="26924"/>
                </a:lnTo>
                <a:lnTo>
                  <a:pt x="66890" y="25539"/>
                </a:lnTo>
                <a:lnTo>
                  <a:pt x="65506" y="24701"/>
                </a:lnTo>
                <a:lnTo>
                  <a:pt x="64389" y="23876"/>
                </a:lnTo>
                <a:lnTo>
                  <a:pt x="62445" y="23317"/>
                </a:lnTo>
                <a:lnTo>
                  <a:pt x="59677" y="23317"/>
                </a:lnTo>
                <a:lnTo>
                  <a:pt x="57734" y="23317"/>
                </a:lnTo>
                <a:lnTo>
                  <a:pt x="53009" y="24701"/>
                </a:lnTo>
                <a:lnTo>
                  <a:pt x="50787" y="25539"/>
                </a:lnTo>
                <a:lnTo>
                  <a:pt x="48018" y="26924"/>
                </a:lnTo>
                <a:lnTo>
                  <a:pt x="45237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791" y="8610"/>
                </a:lnTo>
                <a:lnTo>
                  <a:pt x="60502" y="5549"/>
                </a:lnTo>
                <a:lnTo>
                  <a:pt x="65227" y="3327"/>
                </a:lnTo>
                <a:lnTo>
                  <a:pt x="69672" y="1104"/>
                </a:lnTo>
                <a:lnTo>
                  <a:pt x="74104" y="0"/>
                </a:lnTo>
                <a:lnTo>
                  <a:pt x="78828" y="0"/>
                </a:lnTo>
                <a:lnTo>
                  <a:pt x="86880" y="0"/>
                </a:lnTo>
                <a:lnTo>
                  <a:pt x="92151" y="3060"/>
                </a:lnTo>
                <a:lnTo>
                  <a:pt x="94653" y="8877"/>
                </a:lnTo>
                <a:lnTo>
                  <a:pt x="96119" y="19278"/>
                </a:lnTo>
                <a:lnTo>
                  <a:pt x="93163" y="33292"/>
                </a:lnTo>
                <a:lnTo>
                  <a:pt x="92976" y="33858"/>
                </a:lnTo>
                <a:lnTo>
                  <a:pt x="7438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2" name="object 3312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64401" y="0"/>
                </a:lnTo>
                <a:lnTo>
                  <a:pt x="39966" y="0"/>
                </a:lnTo>
                <a:lnTo>
                  <a:pt x="0" y="124345"/>
                </a:lnTo>
                <a:lnTo>
                  <a:pt x="24701" y="124345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3" name="object 3313"/>
          <p:cNvSpPr/>
          <p:nvPr/>
        </p:nvSpPr>
        <p:spPr>
          <a:xfrm>
            <a:off x="6066139" y="809199"/>
            <a:ext cx="64401" cy="124345"/>
          </a:xfrm>
          <a:custGeom>
            <a:avLst/>
            <a:gdLst/>
            <a:ahLst/>
            <a:cxnLst/>
            <a:rect l="l" t="t" r="r" b="b"/>
            <a:pathLst>
              <a:path w="64401" h="124345">
                <a:moveTo>
                  <a:pt x="24701" y="124345"/>
                </a:moveTo>
                <a:lnTo>
                  <a:pt x="0" y="124345"/>
                </a:lnTo>
                <a:lnTo>
                  <a:pt x="39966" y="0"/>
                </a:lnTo>
                <a:lnTo>
                  <a:pt x="64401" y="0"/>
                </a:lnTo>
                <a:lnTo>
                  <a:pt x="24701" y="12434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4" name="object 3314"/>
          <p:cNvSpPr/>
          <p:nvPr/>
        </p:nvSpPr>
        <p:spPr>
          <a:xfrm>
            <a:off x="6109432" y="877754"/>
            <a:ext cx="35534" cy="68554"/>
          </a:xfrm>
          <a:custGeom>
            <a:avLst/>
            <a:gdLst/>
            <a:ahLst/>
            <a:cxnLst/>
            <a:rect l="l" t="t" r="r" b="b"/>
            <a:pathLst>
              <a:path w="35534" h="68554">
                <a:moveTo>
                  <a:pt x="29705" y="1663"/>
                </a:moveTo>
                <a:lnTo>
                  <a:pt x="24434" y="4165"/>
                </a:lnTo>
                <a:lnTo>
                  <a:pt x="26936" y="31915"/>
                </a:lnTo>
                <a:lnTo>
                  <a:pt x="28321" y="27762"/>
                </a:lnTo>
                <a:lnTo>
                  <a:pt x="29146" y="24701"/>
                </a:lnTo>
                <a:lnTo>
                  <a:pt x="30543" y="22479"/>
                </a:lnTo>
                <a:lnTo>
                  <a:pt x="35534" y="0"/>
                </a:lnTo>
                <a:lnTo>
                  <a:pt x="29705" y="1663"/>
                </a:lnTo>
                <a:close/>
              </a:path>
              <a:path w="35534" h="68554">
                <a:moveTo>
                  <a:pt x="29146" y="-32194"/>
                </a:moveTo>
                <a:lnTo>
                  <a:pt x="22212" y="-10553"/>
                </a:lnTo>
                <a:lnTo>
                  <a:pt x="24155" y="-10553"/>
                </a:lnTo>
                <a:lnTo>
                  <a:pt x="28587" y="-12217"/>
                </a:lnTo>
                <a:lnTo>
                  <a:pt x="32753" y="-13881"/>
                </a:lnTo>
                <a:lnTo>
                  <a:pt x="37198" y="-14985"/>
                </a:lnTo>
                <a:lnTo>
                  <a:pt x="41363" y="-16382"/>
                </a:lnTo>
                <a:lnTo>
                  <a:pt x="44970" y="-16929"/>
                </a:lnTo>
                <a:lnTo>
                  <a:pt x="54406" y="-16929"/>
                </a:lnTo>
                <a:lnTo>
                  <a:pt x="58851" y="-15824"/>
                </a:lnTo>
                <a:lnTo>
                  <a:pt x="61633" y="-13881"/>
                </a:lnTo>
                <a:lnTo>
                  <a:pt x="64122" y="-12217"/>
                </a:lnTo>
                <a:lnTo>
                  <a:pt x="64681" y="-8597"/>
                </a:lnTo>
                <a:lnTo>
                  <a:pt x="63017" y="-3886"/>
                </a:lnTo>
                <a:lnTo>
                  <a:pt x="63017" y="-3327"/>
                </a:lnTo>
                <a:lnTo>
                  <a:pt x="55524" y="-2781"/>
                </a:lnTo>
                <a:lnTo>
                  <a:pt x="48577" y="-1943"/>
                </a:lnTo>
                <a:lnTo>
                  <a:pt x="42202" y="-1117"/>
                </a:lnTo>
                <a:lnTo>
                  <a:pt x="35534" y="0"/>
                </a:lnTo>
                <a:lnTo>
                  <a:pt x="30543" y="22479"/>
                </a:lnTo>
                <a:lnTo>
                  <a:pt x="33870" y="19151"/>
                </a:lnTo>
                <a:lnTo>
                  <a:pt x="38595" y="16929"/>
                </a:lnTo>
                <a:lnTo>
                  <a:pt x="41363" y="15824"/>
                </a:lnTo>
                <a:lnTo>
                  <a:pt x="44132" y="15265"/>
                </a:lnTo>
                <a:lnTo>
                  <a:pt x="46913" y="14706"/>
                </a:lnTo>
                <a:lnTo>
                  <a:pt x="49415" y="14439"/>
                </a:lnTo>
                <a:lnTo>
                  <a:pt x="53022" y="14160"/>
                </a:lnTo>
                <a:lnTo>
                  <a:pt x="57467" y="13601"/>
                </a:lnTo>
                <a:lnTo>
                  <a:pt x="51358" y="32194"/>
                </a:lnTo>
                <a:lnTo>
                  <a:pt x="46355" y="35801"/>
                </a:lnTo>
                <a:lnTo>
                  <a:pt x="43586" y="36918"/>
                </a:lnTo>
                <a:lnTo>
                  <a:pt x="41084" y="38023"/>
                </a:lnTo>
                <a:lnTo>
                  <a:pt x="36639" y="38582"/>
                </a:lnTo>
                <a:lnTo>
                  <a:pt x="32486" y="38582"/>
                </a:lnTo>
                <a:lnTo>
                  <a:pt x="29984" y="38023"/>
                </a:lnTo>
                <a:lnTo>
                  <a:pt x="26936" y="34696"/>
                </a:lnTo>
                <a:lnTo>
                  <a:pt x="26936" y="31915"/>
                </a:lnTo>
                <a:lnTo>
                  <a:pt x="24434" y="4165"/>
                </a:lnTo>
                <a:lnTo>
                  <a:pt x="19431" y="6388"/>
                </a:lnTo>
                <a:lnTo>
                  <a:pt x="14998" y="9715"/>
                </a:lnTo>
                <a:lnTo>
                  <a:pt x="11112" y="13881"/>
                </a:lnTo>
                <a:lnTo>
                  <a:pt x="7505" y="18046"/>
                </a:lnTo>
                <a:lnTo>
                  <a:pt x="4724" y="23317"/>
                </a:lnTo>
                <a:lnTo>
                  <a:pt x="2501" y="29972"/>
                </a:lnTo>
                <a:lnTo>
                  <a:pt x="0" y="38023"/>
                </a:lnTo>
                <a:lnTo>
                  <a:pt x="0" y="44691"/>
                </a:lnTo>
                <a:lnTo>
                  <a:pt x="3060" y="50241"/>
                </a:lnTo>
                <a:lnTo>
                  <a:pt x="5829" y="55511"/>
                </a:lnTo>
                <a:lnTo>
                  <a:pt x="10833" y="58013"/>
                </a:lnTo>
                <a:lnTo>
                  <a:pt x="21653" y="58013"/>
                </a:lnTo>
                <a:lnTo>
                  <a:pt x="24714" y="57734"/>
                </a:lnTo>
                <a:lnTo>
                  <a:pt x="26936" y="57175"/>
                </a:lnTo>
                <a:lnTo>
                  <a:pt x="31648" y="55511"/>
                </a:lnTo>
                <a:lnTo>
                  <a:pt x="34429" y="54406"/>
                </a:lnTo>
                <a:lnTo>
                  <a:pt x="39141" y="51904"/>
                </a:lnTo>
                <a:lnTo>
                  <a:pt x="42748" y="49123"/>
                </a:lnTo>
                <a:lnTo>
                  <a:pt x="46913" y="46075"/>
                </a:lnTo>
                <a:lnTo>
                  <a:pt x="43865" y="55791"/>
                </a:lnTo>
                <a:lnTo>
                  <a:pt x="68287" y="55791"/>
                </a:lnTo>
                <a:lnTo>
                  <a:pt x="87998" y="-5283"/>
                </a:lnTo>
                <a:lnTo>
                  <a:pt x="91325" y="-15824"/>
                </a:lnTo>
                <a:lnTo>
                  <a:pt x="90779" y="-23875"/>
                </a:lnTo>
                <a:lnTo>
                  <a:pt x="86334" y="-28867"/>
                </a:lnTo>
                <a:lnTo>
                  <a:pt x="84603" y="-30515"/>
                </a:lnTo>
                <a:lnTo>
                  <a:pt x="74360" y="-35131"/>
                </a:lnTo>
                <a:lnTo>
                  <a:pt x="58851" y="-36639"/>
                </a:lnTo>
                <a:lnTo>
                  <a:pt x="53301" y="-36639"/>
                </a:lnTo>
                <a:lnTo>
                  <a:pt x="47752" y="-36080"/>
                </a:lnTo>
                <a:lnTo>
                  <a:pt x="41922" y="-34975"/>
                </a:lnTo>
                <a:lnTo>
                  <a:pt x="36093" y="-33858"/>
                </a:lnTo>
                <a:lnTo>
                  <a:pt x="31648" y="-33032"/>
                </a:lnTo>
                <a:lnTo>
                  <a:pt x="29146" y="-3219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5" name="object 3315"/>
          <p:cNvSpPr/>
          <p:nvPr/>
        </p:nvSpPr>
        <p:spPr>
          <a:xfrm>
            <a:off x="6109432" y="841114"/>
            <a:ext cx="91325" cy="94653"/>
          </a:xfrm>
          <a:custGeom>
            <a:avLst/>
            <a:gdLst/>
            <a:ahLst/>
            <a:cxnLst/>
            <a:rect l="l" t="t" r="r" b="b"/>
            <a:pathLst>
              <a:path w="91325" h="94653">
                <a:moveTo>
                  <a:pt x="46913" y="82715"/>
                </a:moveTo>
                <a:lnTo>
                  <a:pt x="44691" y="84378"/>
                </a:lnTo>
                <a:lnTo>
                  <a:pt x="42748" y="85763"/>
                </a:lnTo>
                <a:lnTo>
                  <a:pt x="41084" y="87160"/>
                </a:lnTo>
                <a:lnTo>
                  <a:pt x="39141" y="88544"/>
                </a:lnTo>
                <a:lnTo>
                  <a:pt x="36918" y="89662"/>
                </a:lnTo>
                <a:lnTo>
                  <a:pt x="34429" y="91046"/>
                </a:lnTo>
                <a:lnTo>
                  <a:pt x="31648" y="92151"/>
                </a:lnTo>
                <a:lnTo>
                  <a:pt x="29146" y="93268"/>
                </a:lnTo>
                <a:lnTo>
                  <a:pt x="26936" y="93814"/>
                </a:lnTo>
                <a:lnTo>
                  <a:pt x="24714" y="94373"/>
                </a:lnTo>
                <a:lnTo>
                  <a:pt x="21653" y="94653"/>
                </a:lnTo>
                <a:lnTo>
                  <a:pt x="17767" y="94653"/>
                </a:lnTo>
                <a:lnTo>
                  <a:pt x="10833" y="94653"/>
                </a:lnTo>
                <a:lnTo>
                  <a:pt x="5829" y="92151"/>
                </a:lnTo>
                <a:lnTo>
                  <a:pt x="3060" y="86880"/>
                </a:lnTo>
                <a:lnTo>
                  <a:pt x="0" y="81330"/>
                </a:lnTo>
                <a:lnTo>
                  <a:pt x="0" y="74663"/>
                </a:lnTo>
                <a:lnTo>
                  <a:pt x="2501" y="66611"/>
                </a:lnTo>
                <a:lnTo>
                  <a:pt x="4724" y="59956"/>
                </a:lnTo>
                <a:lnTo>
                  <a:pt x="7505" y="54686"/>
                </a:lnTo>
                <a:lnTo>
                  <a:pt x="11112" y="50520"/>
                </a:lnTo>
                <a:lnTo>
                  <a:pt x="14998" y="46355"/>
                </a:lnTo>
                <a:lnTo>
                  <a:pt x="19431" y="43027"/>
                </a:lnTo>
                <a:lnTo>
                  <a:pt x="24434" y="40805"/>
                </a:lnTo>
                <a:lnTo>
                  <a:pt x="29705" y="38303"/>
                </a:lnTo>
                <a:lnTo>
                  <a:pt x="35534" y="36639"/>
                </a:lnTo>
                <a:lnTo>
                  <a:pt x="42202" y="35521"/>
                </a:lnTo>
                <a:lnTo>
                  <a:pt x="48577" y="34696"/>
                </a:lnTo>
                <a:lnTo>
                  <a:pt x="55524" y="33858"/>
                </a:lnTo>
                <a:lnTo>
                  <a:pt x="63017" y="33312"/>
                </a:lnTo>
                <a:lnTo>
                  <a:pt x="63017" y="32753"/>
                </a:lnTo>
                <a:lnTo>
                  <a:pt x="64681" y="28041"/>
                </a:lnTo>
                <a:lnTo>
                  <a:pt x="64122" y="24422"/>
                </a:lnTo>
                <a:lnTo>
                  <a:pt x="61633" y="22758"/>
                </a:lnTo>
                <a:lnTo>
                  <a:pt x="58851" y="20815"/>
                </a:lnTo>
                <a:lnTo>
                  <a:pt x="54406" y="19710"/>
                </a:lnTo>
                <a:lnTo>
                  <a:pt x="48018" y="19710"/>
                </a:lnTo>
                <a:lnTo>
                  <a:pt x="44970" y="19710"/>
                </a:lnTo>
                <a:lnTo>
                  <a:pt x="41363" y="20256"/>
                </a:lnTo>
                <a:lnTo>
                  <a:pt x="37198" y="21653"/>
                </a:lnTo>
                <a:lnTo>
                  <a:pt x="32753" y="22758"/>
                </a:lnTo>
                <a:lnTo>
                  <a:pt x="28587" y="24422"/>
                </a:lnTo>
                <a:lnTo>
                  <a:pt x="24155" y="26085"/>
                </a:lnTo>
                <a:lnTo>
                  <a:pt x="22212" y="26085"/>
                </a:lnTo>
                <a:lnTo>
                  <a:pt x="29146" y="4445"/>
                </a:lnTo>
                <a:lnTo>
                  <a:pt x="31648" y="3606"/>
                </a:lnTo>
                <a:lnTo>
                  <a:pt x="36093" y="2781"/>
                </a:lnTo>
                <a:lnTo>
                  <a:pt x="41922" y="1663"/>
                </a:lnTo>
                <a:lnTo>
                  <a:pt x="47752" y="558"/>
                </a:lnTo>
                <a:lnTo>
                  <a:pt x="53301" y="0"/>
                </a:lnTo>
                <a:lnTo>
                  <a:pt x="58851" y="0"/>
                </a:lnTo>
                <a:lnTo>
                  <a:pt x="74360" y="1507"/>
                </a:lnTo>
                <a:lnTo>
                  <a:pt x="84603" y="6123"/>
                </a:lnTo>
                <a:lnTo>
                  <a:pt x="90779" y="12763"/>
                </a:lnTo>
                <a:lnTo>
                  <a:pt x="91325" y="20815"/>
                </a:lnTo>
                <a:lnTo>
                  <a:pt x="87998" y="31356"/>
                </a:lnTo>
                <a:lnTo>
                  <a:pt x="68287" y="92430"/>
                </a:lnTo>
                <a:lnTo>
                  <a:pt x="43865" y="92430"/>
                </a:lnTo>
                <a:lnTo>
                  <a:pt x="46913" y="82715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6" name="object 3316"/>
          <p:cNvSpPr/>
          <p:nvPr/>
        </p:nvSpPr>
        <p:spPr>
          <a:xfrm>
            <a:off x="6136369" y="891355"/>
            <a:ext cx="30530" cy="24980"/>
          </a:xfrm>
          <a:custGeom>
            <a:avLst/>
            <a:gdLst/>
            <a:ahLst/>
            <a:cxnLst/>
            <a:rect l="l" t="t" r="r" b="b"/>
            <a:pathLst>
              <a:path w="30530" h="24980">
                <a:moveTo>
                  <a:pt x="24422" y="18592"/>
                </a:moveTo>
                <a:lnTo>
                  <a:pt x="30530" y="0"/>
                </a:lnTo>
                <a:lnTo>
                  <a:pt x="26085" y="558"/>
                </a:lnTo>
                <a:lnTo>
                  <a:pt x="22478" y="838"/>
                </a:lnTo>
                <a:lnTo>
                  <a:pt x="19977" y="1104"/>
                </a:lnTo>
                <a:lnTo>
                  <a:pt x="17195" y="1663"/>
                </a:lnTo>
                <a:lnTo>
                  <a:pt x="14427" y="2222"/>
                </a:lnTo>
                <a:lnTo>
                  <a:pt x="11658" y="3327"/>
                </a:lnTo>
                <a:lnTo>
                  <a:pt x="9156" y="4165"/>
                </a:lnTo>
                <a:lnTo>
                  <a:pt x="6934" y="5549"/>
                </a:lnTo>
                <a:lnTo>
                  <a:pt x="5270" y="7213"/>
                </a:lnTo>
                <a:lnTo>
                  <a:pt x="3606" y="8877"/>
                </a:lnTo>
                <a:lnTo>
                  <a:pt x="2209" y="11099"/>
                </a:lnTo>
                <a:lnTo>
                  <a:pt x="1384" y="14160"/>
                </a:lnTo>
                <a:lnTo>
                  <a:pt x="0" y="18313"/>
                </a:lnTo>
                <a:lnTo>
                  <a:pt x="0" y="21094"/>
                </a:lnTo>
                <a:lnTo>
                  <a:pt x="1384" y="22758"/>
                </a:lnTo>
                <a:lnTo>
                  <a:pt x="3047" y="24422"/>
                </a:lnTo>
                <a:lnTo>
                  <a:pt x="5549" y="24980"/>
                </a:lnTo>
                <a:lnTo>
                  <a:pt x="9702" y="24980"/>
                </a:lnTo>
                <a:lnTo>
                  <a:pt x="11658" y="24980"/>
                </a:lnTo>
                <a:lnTo>
                  <a:pt x="14147" y="24422"/>
                </a:lnTo>
                <a:lnTo>
                  <a:pt x="16649" y="23317"/>
                </a:lnTo>
                <a:lnTo>
                  <a:pt x="19418" y="22199"/>
                </a:lnTo>
                <a:lnTo>
                  <a:pt x="21920" y="20815"/>
                </a:lnTo>
                <a:lnTo>
                  <a:pt x="24422" y="1859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7" name="object 3317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710" y="28867"/>
                </a:moveTo>
                <a:lnTo>
                  <a:pt x="95491" y="26924"/>
                </a:lnTo>
                <a:lnTo>
                  <a:pt x="97980" y="25819"/>
                </a:lnTo>
                <a:lnTo>
                  <a:pt x="102146" y="23876"/>
                </a:lnTo>
                <a:lnTo>
                  <a:pt x="106032" y="23317"/>
                </a:lnTo>
                <a:lnTo>
                  <a:pt x="108813" y="23317"/>
                </a:lnTo>
                <a:lnTo>
                  <a:pt x="112979" y="25539"/>
                </a:lnTo>
                <a:lnTo>
                  <a:pt x="113804" y="28867"/>
                </a:lnTo>
                <a:lnTo>
                  <a:pt x="113525" y="33312"/>
                </a:lnTo>
                <a:lnTo>
                  <a:pt x="112699" y="36360"/>
                </a:lnTo>
                <a:lnTo>
                  <a:pt x="111861" y="39420"/>
                </a:lnTo>
                <a:lnTo>
                  <a:pt x="110744" y="43027"/>
                </a:lnTo>
                <a:lnTo>
                  <a:pt x="109359" y="47459"/>
                </a:lnTo>
                <a:lnTo>
                  <a:pt x="94932" y="92430"/>
                </a:lnTo>
                <a:lnTo>
                  <a:pt x="119634" y="92430"/>
                </a:lnTo>
                <a:lnTo>
                  <a:pt x="138506" y="33858"/>
                </a:lnTo>
                <a:lnTo>
                  <a:pt x="140449" y="27482"/>
                </a:lnTo>
                <a:lnTo>
                  <a:pt x="141566" y="22479"/>
                </a:lnTo>
                <a:lnTo>
                  <a:pt x="14184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40169" y="8051"/>
                </a:lnTo>
                <a:lnTo>
                  <a:pt x="137121" y="3327"/>
                </a:lnTo>
                <a:lnTo>
                  <a:pt x="132118" y="825"/>
                </a:lnTo>
                <a:lnTo>
                  <a:pt x="129070" y="0"/>
                </a:lnTo>
                <a:lnTo>
                  <a:pt x="121018" y="0"/>
                </a:lnTo>
                <a:lnTo>
                  <a:pt x="116306" y="1384"/>
                </a:lnTo>
                <a:lnTo>
                  <a:pt x="111302" y="4165"/>
                </a:lnTo>
                <a:lnTo>
                  <a:pt x="106311" y="6934"/>
                </a:lnTo>
                <a:lnTo>
                  <a:pt x="100482" y="10820"/>
                </a:lnTo>
                <a:lnTo>
                  <a:pt x="94094" y="15824"/>
                </a:lnTo>
                <a:lnTo>
                  <a:pt x="93827" y="10541"/>
                </a:lnTo>
                <a:lnTo>
                  <a:pt x="92430" y="6667"/>
                </a:lnTo>
                <a:lnTo>
                  <a:pt x="89382" y="4165"/>
                </a:lnTo>
                <a:lnTo>
                  <a:pt x="86601" y="1384"/>
                </a:lnTo>
                <a:lnTo>
                  <a:pt x="82715" y="0"/>
                </a:lnTo>
                <a:lnTo>
                  <a:pt x="73558" y="0"/>
                </a:lnTo>
                <a:lnTo>
                  <a:pt x="69113" y="1104"/>
                </a:lnTo>
                <a:lnTo>
                  <a:pt x="64947" y="3327"/>
                </a:lnTo>
                <a:lnTo>
                  <a:pt x="60515" y="5549"/>
                </a:lnTo>
                <a:lnTo>
                  <a:pt x="55791" y="8610"/>
                </a:lnTo>
                <a:lnTo>
                  <a:pt x="50520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5250" y="28867"/>
                </a:lnTo>
                <a:lnTo>
                  <a:pt x="49961" y="26085"/>
                </a:lnTo>
                <a:lnTo>
                  <a:pt x="54406" y="23876"/>
                </a:lnTo>
                <a:lnTo>
                  <a:pt x="58572" y="23317"/>
                </a:lnTo>
                <a:lnTo>
                  <a:pt x="61341" y="23317"/>
                </a:lnTo>
                <a:lnTo>
                  <a:pt x="65506" y="25539"/>
                </a:lnTo>
                <a:lnTo>
                  <a:pt x="66344" y="28867"/>
                </a:lnTo>
                <a:lnTo>
                  <a:pt x="66065" y="33312"/>
                </a:lnTo>
                <a:lnTo>
                  <a:pt x="65227" y="36360"/>
                </a:lnTo>
                <a:lnTo>
                  <a:pt x="64401" y="39420"/>
                </a:lnTo>
                <a:lnTo>
                  <a:pt x="63284" y="43307"/>
                </a:lnTo>
                <a:lnTo>
                  <a:pt x="61899" y="47459"/>
                </a:lnTo>
                <a:lnTo>
                  <a:pt x="47459" y="92430"/>
                </a:lnTo>
                <a:lnTo>
                  <a:pt x="72174" y="92430"/>
                </a:lnTo>
                <a:lnTo>
                  <a:pt x="9271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8" name="object 3318"/>
          <p:cNvSpPr/>
          <p:nvPr/>
        </p:nvSpPr>
        <p:spPr>
          <a:xfrm>
            <a:off x="6196039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932" y="92430"/>
                </a:moveTo>
                <a:lnTo>
                  <a:pt x="109359" y="47459"/>
                </a:lnTo>
                <a:lnTo>
                  <a:pt x="110744" y="43027"/>
                </a:lnTo>
                <a:lnTo>
                  <a:pt x="111861" y="39420"/>
                </a:lnTo>
                <a:lnTo>
                  <a:pt x="112699" y="36360"/>
                </a:lnTo>
                <a:lnTo>
                  <a:pt x="113525" y="33312"/>
                </a:lnTo>
                <a:lnTo>
                  <a:pt x="113804" y="30810"/>
                </a:lnTo>
                <a:lnTo>
                  <a:pt x="113804" y="28867"/>
                </a:lnTo>
                <a:lnTo>
                  <a:pt x="113804" y="26924"/>
                </a:lnTo>
                <a:lnTo>
                  <a:pt x="112979" y="25539"/>
                </a:lnTo>
                <a:lnTo>
                  <a:pt x="111861" y="24701"/>
                </a:lnTo>
                <a:lnTo>
                  <a:pt x="110744" y="23876"/>
                </a:lnTo>
                <a:lnTo>
                  <a:pt x="108813" y="23317"/>
                </a:lnTo>
                <a:lnTo>
                  <a:pt x="106032" y="23317"/>
                </a:lnTo>
                <a:lnTo>
                  <a:pt x="104089" y="23317"/>
                </a:lnTo>
                <a:lnTo>
                  <a:pt x="102146" y="23876"/>
                </a:lnTo>
                <a:lnTo>
                  <a:pt x="99923" y="24701"/>
                </a:lnTo>
                <a:lnTo>
                  <a:pt x="97980" y="25819"/>
                </a:lnTo>
                <a:lnTo>
                  <a:pt x="95491" y="26924"/>
                </a:lnTo>
                <a:lnTo>
                  <a:pt x="92710" y="28867"/>
                </a:lnTo>
                <a:lnTo>
                  <a:pt x="72174" y="92430"/>
                </a:lnTo>
                <a:lnTo>
                  <a:pt x="47459" y="92430"/>
                </a:lnTo>
                <a:lnTo>
                  <a:pt x="61899" y="47459"/>
                </a:lnTo>
                <a:lnTo>
                  <a:pt x="63284" y="43307"/>
                </a:lnTo>
                <a:lnTo>
                  <a:pt x="64401" y="39420"/>
                </a:lnTo>
                <a:lnTo>
                  <a:pt x="65227" y="36360"/>
                </a:lnTo>
                <a:lnTo>
                  <a:pt x="66065" y="33312"/>
                </a:lnTo>
                <a:lnTo>
                  <a:pt x="66344" y="30810"/>
                </a:lnTo>
                <a:lnTo>
                  <a:pt x="66344" y="28867"/>
                </a:lnTo>
                <a:lnTo>
                  <a:pt x="66065" y="26924"/>
                </a:lnTo>
                <a:lnTo>
                  <a:pt x="65506" y="25539"/>
                </a:lnTo>
                <a:lnTo>
                  <a:pt x="64401" y="24701"/>
                </a:lnTo>
                <a:lnTo>
                  <a:pt x="63017" y="23876"/>
                </a:lnTo>
                <a:lnTo>
                  <a:pt x="61341" y="23317"/>
                </a:lnTo>
                <a:lnTo>
                  <a:pt x="58572" y="23317"/>
                </a:lnTo>
                <a:lnTo>
                  <a:pt x="56629" y="23317"/>
                </a:lnTo>
                <a:lnTo>
                  <a:pt x="54406" y="23876"/>
                </a:lnTo>
                <a:lnTo>
                  <a:pt x="52184" y="24980"/>
                </a:lnTo>
                <a:lnTo>
                  <a:pt x="49961" y="26085"/>
                </a:lnTo>
                <a:lnTo>
                  <a:pt x="47459" y="27203"/>
                </a:lnTo>
                <a:lnTo>
                  <a:pt x="4525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520" y="12484"/>
                </a:lnTo>
                <a:lnTo>
                  <a:pt x="55791" y="8610"/>
                </a:lnTo>
                <a:lnTo>
                  <a:pt x="60515" y="5549"/>
                </a:lnTo>
                <a:lnTo>
                  <a:pt x="64947" y="3327"/>
                </a:lnTo>
                <a:lnTo>
                  <a:pt x="69113" y="1104"/>
                </a:lnTo>
                <a:lnTo>
                  <a:pt x="73558" y="0"/>
                </a:lnTo>
                <a:lnTo>
                  <a:pt x="78003" y="0"/>
                </a:lnTo>
                <a:lnTo>
                  <a:pt x="82715" y="0"/>
                </a:lnTo>
                <a:lnTo>
                  <a:pt x="86601" y="1384"/>
                </a:lnTo>
                <a:lnTo>
                  <a:pt x="89382" y="4165"/>
                </a:lnTo>
                <a:lnTo>
                  <a:pt x="92430" y="6667"/>
                </a:lnTo>
                <a:lnTo>
                  <a:pt x="93827" y="10541"/>
                </a:lnTo>
                <a:lnTo>
                  <a:pt x="94094" y="15824"/>
                </a:lnTo>
                <a:lnTo>
                  <a:pt x="100482" y="10820"/>
                </a:lnTo>
                <a:lnTo>
                  <a:pt x="106311" y="6934"/>
                </a:lnTo>
                <a:lnTo>
                  <a:pt x="111302" y="4165"/>
                </a:lnTo>
                <a:lnTo>
                  <a:pt x="116306" y="1384"/>
                </a:lnTo>
                <a:lnTo>
                  <a:pt x="121018" y="0"/>
                </a:lnTo>
                <a:lnTo>
                  <a:pt x="125463" y="0"/>
                </a:lnTo>
                <a:lnTo>
                  <a:pt x="129070" y="0"/>
                </a:lnTo>
                <a:lnTo>
                  <a:pt x="132118" y="825"/>
                </a:lnTo>
                <a:lnTo>
                  <a:pt x="134620" y="2222"/>
                </a:lnTo>
                <a:lnTo>
                  <a:pt x="137121" y="3327"/>
                </a:lnTo>
                <a:lnTo>
                  <a:pt x="139065" y="5549"/>
                </a:lnTo>
                <a:lnTo>
                  <a:pt x="140169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846" y="18326"/>
                </a:lnTo>
                <a:lnTo>
                  <a:pt x="141566" y="22479"/>
                </a:lnTo>
                <a:lnTo>
                  <a:pt x="140449" y="27482"/>
                </a:lnTo>
                <a:lnTo>
                  <a:pt x="138506" y="33858"/>
                </a:lnTo>
                <a:lnTo>
                  <a:pt x="119634" y="92430"/>
                </a:lnTo>
                <a:lnTo>
                  <a:pt x="94932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9" name="object 3319"/>
          <p:cNvSpPr/>
          <p:nvPr/>
        </p:nvSpPr>
        <p:spPr>
          <a:xfrm>
            <a:off x="6323443" y="903568"/>
            <a:ext cx="71056" cy="94094"/>
          </a:xfrm>
          <a:custGeom>
            <a:avLst/>
            <a:gdLst/>
            <a:ahLst/>
            <a:cxnLst/>
            <a:rect l="l" t="t" r="r" b="b"/>
            <a:pathLst>
              <a:path w="71056" h="94094">
                <a:moveTo>
                  <a:pt x="71056" y="0"/>
                </a:moveTo>
                <a:lnTo>
                  <a:pt x="66890" y="4444"/>
                </a:lnTo>
                <a:lnTo>
                  <a:pt x="62458" y="8877"/>
                </a:lnTo>
                <a:lnTo>
                  <a:pt x="57454" y="11099"/>
                </a:lnTo>
                <a:lnTo>
                  <a:pt x="49136" y="11099"/>
                </a:lnTo>
                <a:lnTo>
                  <a:pt x="45808" y="10820"/>
                </a:lnTo>
                <a:lnTo>
                  <a:pt x="41910" y="9436"/>
                </a:lnTo>
                <a:lnTo>
                  <a:pt x="41910" y="29146"/>
                </a:lnTo>
                <a:lnTo>
                  <a:pt x="44691" y="29971"/>
                </a:lnTo>
                <a:lnTo>
                  <a:pt x="47193" y="31089"/>
                </a:lnTo>
                <a:lnTo>
                  <a:pt x="50520" y="31635"/>
                </a:lnTo>
                <a:lnTo>
                  <a:pt x="54406" y="31635"/>
                </a:lnTo>
                <a:lnTo>
                  <a:pt x="59433" y="31213"/>
                </a:lnTo>
                <a:lnTo>
                  <a:pt x="70909" y="27071"/>
                </a:lnTo>
                <a:lnTo>
                  <a:pt x="71056" y="0"/>
                </a:lnTo>
                <a:close/>
              </a:path>
              <a:path w="71056" h="94094">
                <a:moveTo>
                  <a:pt x="82435" y="18592"/>
                </a:moveTo>
                <a:lnTo>
                  <a:pt x="91746" y="7537"/>
                </a:lnTo>
                <a:lnTo>
                  <a:pt x="98156" y="-3517"/>
                </a:lnTo>
                <a:lnTo>
                  <a:pt x="103251" y="-16103"/>
                </a:lnTo>
                <a:lnTo>
                  <a:pt x="106119" y="-27081"/>
                </a:lnTo>
                <a:lnTo>
                  <a:pt x="107618" y="-39708"/>
                </a:lnTo>
                <a:lnTo>
                  <a:pt x="106311" y="-49961"/>
                </a:lnTo>
                <a:lnTo>
                  <a:pt x="104089" y="-58293"/>
                </a:lnTo>
                <a:lnTo>
                  <a:pt x="98259" y="-62458"/>
                </a:lnTo>
                <a:lnTo>
                  <a:pt x="84099" y="-62458"/>
                </a:lnTo>
                <a:lnTo>
                  <a:pt x="79387" y="-61341"/>
                </a:lnTo>
                <a:lnTo>
                  <a:pt x="74942" y="-59118"/>
                </a:lnTo>
                <a:lnTo>
                  <a:pt x="70510" y="-56896"/>
                </a:lnTo>
                <a:lnTo>
                  <a:pt x="65786" y="-54127"/>
                </a:lnTo>
                <a:lnTo>
                  <a:pt x="61061" y="-50520"/>
                </a:lnTo>
                <a:lnTo>
                  <a:pt x="64122" y="-59956"/>
                </a:lnTo>
                <a:lnTo>
                  <a:pt x="39408" y="-59956"/>
                </a:lnTo>
                <a:lnTo>
                  <a:pt x="0" y="62737"/>
                </a:lnTo>
                <a:lnTo>
                  <a:pt x="24701" y="62737"/>
                </a:lnTo>
                <a:lnTo>
                  <a:pt x="36639" y="25260"/>
                </a:lnTo>
                <a:lnTo>
                  <a:pt x="39408" y="27482"/>
                </a:lnTo>
                <a:lnTo>
                  <a:pt x="41910" y="29146"/>
                </a:lnTo>
                <a:lnTo>
                  <a:pt x="41910" y="9436"/>
                </a:lnTo>
                <a:lnTo>
                  <a:pt x="56349" y="-35801"/>
                </a:lnTo>
                <a:lnTo>
                  <a:pt x="59131" y="-37477"/>
                </a:lnTo>
                <a:lnTo>
                  <a:pt x="61620" y="-38582"/>
                </a:lnTo>
                <a:lnTo>
                  <a:pt x="66611" y="-40246"/>
                </a:lnTo>
                <a:lnTo>
                  <a:pt x="71056" y="-40525"/>
                </a:lnTo>
                <a:lnTo>
                  <a:pt x="76060" y="-40525"/>
                </a:lnTo>
                <a:lnTo>
                  <a:pt x="79108" y="-38582"/>
                </a:lnTo>
                <a:lnTo>
                  <a:pt x="80213" y="-34696"/>
                </a:lnTo>
                <a:lnTo>
                  <a:pt x="81330" y="-30810"/>
                </a:lnTo>
                <a:lnTo>
                  <a:pt x="80492" y="-24422"/>
                </a:lnTo>
                <a:lnTo>
                  <a:pt x="77724" y="-15544"/>
                </a:lnTo>
                <a:lnTo>
                  <a:pt x="74942" y="-6667"/>
                </a:lnTo>
                <a:lnTo>
                  <a:pt x="71056" y="0"/>
                </a:lnTo>
                <a:lnTo>
                  <a:pt x="70909" y="27071"/>
                </a:lnTo>
                <a:lnTo>
                  <a:pt x="82435" y="1859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0" name="object 3320"/>
          <p:cNvSpPr/>
          <p:nvPr/>
        </p:nvSpPr>
        <p:spPr>
          <a:xfrm>
            <a:off x="6365353" y="863042"/>
            <a:ext cx="39420" cy="51625"/>
          </a:xfrm>
          <a:custGeom>
            <a:avLst/>
            <a:gdLst/>
            <a:ahLst/>
            <a:cxnLst/>
            <a:rect l="l" t="t" r="r" b="b"/>
            <a:pathLst>
              <a:path w="39420" h="51625">
                <a:moveTo>
                  <a:pt x="35813" y="24980"/>
                </a:moveTo>
                <a:lnTo>
                  <a:pt x="38582" y="16103"/>
                </a:lnTo>
                <a:lnTo>
                  <a:pt x="39420" y="9715"/>
                </a:lnTo>
                <a:lnTo>
                  <a:pt x="38303" y="5829"/>
                </a:lnTo>
                <a:lnTo>
                  <a:pt x="37198" y="1943"/>
                </a:lnTo>
                <a:lnTo>
                  <a:pt x="34150" y="0"/>
                </a:lnTo>
                <a:lnTo>
                  <a:pt x="29146" y="0"/>
                </a:lnTo>
                <a:lnTo>
                  <a:pt x="26923" y="0"/>
                </a:lnTo>
                <a:lnTo>
                  <a:pt x="24701" y="279"/>
                </a:lnTo>
                <a:lnTo>
                  <a:pt x="22212" y="1104"/>
                </a:lnTo>
                <a:lnTo>
                  <a:pt x="19710" y="1943"/>
                </a:lnTo>
                <a:lnTo>
                  <a:pt x="17221" y="3047"/>
                </a:lnTo>
                <a:lnTo>
                  <a:pt x="14439" y="4724"/>
                </a:lnTo>
                <a:lnTo>
                  <a:pt x="0" y="49961"/>
                </a:lnTo>
                <a:lnTo>
                  <a:pt x="1117" y="50520"/>
                </a:lnTo>
                <a:lnTo>
                  <a:pt x="2501" y="51066"/>
                </a:lnTo>
                <a:lnTo>
                  <a:pt x="3898" y="51346"/>
                </a:lnTo>
                <a:lnTo>
                  <a:pt x="5283" y="51346"/>
                </a:lnTo>
                <a:lnTo>
                  <a:pt x="7226" y="51625"/>
                </a:lnTo>
                <a:lnTo>
                  <a:pt x="9436" y="51625"/>
                </a:lnTo>
                <a:lnTo>
                  <a:pt x="15544" y="51625"/>
                </a:lnTo>
                <a:lnTo>
                  <a:pt x="20548" y="49402"/>
                </a:lnTo>
                <a:lnTo>
                  <a:pt x="24980" y="44970"/>
                </a:lnTo>
                <a:lnTo>
                  <a:pt x="29146" y="40525"/>
                </a:lnTo>
                <a:lnTo>
                  <a:pt x="33032" y="33858"/>
                </a:lnTo>
                <a:lnTo>
                  <a:pt x="35813" y="2498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1" name="object 3321"/>
          <p:cNvSpPr/>
          <p:nvPr/>
        </p:nvSpPr>
        <p:spPr>
          <a:xfrm>
            <a:off x="6323443" y="841109"/>
            <a:ext cx="107618" cy="125196"/>
          </a:xfrm>
          <a:custGeom>
            <a:avLst/>
            <a:gdLst/>
            <a:ahLst/>
            <a:cxnLst/>
            <a:rect l="l" t="t" r="r" b="b"/>
            <a:pathLst>
              <a:path w="107618" h="125196">
                <a:moveTo>
                  <a:pt x="103251" y="46354"/>
                </a:moveTo>
                <a:lnTo>
                  <a:pt x="98156" y="58940"/>
                </a:lnTo>
                <a:lnTo>
                  <a:pt x="91746" y="69996"/>
                </a:lnTo>
                <a:lnTo>
                  <a:pt x="84018" y="79468"/>
                </a:lnTo>
                <a:lnTo>
                  <a:pt x="82435" y="81051"/>
                </a:lnTo>
                <a:lnTo>
                  <a:pt x="70909" y="89530"/>
                </a:lnTo>
                <a:lnTo>
                  <a:pt x="59433" y="93672"/>
                </a:lnTo>
                <a:lnTo>
                  <a:pt x="54406" y="94094"/>
                </a:lnTo>
                <a:lnTo>
                  <a:pt x="50520" y="94094"/>
                </a:lnTo>
                <a:lnTo>
                  <a:pt x="47193" y="93548"/>
                </a:lnTo>
                <a:lnTo>
                  <a:pt x="44691" y="92430"/>
                </a:lnTo>
                <a:lnTo>
                  <a:pt x="41910" y="91605"/>
                </a:lnTo>
                <a:lnTo>
                  <a:pt x="39408" y="89941"/>
                </a:lnTo>
                <a:lnTo>
                  <a:pt x="36639" y="87718"/>
                </a:lnTo>
                <a:lnTo>
                  <a:pt x="24701" y="125196"/>
                </a:lnTo>
                <a:lnTo>
                  <a:pt x="0" y="125196"/>
                </a:lnTo>
                <a:lnTo>
                  <a:pt x="39408" y="2501"/>
                </a:lnTo>
                <a:lnTo>
                  <a:pt x="64122" y="2501"/>
                </a:lnTo>
                <a:lnTo>
                  <a:pt x="61061" y="11937"/>
                </a:lnTo>
                <a:lnTo>
                  <a:pt x="65786" y="8331"/>
                </a:lnTo>
                <a:lnTo>
                  <a:pt x="70510" y="5562"/>
                </a:lnTo>
                <a:lnTo>
                  <a:pt x="74942" y="3340"/>
                </a:lnTo>
                <a:lnTo>
                  <a:pt x="79387" y="1117"/>
                </a:lnTo>
                <a:lnTo>
                  <a:pt x="84099" y="0"/>
                </a:lnTo>
                <a:lnTo>
                  <a:pt x="89103" y="0"/>
                </a:lnTo>
                <a:lnTo>
                  <a:pt x="98259" y="0"/>
                </a:lnTo>
                <a:lnTo>
                  <a:pt x="104089" y="4165"/>
                </a:lnTo>
                <a:lnTo>
                  <a:pt x="106311" y="12496"/>
                </a:lnTo>
                <a:lnTo>
                  <a:pt x="107618" y="22749"/>
                </a:lnTo>
                <a:lnTo>
                  <a:pt x="106119" y="35377"/>
                </a:lnTo>
                <a:lnTo>
                  <a:pt x="103251" y="46354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2" name="object 3322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50520" y="21374"/>
                </a:moveTo>
                <a:lnTo>
                  <a:pt x="53568" y="19989"/>
                </a:lnTo>
                <a:lnTo>
                  <a:pt x="56629" y="19431"/>
                </a:lnTo>
                <a:lnTo>
                  <a:pt x="63004" y="19431"/>
                </a:lnTo>
                <a:lnTo>
                  <a:pt x="65506" y="19710"/>
                </a:lnTo>
                <a:lnTo>
                  <a:pt x="70230" y="21094"/>
                </a:lnTo>
                <a:lnTo>
                  <a:pt x="73837" y="23037"/>
                </a:lnTo>
                <a:lnTo>
                  <a:pt x="76885" y="24980"/>
                </a:lnTo>
                <a:lnTo>
                  <a:pt x="79667" y="27482"/>
                </a:lnTo>
                <a:lnTo>
                  <a:pt x="83273" y="29146"/>
                </a:lnTo>
                <a:lnTo>
                  <a:pt x="90487" y="6388"/>
                </a:lnTo>
                <a:lnTo>
                  <a:pt x="87998" y="4724"/>
                </a:lnTo>
                <a:lnTo>
                  <a:pt x="84378" y="3327"/>
                </a:lnTo>
                <a:lnTo>
                  <a:pt x="80213" y="1943"/>
                </a:lnTo>
                <a:lnTo>
                  <a:pt x="76060" y="838"/>
                </a:lnTo>
                <a:lnTo>
                  <a:pt x="71056" y="0"/>
                </a:lnTo>
                <a:lnTo>
                  <a:pt x="59677" y="0"/>
                </a:lnTo>
                <a:lnTo>
                  <a:pt x="54127" y="838"/>
                </a:lnTo>
                <a:lnTo>
                  <a:pt x="49136" y="2501"/>
                </a:lnTo>
                <a:lnTo>
                  <a:pt x="43853" y="4165"/>
                </a:lnTo>
                <a:lnTo>
                  <a:pt x="39420" y="6388"/>
                </a:lnTo>
                <a:lnTo>
                  <a:pt x="35255" y="8890"/>
                </a:lnTo>
                <a:lnTo>
                  <a:pt x="31368" y="11658"/>
                </a:lnTo>
                <a:lnTo>
                  <a:pt x="27762" y="14986"/>
                </a:lnTo>
                <a:lnTo>
                  <a:pt x="24980" y="18326"/>
                </a:lnTo>
                <a:lnTo>
                  <a:pt x="22212" y="21932"/>
                </a:lnTo>
                <a:lnTo>
                  <a:pt x="20256" y="25819"/>
                </a:lnTo>
                <a:lnTo>
                  <a:pt x="18872" y="29705"/>
                </a:lnTo>
                <a:lnTo>
                  <a:pt x="16662" y="36639"/>
                </a:lnTo>
                <a:lnTo>
                  <a:pt x="16662" y="42468"/>
                </a:lnTo>
                <a:lnTo>
                  <a:pt x="18326" y="46634"/>
                </a:lnTo>
                <a:lnTo>
                  <a:pt x="19989" y="51079"/>
                </a:lnTo>
                <a:lnTo>
                  <a:pt x="23596" y="54127"/>
                </a:lnTo>
                <a:lnTo>
                  <a:pt x="29146" y="56349"/>
                </a:lnTo>
                <a:lnTo>
                  <a:pt x="33312" y="58013"/>
                </a:lnTo>
                <a:lnTo>
                  <a:pt x="36093" y="58572"/>
                </a:lnTo>
                <a:lnTo>
                  <a:pt x="38861" y="59131"/>
                </a:lnTo>
                <a:lnTo>
                  <a:pt x="42748" y="60236"/>
                </a:lnTo>
                <a:lnTo>
                  <a:pt x="45796" y="61061"/>
                </a:lnTo>
                <a:lnTo>
                  <a:pt x="49682" y="64401"/>
                </a:lnTo>
                <a:lnTo>
                  <a:pt x="49136" y="68008"/>
                </a:lnTo>
                <a:lnTo>
                  <a:pt x="46354" y="72720"/>
                </a:lnTo>
                <a:lnTo>
                  <a:pt x="43306" y="73837"/>
                </a:lnTo>
                <a:lnTo>
                  <a:pt x="40246" y="74942"/>
                </a:lnTo>
                <a:lnTo>
                  <a:pt x="36918" y="75780"/>
                </a:lnTo>
                <a:lnTo>
                  <a:pt x="29984" y="75780"/>
                </a:lnTo>
                <a:lnTo>
                  <a:pt x="27203" y="75222"/>
                </a:lnTo>
                <a:lnTo>
                  <a:pt x="24434" y="74396"/>
                </a:lnTo>
                <a:lnTo>
                  <a:pt x="21932" y="73558"/>
                </a:lnTo>
                <a:lnTo>
                  <a:pt x="17767" y="71056"/>
                </a:lnTo>
                <a:lnTo>
                  <a:pt x="13881" y="68567"/>
                </a:lnTo>
                <a:lnTo>
                  <a:pt x="10553" y="64960"/>
                </a:lnTo>
                <a:lnTo>
                  <a:pt x="7772" y="63842"/>
                </a:lnTo>
                <a:lnTo>
                  <a:pt x="0" y="87718"/>
                </a:lnTo>
                <a:lnTo>
                  <a:pt x="2781" y="89662"/>
                </a:lnTo>
                <a:lnTo>
                  <a:pt x="6667" y="91325"/>
                </a:lnTo>
                <a:lnTo>
                  <a:pt x="11391" y="92710"/>
                </a:lnTo>
                <a:lnTo>
                  <a:pt x="16103" y="94094"/>
                </a:lnTo>
                <a:lnTo>
                  <a:pt x="21374" y="94932"/>
                </a:lnTo>
                <a:lnTo>
                  <a:pt x="33591" y="94932"/>
                </a:lnTo>
                <a:lnTo>
                  <a:pt x="39420" y="94094"/>
                </a:lnTo>
                <a:lnTo>
                  <a:pt x="44411" y="92430"/>
                </a:lnTo>
                <a:lnTo>
                  <a:pt x="49415" y="91046"/>
                </a:lnTo>
                <a:lnTo>
                  <a:pt x="54127" y="88823"/>
                </a:lnTo>
                <a:lnTo>
                  <a:pt x="58572" y="86055"/>
                </a:lnTo>
                <a:lnTo>
                  <a:pt x="62458" y="83273"/>
                </a:lnTo>
                <a:lnTo>
                  <a:pt x="66065" y="80225"/>
                </a:lnTo>
                <a:lnTo>
                  <a:pt x="68846" y="76339"/>
                </a:lnTo>
                <a:lnTo>
                  <a:pt x="71894" y="72453"/>
                </a:lnTo>
                <a:lnTo>
                  <a:pt x="74117" y="68567"/>
                </a:lnTo>
                <a:lnTo>
                  <a:pt x="75501" y="64401"/>
                </a:lnTo>
                <a:lnTo>
                  <a:pt x="77444" y="57734"/>
                </a:lnTo>
                <a:lnTo>
                  <a:pt x="77723" y="52184"/>
                </a:lnTo>
                <a:lnTo>
                  <a:pt x="76060" y="48298"/>
                </a:lnTo>
                <a:lnTo>
                  <a:pt x="74675" y="44132"/>
                </a:lnTo>
                <a:lnTo>
                  <a:pt x="71335" y="41084"/>
                </a:lnTo>
                <a:lnTo>
                  <a:pt x="66065" y="39141"/>
                </a:lnTo>
                <a:lnTo>
                  <a:pt x="61620" y="37477"/>
                </a:lnTo>
                <a:lnTo>
                  <a:pt x="58851" y="36918"/>
                </a:lnTo>
                <a:lnTo>
                  <a:pt x="56349" y="36360"/>
                </a:lnTo>
                <a:lnTo>
                  <a:pt x="52184" y="35255"/>
                </a:lnTo>
                <a:lnTo>
                  <a:pt x="48577" y="34150"/>
                </a:lnTo>
                <a:lnTo>
                  <a:pt x="44411" y="30543"/>
                </a:lnTo>
                <a:lnTo>
                  <a:pt x="44970" y="26924"/>
                </a:lnTo>
                <a:lnTo>
                  <a:pt x="47739" y="22758"/>
                </a:lnTo>
                <a:lnTo>
                  <a:pt x="50520" y="21374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3" name="object 3323"/>
          <p:cNvSpPr/>
          <p:nvPr/>
        </p:nvSpPr>
        <p:spPr>
          <a:xfrm>
            <a:off x="6421145" y="841110"/>
            <a:ext cx="90487" cy="94932"/>
          </a:xfrm>
          <a:custGeom>
            <a:avLst/>
            <a:gdLst/>
            <a:ahLst/>
            <a:cxnLst/>
            <a:rect l="l" t="t" r="r" b="b"/>
            <a:pathLst>
              <a:path w="90487" h="94932">
                <a:moveTo>
                  <a:pt x="27203" y="94932"/>
                </a:moveTo>
                <a:lnTo>
                  <a:pt x="21374" y="94932"/>
                </a:lnTo>
                <a:lnTo>
                  <a:pt x="16103" y="94094"/>
                </a:lnTo>
                <a:lnTo>
                  <a:pt x="11391" y="92710"/>
                </a:lnTo>
                <a:lnTo>
                  <a:pt x="6667" y="91325"/>
                </a:lnTo>
                <a:lnTo>
                  <a:pt x="2781" y="89662"/>
                </a:lnTo>
                <a:lnTo>
                  <a:pt x="0" y="87718"/>
                </a:lnTo>
                <a:lnTo>
                  <a:pt x="7772" y="63842"/>
                </a:lnTo>
                <a:lnTo>
                  <a:pt x="9715" y="63842"/>
                </a:lnTo>
                <a:lnTo>
                  <a:pt x="10553" y="64960"/>
                </a:lnTo>
                <a:lnTo>
                  <a:pt x="11658" y="66065"/>
                </a:lnTo>
                <a:lnTo>
                  <a:pt x="12763" y="67449"/>
                </a:lnTo>
                <a:lnTo>
                  <a:pt x="13881" y="68567"/>
                </a:lnTo>
                <a:lnTo>
                  <a:pt x="15544" y="69951"/>
                </a:lnTo>
                <a:lnTo>
                  <a:pt x="17767" y="71056"/>
                </a:lnTo>
                <a:lnTo>
                  <a:pt x="19710" y="72453"/>
                </a:lnTo>
                <a:lnTo>
                  <a:pt x="21932" y="73558"/>
                </a:lnTo>
                <a:lnTo>
                  <a:pt x="24434" y="74396"/>
                </a:lnTo>
                <a:lnTo>
                  <a:pt x="27203" y="75222"/>
                </a:lnTo>
                <a:lnTo>
                  <a:pt x="29984" y="75780"/>
                </a:lnTo>
                <a:lnTo>
                  <a:pt x="33591" y="75780"/>
                </a:lnTo>
                <a:lnTo>
                  <a:pt x="36918" y="75780"/>
                </a:lnTo>
                <a:lnTo>
                  <a:pt x="40246" y="74942"/>
                </a:lnTo>
                <a:lnTo>
                  <a:pt x="43306" y="73837"/>
                </a:lnTo>
                <a:lnTo>
                  <a:pt x="46354" y="72720"/>
                </a:lnTo>
                <a:lnTo>
                  <a:pt x="48298" y="70510"/>
                </a:lnTo>
                <a:lnTo>
                  <a:pt x="49136" y="68008"/>
                </a:lnTo>
                <a:lnTo>
                  <a:pt x="49682" y="65786"/>
                </a:lnTo>
                <a:lnTo>
                  <a:pt x="49682" y="64401"/>
                </a:lnTo>
                <a:lnTo>
                  <a:pt x="48856" y="63284"/>
                </a:lnTo>
                <a:lnTo>
                  <a:pt x="48018" y="62179"/>
                </a:lnTo>
                <a:lnTo>
                  <a:pt x="45796" y="61061"/>
                </a:lnTo>
                <a:lnTo>
                  <a:pt x="42748" y="60236"/>
                </a:lnTo>
                <a:lnTo>
                  <a:pt x="41084" y="59677"/>
                </a:lnTo>
                <a:lnTo>
                  <a:pt x="38861" y="59131"/>
                </a:lnTo>
                <a:lnTo>
                  <a:pt x="36093" y="58572"/>
                </a:lnTo>
                <a:lnTo>
                  <a:pt x="33312" y="58013"/>
                </a:lnTo>
                <a:lnTo>
                  <a:pt x="31089" y="57188"/>
                </a:lnTo>
                <a:lnTo>
                  <a:pt x="29146" y="56349"/>
                </a:lnTo>
                <a:lnTo>
                  <a:pt x="23596" y="54127"/>
                </a:lnTo>
                <a:lnTo>
                  <a:pt x="19989" y="51079"/>
                </a:lnTo>
                <a:lnTo>
                  <a:pt x="18326" y="46634"/>
                </a:lnTo>
                <a:lnTo>
                  <a:pt x="16662" y="42468"/>
                </a:lnTo>
                <a:lnTo>
                  <a:pt x="16662" y="36639"/>
                </a:lnTo>
                <a:lnTo>
                  <a:pt x="18872" y="29705"/>
                </a:lnTo>
                <a:lnTo>
                  <a:pt x="20256" y="25819"/>
                </a:lnTo>
                <a:lnTo>
                  <a:pt x="22212" y="21932"/>
                </a:lnTo>
                <a:lnTo>
                  <a:pt x="24980" y="18326"/>
                </a:lnTo>
                <a:lnTo>
                  <a:pt x="27762" y="14986"/>
                </a:lnTo>
                <a:lnTo>
                  <a:pt x="31368" y="11658"/>
                </a:lnTo>
                <a:lnTo>
                  <a:pt x="35255" y="8890"/>
                </a:lnTo>
                <a:lnTo>
                  <a:pt x="39420" y="6388"/>
                </a:lnTo>
                <a:lnTo>
                  <a:pt x="43853" y="4165"/>
                </a:lnTo>
                <a:lnTo>
                  <a:pt x="49136" y="2501"/>
                </a:lnTo>
                <a:lnTo>
                  <a:pt x="54127" y="838"/>
                </a:lnTo>
                <a:lnTo>
                  <a:pt x="59677" y="0"/>
                </a:lnTo>
                <a:lnTo>
                  <a:pt x="65506" y="0"/>
                </a:lnTo>
                <a:lnTo>
                  <a:pt x="71056" y="0"/>
                </a:lnTo>
                <a:lnTo>
                  <a:pt x="76060" y="838"/>
                </a:lnTo>
                <a:lnTo>
                  <a:pt x="80213" y="1943"/>
                </a:lnTo>
                <a:lnTo>
                  <a:pt x="84378" y="3327"/>
                </a:lnTo>
                <a:lnTo>
                  <a:pt x="87998" y="4724"/>
                </a:lnTo>
                <a:lnTo>
                  <a:pt x="90487" y="6388"/>
                </a:lnTo>
                <a:lnTo>
                  <a:pt x="83273" y="29146"/>
                </a:lnTo>
                <a:lnTo>
                  <a:pt x="81330" y="29146"/>
                </a:lnTo>
                <a:lnTo>
                  <a:pt x="80771" y="28587"/>
                </a:lnTo>
                <a:lnTo>
                  <a:pt x="79667" y="27482"/>
                </a:lnTo>
                <a:lnTo>
                  <a:pt x="78282" y="26098"/>
                </a:lnTo>
                <a:lnTo>
                  <a:pt x="76885" y="24980"/>
                </a:lnTo>
                <a:lnTo>
                  <a:pt x="75222" y="23876"/>
                </a:lnTo>
                <a:lnTo>
                  <a:pt x="73837" y="23037"/>
                </a:lnTo>
                <a:lnTo>
                  <a:pt x="72161" y="21932"/>
                </a:lnTo>
                <a:lnTo>
                  <a:pt x="70230" y="21094"/>
                </a:lnTo>
                <a:lnTo>
                  <a:pt x="67729" y="20269"/>
                </a:lnTo>
                <a:lnTo>
                  <a:pt x="65506" y="19710"/>
                </a:lnTo>
                <a:lnTo>
                  <a:pt x="63004" y="19431"/>
                </a:lnTo>
                <a:lnTo>
                  <a:pt x="60236" y="19431"/>
                </a:lnTo>
                <a:lnTo>
                  <a:pt x="56629" y="19431"/>
                </a:lnTo>
                <a:lnTo>
                  <a:pt x="53568" y="19989"/>
                </a:lnTo>
                <a:lnTo>
                  <a:pt x="50520" y="21374"/>
                </a:lnTo>
                <a:lnTo>
                  <a:pt x="47739" y="22758"/>
                </a:lnTo>
                <a:lnTo>
                  <a:pt x="45796" y="24701"/>
                </a:lnTo>
                <a:lnTo>
                  <a:pt x="44970" y="26924"/>
                </a:lnTo>
                <a:lnTo>
                  <a:pt x="44411" y="28867"/>
                </a:lnTo>
                <a:lnTo>
                  <a:pt x="44411" y="30543"/>
                </a:lnTo>
                <a:lnTo>
                  <a:pt x="45250" y="31648"/>
                </a:lnTo>
                <a:lnTo>
                  <a:pt x="46088" y="32753"/>
                </a:lnTo>
                <a:lnTo>
                  <a:pt x="48577" y="34150"/>
                </a:lnTo>
                <a:lnTo>
                  <a:pt x="52184" y="35255"/>
                </a:lnTo>
                <a:lnTo>
                  <a:pt x="54127" y="35814"/>
                </a:lnTo>
                <a:lnTo>
                  <a:pt x="56349" y="36360"/>
                </a:lnTo>
                <a:lnTo>
                  <a:pt x="58851" y="36918"/>
                </a:lnTo>
                <a:lnTo>
                  <a:pt x="61620" y="37477"/>
                </a:lnTo>
                <a:lnTo>
                  <a:pt x="63842" y="38303"/>
                </a:lnTo>
                <a:lnTo>
                  <a:pt x="66065" y="39141"/>
                </a:lnTo>
                <a:lnTo>
                  <a:pt x="71335" y="41084"/>
                </a:lnTo>
                <a:lnTo>
                  <a:pt x="74675" y="44132"/>
                </a:lnTo>
                <a:lnTo>
                  <a:pt x="76060" y="48298"/>
                </a:lnTo>
                <a:lnTo>
                  <a:pt x="77723" y="52184"/>
                </a:lnTo>
                <a:lnTo>
                  <a:pt x="77444" y="57734"/>
                </a:lnTo>
                <a:lnTo>
                  <a:pt x="75501" y="64401"/>
                </a:lnTo>
                <a:lnTo>
                  <a:pt x="74117" y="68567"/>
                </a:lnTo>
                <a:lnTo>
                  <a:pt x="71894" y="72453"/>
                </a:lnTo>
                <a:lnTo>
                  <a:pt x="68846" y="76339"/>
                </a:lnTo>
                <a:lnTo>
                  <a:pt x="66065" y="80225"/>
                </a:lnTo>
                <a:lnTo>
                  <a:pt x="62458" y="83273"/>
                </a:lnTo>
                <a:lnTo>
                  <a:pt x="58572" y="86055"/>
                </a:lnTo>
                <a:lnTo>
                  <a:pt x="54127" y="88823"/>
                </a:lnTo>
                <a:lnTo>
                  <a:pt x="49415" y="91046"/>
                </a:lnTo>
                <a:lnTo>
                  <a:pt x="44411" y="92430"/>
                </a:lnTo>
                <a:lnTo>
                  <a:pt x="39420" y="94094"/>
                </a:lnTo>
                <a:lnTo>
                  <a:pt x="33591" y="94932"/>
                </a:lnTo>
                <a:lnTo>
                  <a:pt x="27203" y="9493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4" name="object 3324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35255" y="0"/>
                </a:lnTo>
                <a:lnTo>
                  <a:pt x="10274" y="0"/>
                </a:lnTo>
                <a:lnTo>
                  <a:pt x="0" y="31369"/>
                </a:lnTo>
                <a:lnTo>
                  <a:pt x="24980" y="31369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5" name="object 3325"/>
          <p:cNvSpPr/>
          <p:nvPr/>
        </p:nvSpPr>
        <p:spPr>
          <a:xfrm>
            <a:off x="6499976" y="902176"/>
            <a:ext cx="35255" cy="31368"/>
          </a:xfrm>
          <a:custGeom>
            <a:avLst/>
            <a:gdLst/>
            <a:ahLst/>
            <a:cxnLst/>
            <a:rect l="l" t="t" r="r" b="b"/>
            <a:pathLst>
              <a:path w="35255" h="31368">
                <a:moveTo>
                  <a:pt x="24980" y="31369"/>
                </a:moveTo>
                <a:lnTo>
                  <a:pt x="0" y="31369"/>
                </a:lnTo>
                <a:lnTo>
                  <a:pt x="10274" y="0"/>
                </a:lnTo>
                <a:lnTo>
                  <a:pt x="35255" y="0"/>
                </a:lnTo>
                <a:lnTo>
                  <a:pt x="24980" y="3136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6" name="object 3326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79667" y="3060"/>
                </a:moveTo>
                <a:lnTo>
                  <a:pt x="75780" y="1943"/>
                </a:lnTo>
                <a:lnTo>
                  <a:pt x="71615" y="838"/>
                </a:lnTo>
                <a:lnTo>
                  <a:pt x="67449" y="0"/>
                </a:lnTo>
                <a:lnTo>
                  <a:pt x="57175" y="0"/>
                </a:lnTo>
                <a:lnTo>
                  <a:pt x="51358" y="1117"/>
                </a:lnTo>
                <a:lnTo>
                  <a:pt x="45529" y="2781"/>
                </a:lnTo>
                <a:lnTo>
                  <a:pt x="39700" y="4724"/>
                </a:lnTo>
                <a:lnTo>
                  <a:pt x="34150" y="7492"/>
                </a:lnTo>
                <a:lnTo>
                  <a:pt x="28867" y="11099"/>
                </a:lnTo>
                <a:lnTo>
                  <a:pt x="23596" y="14998"/>
                </a:lnTo>
                <a:lnTo>
                  <a:pt x="18872" y="19989"/>
                </a:lnTo>
                <a:lnTo>
                  <a:pt x="14439" y="25819"/>
                </a:lnTo>
                <a:lnTo>
                  <a:pt x="9994" y="31915"/>
                </a:lnTo>
                <a:lnTo>
                  <a:pt x="6667" y="39141"/>
                </a:lnTo>
                <a:lnTo>
                  <a:pt x="3886" y="47739"/>
                </a:lnTo>
                <a:lnTo>
                  <a:pt x="1117" y="55791"/>
                </a:lnTo>
                <a:lnTo>
                  <a:pt x="0" y="62737"/>
                </a:lnTo>
                <a:lnTo>
                  <a:pt x="279" y="68567"/>
                </a:lnTo>
                <a:lnTo>
                  <a:pt x="838" y="74663"/>
                </a:lnTo>
                <a:lnTo>
                  <a:pt x="2222" y="79387"/>
                </a:lnTo>
                <a:lnTo>
                  <a:pt x="5003" y="83273"/>
                </a:lnTo>
                <a:lnTo>
                  <a:pt x="7772" y="87160"/>
                </a:lnTo>
                <a:lnTo>
                  <a:pt x="11379" y="90208"/>
                </a:lnTo>
                <a:lnTo>
                  <a:pt x="16383" y="91871"/>
                </a:lnTo>
                <a:lnTo>
                  <a:pt x="21094" y="93814"/>
                </a:lnTo>
                <a:lnTo>
                  <a:pt x="26924" y="94653"/>
                </a:lnTo>
                <a:lnTo>
                  <a:pt x="39700" y="94653"/>
                </a:lnTo>
                <a:lnTo>
                  <a:pt x="44132" y="93814"/>
                </a:lnTo>
                <a:lnTo>
                  <a:pt x="49123" y="92430"/>
                </a:lnTo>
                <a:lnTo>
                  <a:pt x="53301" y="91046"/>
                </a:lnTo>
                <a:lnTo>
                  <a:pt x="57734" y="89382"/>
                </a:lnTo>
                <a:lnTo>
                  <a:pt x="61341" y="87706"/>
                </a:lnTo>
                <a:lnTo>
                  <a:pt x="68846" y="63842"/>
                </a:lnTo>
                <a:lnTo>
                  <a:pt x="65786" y="63842"/>
                </a:lnTo>
                <a:lnTo>
                  <a:pt x="64681" y="64681"/>
                </a:lnTo>
                <a:lnTo>
                  <a:pt x="61620" y="67170"/>
                </a:lnTo>
                <a:lnTo>
                  <a:pt x="58293" y="69392"/>
                </a:lnTo>
                <a:lnTo>
                  <a:pt x="54406" y="71615"/>
                </a:lnTo>
                <a:lnTo>
                  <a:pt x="49415" y="73278"/>
                </a:lnTo>
                <a:lnTo>
                  <a:pt x="46634" y="74117"/>
                </a:lnTo>
                <a:lnTo>
                  <a:pt x="43853" y="74663"/>
                </a:lnTo>
                <a:lnTo>
                  <a:pt x="34696" y="74663"/>
                </a:lnTo>
                <a:lnTo>
                  <a:pt x="30530" y="72453"/>
                </a:lnTo>
                <a:lnTo>
                  <a:pt x="28321" y="68008"/>
                </a:lnTo>
                <a:lnTo>
                  <a:pt x="25819" y="63563"/>
                </a:lnTo>
                <a:lnTo>
                  <a:pt x="26098" y="56908"/>
                </a:lnTo>
                <a:lnTo>
                  <a:pt x="29146" y="47739"/>
                </a:lnTo>
                <a:lnTo>
                  <a:pt x="31927" y="39420"/>
                </a:lnTo>
                <a:lnTo>
                  <a:pt x="35814" y="32753"/>
                </a:lnTo>
                <a:lnTo>
                  <a:pt x="40805" y="27762"/>
                </a:lnTo>
                <a:lnTo>
                  <a:pt x="45796" y="22758"/>
                </a:lnTo>
                <a:lnTo>
                  <a:pt x="51638" y="20269"/>
                </a:lnTo>
                <a:lnTo>
                  <a:pt x="60515" y="20269"/>
                </a:lnTo>
                <a:lnTo>
                  <a:pt x="63017" y="20548"/>
                </a:lnTo>
                <a:lnTo>
                  <a:pt x="66903" y="22212"/>
                </a:lnTo>
                <a:lnTo>
                  <a:pt x="70231" y="24155"/>
                </a:lnTo>
                <a:lnTo>
                  <a:pt x="73558" y="27762"/>
                </a:lnTo>
                <a:lnTo>
                  <a:pt x="76339" y="31368"/>
                </a:lnTo>
                <a:lnTo>
                  <a:pt x="79387" y="31368"/>
                </a:lnTo>
                <a:lnTo>
                  <a:pt x="87160" y="7213"/>
                </a:lnTo>
                <a:lnTo>
                  <a:pt x="83553" y="4724"/>
                </a:lnTo>
                <a:lnTo>
                  <a:pt x="79667" y="3060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7" name="object 3327"/>
          <p:cNvSpPr/>
          <p:nvPr/>
        </p:nvSpPr>
        <p:spPr>
          <a:xfrm>
            <a:off x="6549382" y="841112"/>
            <a:ext cx="87160" cy="94653"/>
          </a:xfrm>
          <a:custGeom>
            <a:avLst/>
            <a:gdLst/>
            <a:ahLst/>
            <a:cxnLst/>
            <a:rect l="l" t="t" r="r" b="b"/>
            <a:pathLst>
              <a:path w="87160" h="94653">
                <a:moveTo>
                  <a:pt x="33312" y="94653"/>
                </a:moveTo>
                <a:lnTo>
                  <a:pt x="26924" y="94653"/>
                </a:lnTo>
                <a:lnTo>
                  <a:pt x="21094" y="93814"/>
                </a:lnTo>
                <a:lnTo>
                  <a:pt x="16383" y="91871"/>
                </a:lnTo>
                <a:lnTo>
                  <a:pt x="11379" y="90208"/>
                </a:lnTo>
                <a:lnTo>
                  <a:pt x="7772" y="87160"/>
                </a:lnTo>
                <a:lnTo>
                  <a:pt x="5003" y="83273"/>
                </a:lnTo>
                <a:lnTo>
                  <a:pt x="2222" y="79387"/>
                </a:lnTo>
                <a:lnTo>
                  <a:pt x="838" y="74663"/>
                </a:lnTo>
                <a:lnTo>
                  <a:pt x="279" y="68567"/>
                </a:lnTo>
                <a:lnTo>
                  <a:pt x="0" y="62737"/>
                </a:lnTo>
                <a:lnTo>
                  <a:pt x="1117" y="55791"/>
                </a:lnTo>
                <a:lnTo>
                  <a:pt x="3886" y="47739"/>
                </a:lnTo>
                <a:lnTo>
                  <a:pt x="6667" y="39141"/>
                </a:lnTo>
                <a:lnTo>
                  <a:pt x="9994" y="31915"/>
                </a:lnTo>
                <a:lnTo>
                  <a:pt x="14439" y="25819"/>
                </a:lnTo>
                <a:lnTo>
                  <a:pt x="18872" y="19989"/>
                </a:lnTo>
                <a:lnTo>
                  <a:pt x="23596" y="14998"/>
                </a:lnTo>
                <a:lnTo>
                  <a:pt x="28867" y="11099"/>
                </a:lnTo>
                <a:lnTo>
                  <a:pt x="34150" y="7492"/>
                </a:lnTo>
                <a:lnTo>
                  <a:pt x="39700" y="4724"/>
                </a:lnTo>
                <a:lnTo>
                  <a:pt x="45529" y="2781"/>
                </a:lnTo>
                <a:lnTo>
                  <a:pt x="51358" y="1117"/>
                </a:lnTo>
                <a:lnTo>
                  <a:pt x="57175" y="0"/>
                </a:lnTo>
                <a:lnTo>
                  <a:pt x="63017" y="0"/>
                </a:lnTo>
                <a:lnTo>
                  <a:pt x="67449" y="0"/>
                </a:lnTo>
                <a:lnTo>
                  <a:pt x="71615" y="838"/>
                </a:lnTo>
                <a:lnTo>
                  <a:pt x="75780" y="1943"/>
                </a:lnTo>
                <a:lnTo>
                  <a:pt x="79667" y="3060"/>
                </a:lnTo>
                <a:lnTo>
                  <a:pt x="83553" y="4724"/>
                </a:lnTo>
                <a:lnTo>
                  <a:pt x="87160" y="7213"/>
                </a:lnTo>
                <a:lnTo>
                  <a:pt x="79387" y="31368"/>
                </a:lnTo>
                <a:lnTo>
                  <a:pt x="76339" y="31368"/>
                </a:lnTo>
                <a:lnTo>
                  <a:pt x="75501" y="30264"/>
                </a:lnTo>
                <a:lnTo>
                  <a:pt x="74663" y="29146"/>
                </a:lnTo>
                <a:lnTo>
                  <a:pt x="73558" y="27762"/>
                </a:lnTo>
                <a:lnTo>
                  <a:pt x="72720" y="26365"/>
                </a:lnTo>
                <a:lnTo>
                  <a:pt x="71615" y="25260"/>
                </a:lnTo>
                <a:lnTo>
                  <a:pt x="70231" y="24155"/>
                </a:lnTo>
                <a:lnTo>
                  <a:pt x="68846" y="23037"/>
                </a:lnTo>
                <a:lnTo>
                  <a:pt x="66903" y="22212"/>
                </a:lnTo>
                <a:lnTo>
                  <a:pt x="64960" y="21374"/>
                </a:lnTo>
                <a:lnTo>
                  <a:pt x="63017" y="20548"/>
                </a:lnTo>
                <a:lnTo>
                  <a:pt x="60515" y="20269"/>
                </a:lnTo>
                <a:lnTo>
                  <a:pt x="57734" y="20269"/>
                </a:lnTo>
                <a:lnTo>
                  <a:pt x="51638" y="20269"/>
                </a:lnTo>
                <a:lnTo>
                  <a:pt x="45796" y="22758"/>
                </a:lnTo>
                <a:lnTo>
                  <a:pt x="40805" y="27762"/>
                </a:lnTo>
                <a:lnTo>
                  <a:pt x="35814" y="32753"/>
                </a:lnTo>
                <a:lnTo>
                  <a:pt x="31927" y="39420"/>
                </a:lnTo>
                <a:lnTo>
                  <a:pt x="29146" y="47739"/>
                </a:lnTo>
                <a:lnTo>
                  <a:pt x="26098" y="56908"/>
                </a:lnTo>
                <a:lnTo>
                  <a:pt x="25819" y="63563"/>
                </a:lnTo>
                <a:lnTo>
                  <a:pt x="28321" y="68008"/>
                </a:lnTo>
                <a:lnTo>
                  <a:pt x="30530" y="72453"/>
                </a:lnTo>
                <a:lnTo>
                  <a:pt x="34696" y="74663"/>
                </a:lnTo>
                <a:lnTo>
                  <a:pt x="40805" y="74663"/>
                </a:lnTo>
                <a:lnTo>
                  <a:pt x="43853" y="74663"/>
                </a:lnTo>
                <a:lnTo>
                  <a:pt x="46634" y="74117"/>
                </a:lnTo>
                <a:lnTo>
                  <a:pt x="49415" y="73278"/>
                </a:lnTo>
                <a:lnTo>
                  <a:pt x="51904" y="72720"/>
                </a:lnTo>
                <a:lnTo>
                  <a:pt x="54406" y="71615"/>
                </a:lnTo>
                <a:lnTo>
                  <a:pt x="56349" y="70510"/>
                </a:lnTo>
                <a:lnTo>
                  <a:pt x="58293" y="69392"/>
                </a:lnTo>
                <a:lnTo>
                  <a:pt x="60236" y="68287"/>
                </a:lnTo>
                <a:lnTo>
                  <a:pt x="61620" y="67170"/>
                </a:lnTo>
                <a:lnTo>
                  <a:pt x="63284" y="65785"/>
                </a:lnTo>
                <a:lnTo>
                  <a:pt x="64681" y="64681"/>
                </a:lnTo>
                <a:lnTo>
                  <a:pt x="65786" y="63842"/>
                </a:lnTo>
                <a:lnTo>
                  <a:pt x="68846" y="63842"/>
                </a:lnTo>
                <a:lnTo>
                  <a:pt x="61341" y="87706"/>
                </a:lnTo>
                <a:lnTo>
                  <a:pt x="59677" y="88544"/>
                </a:lnTo>
                <a:lnTo>
                  <a:pt x="57734" y="89382"/>
                </a:lnTo>
                <a:lnTo>
                  <a:pt x="55511" y="90208"/>
                </a:lnTo>
                <a:lnTo>
                  <a:pt x="53301" y="91046"/>
                </a:lnTo>
                <a:lnTo>
                  <a:pt x="51358" y="91871"/>
                </a:lnTo>
                <a:lnTo>
                  <a:pt x="49123" y="92430"/>
                </a:lnTo>
                <a:lnTo>
                  <a:pt x="46634" y="93268"/>
                </a:lnTo>
                <a:lnTo>
                  <a:pt x="44132" y="93814"/>
                </a:lnTo>
                <a:lnTo>
                  <a:pt x="41910" y="94094"/>
                </a:lnTo>
                <a:lnTo>
                  <a:pt x="39700" y="94653"/>
                </a:lnTo>
                <a:lnTo>
                  <a:pt x="36918" y="94653"/>
                </a:lnTo>
                <a:lnTo>
                  <a:pt x="33312" y="94653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8" name="object 3328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29675" y="73837"/>
                </a:moveTo>
                <a:lnTo>
                  <a:pt x="26894" y="71335"/>
                </a:lnTo>
                <a:lnTo>
                  <a:pt x="25509" y="67449"/>
                </a:lnTo>
                <a:lnTo>
                  <a:pt x="25230" y="64668"/>
                </a:lnTo>
                <a:lnTo>
                  <a:pt x="23151" y="14838"/>
                </a:lnTo>
                <a:lnTo>
                  <a:pt x="15123" y="23929"/>
                </a:lnTo>
                <a:lnTo>
                  <a:pt x="8538" y="34896"/>
                </a:lnTo>
                <a:lnTo>
                  <a:pt x="3297" y="47739"/>
                </a:lnTo>
                <a:lnTo>
                  <a:pt x="336" y="60057"/>
                </a:lnTo>
                <a:lnTo>
                  <a:pt x="0" y="72514"/>
                </a:lnTo>
                <a:lnTo>
                  <a:pt x="3018" y="82715"/>
                </a:lnTo>
                <a:lnTo>
                  <a:pt x="4892" y="85671"/>
                </a:lnTo>
                <a:lnTo>
                  <a:pt x="14530" y="92982"/>
                </a:lnTo>
                <a:lnTo>
                  <a:pt x="29116" y="95478"/>
                </a:lnTo>
                <a:lnTo>
                  <a:pt x="29675" y="73837"/>
                </a:lnTo>
                <a:close/>
              </a:path>
              <a:path w="88745" h="95478">
                <a:moveTo>
                  <a:pt x="40516" y="94272"/>
                </a:moveTo>
                <a:lnTo>
                  <a:pt x="52491" y="89981"/>
                </a:lnTo>
                <a:lnTo>
                  <a:pt x="63254" y="82715"/>
                </a:lnTo>
                <a:lnTo>
                  <a:pt x="73572" y="71426"/>
                </a:lnTo>
                <a:lnTo>
                  <a:pt x="80111" y="60451"/>
                </a:lnTo>
                <a:lnTo>
                  <a:pt x="85187" y="47739"/>
                </a:lnTo>
                <a:lnTo>
                  <a:pt x="88339" y="35370"/>
                </a:lnTo>
                <a:lnTo>
                  <a:pt x="88745" y="22943"/>
                </a:lnTo>
                <a:lnTo>
                  <a:pt x="85733" y="12763"/>
                </a:lnTo>
                <a:lnTo>
                  <a:pt x="83868" y="9818"/>
                </a:lnTo>
                <a:lnTo>
                  <a:pt x="74237" y="2502"/>
                </a:lnTo>
                <a:lnTo>
                  <a:pt x="59647" y="0"/>
                </a:lnTo>
                <a:lnTo>
                  <a:pt x="48247" y="1155"/>
                </a:lnTo>
                <a:lnTo>
                  <a:pt x="36272" y="5378"/>
                </a:lnTo>
                <a:lnTo>
                  <a:pt x="25509" y="12763"/>
                </a:lnTo>
                <a:lnTo>
                  <a:pt x="23151" y="14838"/>
                </a:lnTo>
                <a:lnTo>
                  <a:pt x="25230" y="64668"/>
                </a:lnTo>
                <a:lnTo>
                  <a:pt x="25509" y="61340"/>
                </a:lnTo>
                <a:lnTo>
                  <a:pt x="25789" y="58013"/>
                </a:lnTo>
                <a:lnTo>
                  <a:pt x="26894" y="53568"/>
                </a:lnTo>
                <a:lnTo>
                  <a:pt x="28837" y="48018"/>
                </a:lnTo>
                <a:lnTo>
                  <a:pt x="30500" y="42468"/>
                </a:lnTo>
                <a:lnTo>
                  <a:pt x="32443" y="38023"/>
                </a:lnTo>
                <a:lnTo>
                  <a:pt x="34399" y="34416"/>
                </a:lnTo>
                <a:lnTo>
                  <a:pt x="36330" y="30530"/>
                </a:lnTo>
                <a:lnTo>
                  <a:pt x="38552" y="27762"/>
                </a:lnTo>
                <a:lnTo>
                  <a:pt x="42718" y="23596"/>
                </a:lnTo>
                <a:lnTo>
                  <a:pt x="46883" y="21374"/>
                </a:lnTo>
                <a:lnTo>
                  <a:pt x="51049" y="20256"/>
                </a:lnTo>
                <a:lnTo>
                  <a:pt x="55481" y="20256"/>
                </a:lnTo>
                <a:lnTo>
                  <a:pt x="59088" y="21374"/>
                </a:lnTo>
                <a:lnTo>
                  <a:pt x="61869" y="23875"/>
                </a:lnTo>
                <a:lnTo>
                  <a:pt x="63254" y="28308"/>
                </a:lnTo>
                <a:lnTo>
                  <a:pt x="63254" y="31089"/>
                </a:lnTo>
                <a:lnTo>
                  <a:pt x="62974" y="34696"/>
                </a:lnTo>
                <a:lnTo>
                  <a:pt x="62708" y="38303"/>
                </a:lnTo>
                <a:lnTo>
                  <a:pt x="61590" y="42748"/>
                </a:lnTo>
                <a:lnTo>
                  <a:pt x="59926" y="48018"/>
                </a:lnTo>
                <a:lnTo>
                  <a:pt x="57983" y="53568"/>
                </a:lnTo>
                <a:lnTo>
                  <a:pt x="56319" y="58013"/>
                </a:lnTo>
                <a:lnTo>
                  <a:pt x="54376" y="61340"/>
                </a:lnTo>
                <a:lnTo>
                  <a:pt x="52713" y="64668"/>
                </a:lnTo>
                <a:lnTo>
                  <a:pt x="50757" y="67449"/>
                </a:lnTo>
                <a:lnTo>
                  <a:pt x="46604" y="71615"/>
                </a:lnTo>
                <a:lnTo>
                  <a:pt x="42159" y="73837"/>
                </a:lnTo>
                <a:lnTo>
                  <a:pt x="37714" y="75501"/>
                </a:lnTo>
                <a:lnTo>
                  <a:pt x="33282" y="75501"/>
                </a:lnTo>
                <a:lnTo>
                  <a:pt x="29675" y="73837"/>
                </a:lnTo>
                <a:lnTo>
                  <a:pt x="29116" y="95478"/>
                </a:lnTo>
                <a:lnTo>
                  <a:pt x="40516" y="94272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9" name="object 3329"/>
          <p:cNvSpPr/>
          <p:nvPr/>
        </p:nvSpPr>
        <p:spPr>
          <a:xfrm>
            <a:off x="6651254" y="861093"/>
            <a:ext cx="38023" cy="55244"/>
          </a:xfrm>
          <a:custGeom>
            <a:avLst/>
            <a:gdLst/>
            <a:ahLst/>
            <a:cxnLst/>
            <a:rect l="l" t="t" r="r" b="b"/>
            <a:pathLst>
              <a:path w="38023" h="55244">
                <a:moveTo>
                  <a:pt x="34696" y="27762"/>
                </a:moveTo>
                <a:lnTo>
                  <a:pt x="36360" y="22491"/>
                </a:lnTo>
                <a:lnTo>
                  <a:pt x="37477" y="18046"/>
                </a:lnTo>
                <a:lnTo>
                  <a:pt x="37744" y="14439"/>
                </a:lnTo>
                <a:lnTo>
                  <a:pt x="38023" y="10833"/>
                </a:lnTo>
                <a:lnTo>
                  <a:pt x="38023" y="8051"/>
                </a:lnTo>
                <a:lnTo>
                  <a:pt x="37198" y="5829"/>
                </a:lnTo>
                <a:lnTo>
                  <a:pt x="36639" y="3619"/>
                </a:lnTo>
                <a:lnTo>
                  <a:pt x="35534" y="1943"/>
                </a:lnTo>
                <a:lnTo>
                  <a:pt x="33858" y="1117"/>
                </a:lnTo>
                <a:lnTo>
                  <a:pt x="32194" y="279"/>
                </a:lnTo>
                <a:lnTo>
                  <a:pt x="30251" y="0"/>
                </a:lnTo>
                <a:lnTo>
                  <a:pt x="28028" y="0"/>
                </a:lnTo>
                <a:lnTo>
                  <a:pt x="25819" y="0"/>
                </a:lnTo>
                <a:lnTo>
                  <a:pt x="23583" y="279"/>
                </a:lnTo>
                <a:lnTo>
                  <a:pt x="21653" y="1117"/>
                </a:lnTo>
                <a:lnTo>
                  <a:pt x="19710" y="1676"/>
                </a:lnTo>
                <a:lnTo>
                  <a:pt x="17487" y="3340"/>
                </a:lnTo>
                <a:lnTo>
                  <a:pt x="15265" y="5562"/>
                </a:lnTo>
                <a:lnTo>
                  <a:pt x="13322" y="7505"/>
                </a:lnTo>
                <a:lnTo>
                  <a:pt x="11099" y="10274"/>
                </a:lnTo>
                <a:lnTo>
                  <a:pt x="9169" y="14160"/>
                </a:lnTo>
                <a:lnTo>
                  <a:pt x="7213" y="17767"/>
                </a:lnTo>
                <a:lnTo>
                  <a:pt x="5270" y="22212"/>
                </a:lnTo>
                <a:lnTo>
                  <a:pt x="3606" y="27762"/>
                </a:lnTo>
                <a:lnTo>
                  <a:pt x="1663" y="33312"/>
                </a:lnTo>
                <a:lnTo>
                  <a:pt x="558" y="37757"/>
                </a:lnTo>
                <a:lnTo>
                  <a:pt x="279" y="41084"/>
                </a:lnTo>
                <a:lnTo>
                  <a:pt x="0" y="44411"/>
                </a:lnTo>
                <a:lnTo>
                  <a:pt x="279" y="47193"/>
                </a:lnTo>
                <a:lnTo>
                  <a:pt x="838" y="49136"/>
                </a:lnTo>
                <a:lnTo>
                  <a:pt x="1663" y="51079"/>
                </a:lnTo>
                <a:lnTo>
                  <a:pt x="2768" y="52743"/>
                </a:lnTo>
                <a:lnTo>
                  <a:pt x="4444" y="53581"/>
                </a:lnTo>
                <a:lnTo>
                  <a:pt x="6108" y="54686"/>
                </a:lnTo>
                <a:lnTo>
                  <a:pt x="8051" y="55245"/>
                </a:lnTo>
                <a:lnTo>
                  <a:pt x="10540" y="55245"/>
                </a:lnTo>
                <a:lnTo>
                  <a:pt x="12484" y="55245"/>
                </a:lnTo>
                <a:lnTo>
                  <a:pt x="14706" y="54686"/>
                </a:lnTo>
                <a:lnTo>
                  <a:pt x="16929" y="53581"/>
                </a:lnTo>
                <a:lnTo>
                  <a:pt x="19430" y="52743"/>
                </a:lnTo>
                <a:lnTo>
                  <a:pt x="21374" y="51358"/>
                </a:lnTo>
                <a:lnTo>
                  <a:pt x="23317" y="49415"/>
                </a:lnTo>
                <a:lnTo>
                  <a:pt x="25526" y="47193"/>
                </a:lnTo>
                <a:lnTo>
                  <a:pt x="27482" y="44411"/>
                </a:lnTo>
                <a:lnTo>
                  <a:pt x="29146" y="41084"/>
                </a:lnTo>
                <a:lnTo>
                  <a:pt x="31089" y="37757"/>
                </a:lnTo>
                <a:lnTo>
                  <a:pt x="32753" y="33312"/>
                </a:lnTo>
                <a:lnTo>
                  <a:pt x="34696" y="27762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0" name="object 3330"/>
          <p:cNvSpPr/>
          <p:nvPr/>
        </p:nvSpPr>
        <p:spPr>
          <a:xfrm>
            <a:off x="6626023" y="840836"/>
            <a:ext cx="88745" cy="95478"/>
          </a:xfrm>
          <a:custGeom>
            <a:avLst/>
            <a:gdLst/>
            <a:ahLst/>
            <a:cxnLst/>
            <a:rect l="l" t="t" r="r" b="b"/>
            <a:pathLst>
              <a:path w="88745" h="95478">
                <a:moveTo>
                  <a:pt x="85187" y="47739"/>
                </a:moveTo>
                <a:lnTo>
                  <a:pt x="80111" y="60451"/>
                </a:lnTo>
                <a:lnTo>
                  <a:pt x="73572" y="71426"/>
                </a:lnTo>
                <a:lnTo>
                  <a:pt x="65517" y="80668"/>
                </a:lnTo>
                <a:lnTo>
                  <a:pt x="52491" y="89981"/>
                </a:lnTo>
                <a:lnTo>
                  <a:pt x="40516" y="94272"/>
                </a:lnTo>
                <a:lnTo>
                  <a:pt x="29116" y="95478"/>
                </a:lnTo>
                <a:lnTo>
                  <a:pt x="14530" y="92982"/>
                </a:lnTo>
                <a:lnTo>
                  <a:pt x="4892" y="85671"/>
                </a:lnTo>
                <a:lnTo>
                  <a:pt x="3018" y="82715"/>
                </a:lnTo>
                <a:lnTo>
                  <a:pt x="0" y="72514"/>
                </a:lnTo>
                <a:lnTo>
                  <a:pt x="336" y="60057"/>
                </a:lnTo>
                <a:lnTo>
                  <a:pt x="3297" y="47739"/>
                </a:lnTo>
                <a:lnTo>
                  <a:pt x="8538" y="34896"/>
                </a:lnTo>
                <a:lnTo>
                  <a:pt x="15123" y="23929"/>
                </a:lnTo>
                <a:lnTo>
                  <a:pt x="23151" y="14838"/>
                </a:lnTo>
                <a:lnTo>
                  <a:pt x="36272" y="5378"/>
                </a:lnTo>
                <a:lnTo>
                  <a:pt x="48247" y="1155"/>
                </a:lnTo>
                <a:lnTo>
                  <a:pt x="59647" y="0"/>
                </a:lnTo>
                <a:lnTo>
                  <a:pt x="74237" y="2502"/>
                </a:lnTo>
                <a:lnTo>
                  <a:pt x="83868" y="9818"/>
                </a:lnTo>
                <a:lnTo>
                  <a:pt x="85733" y="12763"/>
                </a:lnTo>
                <a:lnTo>
                  <a:pt x="88745" y="22943"/>
                </a:lnTo>
                <a:lnTo>
                  <a:pt x="88339" y="35370"/>
                </a:lnTo>
                <a:lnTo>
                  <a:pt x="85187" y="47739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1" name="object 3331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2430" y="28867"/>
                </a:moveTo>
                <a:lnTo>
                  <a:pt x="95211" y="26924"/>
                </a:lnTo>
                <a:lnTo>
                  <a:pt x="97701" y="25819"/>
                </a:lnTo>
                <a:lnTo>
                  <a:pt x="101866" y="23876"/>
                </a:lnTo>
                <a:lnTo>
                  <a:pt x="105752" y="23317"/>
                </a:lnTo>
                <a:lnTo>
                  <a:pt x="108534" y="23317"/>
                </a:lnTo>
                <a:lnTo>
                  <a:pt x="112687" y="25539"/>
                </a:lnTo>
                <a:lnTo>
                  <a:pt x="113537" y="28867"/>
                </a:lnTo>
                <a:lnTo>
                  <a:pt x="113245" y="33312"/>
                </a:lnTo>
                <a:lnTo>
                  <a:pt x="112420" y="36360"/>
                </a:lnTo>
                <a:lnTo>
                  <a:pt x="111582" y="39420"/>
                </a:lnTo>
                <a:lnTo>
                  <a:pt x="110477" y="43027"/>
                </a:lnTo>
                <a:lnTo>
                  <a:pt x="109092" y="47459"/>
                </a:lnTo>
                <a:lnTo>
                  <a:pt x="94653" y="92430"/>
                </a:lnTo>
                <a:lnTo>
                  <a:pt x="119354" y="92430"/>
                </a:lnTo>
                <a:lnTo>
                  <a:pt x="138226" y="33858"/>
                </a:lnTo>
                <a:lnTo>
                  <a:pt x="140169" y="27482"/>
                </a:lnTo>
                <a:lnTo>
                  <a:pt x="141287" y="22479"/>
                </a:lnTo>
                <a:lnTo>
                  <a:pt x="141566" y="18326"/>
                </a:lnTo>
                <a:lnTo>
                  <a:pt x="141846" y="14439"/>
                </a:lnTo>
                <a:lnTo>
                  <a:pt x="141287" y="11099"/>
                </a:lnTo>
                <a:lnTo>
                  <a:pt x="139903" y="8051"/>
                </a:lnTo>
                <a:lnTo>
                  <a:pt x="136842" y="3327"/>
                </a:lnTo>
                <a:lnTo>
                  <a:pt x="131851" y="825"/>
                </a:lnTo>
                <a:lnTo>
                  <a:pt x="128790" y="0"/>
                </a:lnTo>
                <a:lnTo>
                  <a:pt x="120751" y="0"/>
                </a:lnTo>
                <a:lnTo>
                  <a:pt x="116027" y="1384"/>
                </a:lnTo>
                <a:lnTo>
                  <a:pt x="111036" y="4165"/>
                </a:lnTo>
                <a:lnTo>
                  <a:pt x="106032" y="6934"/>
                </a:lnTo>
                <a:lnTo>
                  <a:pt x="100202" y="10820"/>
                </a:lnTo>
                <a:lnTo>
                  <a:pt x="93827" y="15824"/>
                </a:lnTo>
                <a:lnTo>
                  <a:pt x="93548" y="10541"/>
                </a:lnTo>
                <a:lnTo>
                  <a:pt x="92151" y="6667"/>
                </a:lnTo>
                <a:lnTo>
                  <a:pt x="89382" y="4165"/>
                </a:lnTo>
                <a:lnTo>
                  <a:pt x="86321" y="1384"/>
                </a:lnTo>
                <a:lnTo>
                  <a:pt x="82715" y="0"/>
                </a:lnTo>
                <a:lnTo>
                  <a:pt x="73278" y="0"/>
                </a:lnTo>
                <a:lnTo>
                  <a:pt x="68833" y="1104"/>
                </a:lnTo>
                <a:lnTo>
                  <a:pt x="64681" y="3327"/>
                </a:lnTo>
                <a:lnTo>
                  <a:pt x="60236" y="5549"/>
                </a:lnTo>
                <a:lnTo>
                  <a:pt x="55511" y="8610"/>
                </a:lnTo>
                <a:lnTo>
                  <a:pt x="50241" y="12484"/>
                </a:lnTo>
                <a:lnTo>
                  <a:pt x="53568" y="2501"/>
                </a:lnTo>
                <a:lnTo>
                  <a:pt x="28867" y="2501"/>
                </a:lnTo>
                <a:lnTo>
                  <a:pt x="0" y="92430"/>
                </a:lnTo>
                <a:lnTo>
                  <a:pt x="24701" y="92430"/>
                </a:lnTo>
                <a:lnTo>
                  <a:pt x="44970" y="28867"/>
                </a:lnTo>
                <a:lnTo>
                  <a:pt x="49682" y="26085"/>
                </a:lnTo>
                <a:lnTo>
                  <a:pt x="54127" y="23876"/>
                </a:lnTo>
                <a:lnTo>
                  <a:pt x="58292" y="23317"/>
                </a:lnTo>
                <a:lnTo>
                  <a:pt x="61061" y="23317"/>
                </a:lnTo>
                <a:lnTo>
                  <a:pt x="65227" y="25539"/>
                </a:lnTo>
                <a:lnTo>
                  <a:pt x="66065" y="28867"/>
                </a:lnTo>
                <a:lnTo>
                  <a:pt x="65785" y="33312"/>
                </a:lnTo>
                <a:lnTo>
                  <a:pt x="64947" y="36360"/>
                </a:lnTo>
                <a:lnTo>
                  <a:pt x="64122" y="39420"/>
                </a:lnTo>
                <a:lnTo>
                  <a:pt x="63004" y="43307"/>
                </a:lnTo>
                <a:lnTo>
                  <a:pt x="61620" y="47459"/>
                </a:lnTo>
                <a:lnTo>
                  <a:pt x="47193" y="92430"/>
                </a:lnTo>
                <a:lnTo>
                  <a:pt x="72174" y="92430"/>
                </a:lnTo>
                <a:lnTo>
                  <a:pt x="92430" y="28867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2" name="object 3332"/>
          <p:cNvSpPr/>
          <p:nvPr/>
        </p:nvSpPr>
        <p:spPr>
          <a:xfrm>
            <a:off x="6710094" y="841114"/>
            <a:ext cx="141846" cy="92430"/>
          </a:xfrm>
          <a:custGeom>
            <a:avLst/>
            <a:gdLst/>
            <a:ahLst/>
            <a:cxnLst/>
            <a:rect l="l" t="t" r="r" b="b"/>
            <a:pathLst>
              <a:path w="141846" h="92430">
                <a:moveTo>
                  <a:pt x="94653" y="92430"/>
                </a:moveTo>
                <a:lnTo>
                  <a:pt x="109092" y="47459"/>
                </a:lnTo>
                <a:lnTo>
                  <a:pt x="110477" y="43027"/>
                </a:lnTo>
                <a:lnTo>
                  <a:pt x="111582" y="39420"/>
                </a:lnTo>
                <a:lnTo>
                  <a:pt x="112420" y="36360"/>
                </a:lnTo>
                <a:lnTo>
                  <a:pt x="113245" y="33312"/>
                </a:lnTo>
                <a:lnTo>
                  <a:pt x="113537" y="30810"/>
                </a:lnTo>
                <a:lnTo>
                  <a:pt x="113537" y="28867"/>
                </a:lnTo>
                <a:lnTo>
                  <a:pt x="113537" y="26924"/>
                </a:lnTo>
                <a:lnTo>
                  <a:pt x="112687" y="25539"/>
                </a:lnTo>
                <a:lnTo>
                  <a:pt x="111582" y="24701"/>
                </a:lnTo>
                <a:lnTo>
                  <a:pt x="110477" y="23876"/>
                </a:lnTo>
                <a:lnTo>
                  <a:pt x="108534" y="23317"/>
                </a:lnTo>
                <a:lnTo>
                  <a:pt x="105752" y="23317"/>
                </a:lnTo>
                <a:lnTo>
                  <a:pt x="103809" y="23317"/>
                </a:lnTo>
                <a:lnTo>
                  <a:pt x="101866" y="23876"/>
                </a:lnTo>
                <a:lnTo>
                  <a:pt x="99644" y="24701"/>
                </a:lnTo>
                <a:lnTo>
                  <a:pt x="97701" y="25819"/>
                </a:lnTo>
                <a:lnTo>
                  <a:pt x="95211" y="26924"/>
                </a:lnTo>
                <a:lnTo>
                  <a:pt x="92430" y="28867"/>
                </a:lnTo>
                <a:lnTo>
                  <a:pt x="72174" y="92430"/>
                </a:lnTo>
                <a:lnTo>
                  <a:pt x="47193" y="92430"/>
                </a:lnTo>
                <a:lnTo>
                  <a:pt x="61620" y="47459"/>
                </a:lnTo>
                <a:lnTo>
                  <a:pt x="63004" y="43307"/>
                </a:lnTo>
                <a:lnTo>
                  <a:pt x="64122" y="39420"/>
                </a:lnTo>
                <a:lnTo>
                  <a:pt x="64947" y="36360"/>
                </a:lnTo>
                <a:lnTo>
                  <a:pt x="65785" y="33312"/>
                </a:lnTo>
                <a:lnTo>
                  <a:pt x="66065" y="30810"/>
                </a:lnTo>
                <a:lnTo>
                  <a:pt x="66065" y="28867"/>
                </a:lnTo>
                <a:lnTo>
                  <a:pt x="66065" y="26924"/>
                </a:lnTo>
                <a:lnTo>
                  <a:pt x="65227" y="25539"/>
                </a:lnTo>
                <a:lnTo>
                  <a:pt x="64122" y="24701"/>
                </a:lnTo>
                <a:lnTo>
                  <a:pt x="63004" y="23876"/>
                </a:lnTo>
                <a:lnTo>
                  <a:pt x="61061" y="23317"/>
                </a:lnTo>
                <a:lnTo>
                  <a:pt x="58292" y="23317"/>
                </a:lnTo>
                <a:lnTo>
                  <a:pt x="56349" y="23317"/>
                </a:lnTo>
                <a:lnTo>
                  <a:pt x="54127" y="23876"/>
                </a:lnTo>
                <a:lnTo>
                  <a:pt x="51904" y="24980"/>
                </a:lnTo>
                <a:lnTo>
                  <a:pt x="49682" y="26085"/>
                </a:lnTo>
                <a:lnTo>
                  <a:pt x="47459" y="27203"/>
                </a:lnTo>
                <a:lnTo>
                  <a:pt x="44970" y="28867"/>
                </a:lnTo>
                <a:lnTo>
                  <a:pt x="24701" y="92430"/>
                </a:lnTo>
                <a:lnTo>
                  <a:pt x="0" y="92430"/>
                </a:lnTo>
                <a:lnTo>
                  <a:pt x="28867" y="2501"/>
                </a:lnTo>
                <a:lnTo>
                  <a:pt x="53568" y="2501"/>
                </a:lnTo>
                <a:lnTo>
                  <a:pt x="50241" y="12484"/>
                </a:lnTo>
                <a:lnTo>
                  <a:pt x="55511" y="8610"/>
                </a:lnTo>
                <a:lnTo>
                  <a:pt x="60236" y="5549"/>
                </a:lnTo>
                <a:lnTo>
                  <a:pt x="64681" y="3327"/>
                </a:lnTo>
                <a:lnTo>
                  <a:pt x="68833" y="1104"/>
                </a:lnTo>
                <a:lnTo>
                  <a:pt x="73278" y="0"/>
                </a:lnTo>
                <a:lnTo>
                  <a:pt x="77723" y="0"/>
                </a:lnTo>
                <a:lnTo>
                  <a:pt x="82715" y="0"/>
                </a:lnTo>
                <a:lnTo>
                  <a:pt x="86321" y="1384"/>
                </a:lnTo>
                <a:lnTo>
                  <a:pt x="89382" y="4165"/>
                </a:lnTo>
                <a:lnTo>
                  <a:pt x="92151" y="6667"/>
                </a:lnTo>
                <a:lnTo>
                  <a:pt x="93548" y="10541"/>
                </a:lnTo>
                <a:lnTo>
                  <a:pt x="93827" y="15824"/>
                </a:lnTo>
                <a:lnTo>
                  <a:pt x="100202" y="10820"/>
                </a:lnTo>
                <a:lnTo>
                  <a:pt x="106032" y="6934"/>
                </a:lnTo>
                <a:lnTo>
                  <a:pt x="111036" y="4165"/>
                </a:lnTo>
                <a:lnTo>
                  <a:pt x="116027" y="1384"/>
                </a:lnTo>
                <a:lnTo>
                  <a:pt x="120751" y="0"/>
                </a:lnTo>
                <a:lnTo>
                  <a:pt x="125183" y="0"/>
                </a:lnTo>
                <a:lnTo>
                  <a:pt x="128790" y="0"/>
                </a:lnTo>
                <a:lnTo>
                  <a:pt x="131851" y="825"/>
                </a:lnTo>
                <a:lnTo>
                  <a:pt x="134340" y="2222"/>
                </a:lnTo>
                <a:lnTo>
                  <a:pt x="136842" y="3327"/>
                </a:lnTo>
                <a:lnTo>
                  <a:pt x="138785" y="5549"/>
                </a:lnTo>
                <a:lnTo>
                  <a:pt x="139903" y="8051"/>
                </a:lnTo>
                <a:lnTo>
                  <a:pt x="141287" y="11099"/>
                </a:lnTo>
                <a:lnTo>
                  <a:pt x="141846" y="14439"/>
                </a:lnTo>
                <a:lnTo>
                  <a:pt x="141566" y="18326"/>
                </a:lnTo>
                <a:lnTo>
                  <a:pt x="141287" y="22479"/>
                </a:lnTo>
                <a:lnTo>
                  <a:pt x="140169" y="27482"/>
                </a:lnTo>
                <a:lnTo>
                  <a:pt x="138226" y="33858"/>
                </a:lnTo>
                <a:lnTo>
                  <a:pt x="119354" y="92430"/>
                </a:lnTo>
                <a:lnTo>
                  <a:pt x="94653" y="92430"/>
                </a:lnTo>
                <a:close/>
              </a:path>
            </a:pathLst>
          </a:custGeom>
          <a:ln w="736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9" name="object 3269"/>
          <p:cNvSpPr/>
          <p:nvPr/>
        </p:nvSpPr>
        <p:spPr>
          <a:xfrm>
            <a:off x="688058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0" name="object 3270"/>
          <p:cNvSpPr/>
          <p:nvPr/>
        </p:nvSpPr>
        <p:spPr>
          <a:xfrm>
            <a:off x="6772816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FF1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1" name="object 3271"/>
          <p:cNvSpPr/>
          <p:nvPr/>
        </p:nvSpPr>
        <p:spPr>
          <a:xfrm>
            <a:off x="6665051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3E3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2" name="object 3272"/>
          <p:cNvSpPr/>
          <p:nvPr/>
        </p:nvSpPr>
        <p:spPr>
          <a:xfrm>
            <a:off x="6557286" y="220228"/>
            <a:ext cx="141135" cy="138163"/>
          </a:xfrm>
          <a:custGeom>
            <a:avLst/>
            <a:gdLst/>
            <a:ahLst/>
            <a:cxnLst/>
            <a:rect l="l" t="t" r="r" b="b"/>
            <a:pathLst>
              <a:path w="141135" h="138163">
                <a:moveTo>
                  <a:pt x="0" y="138163"/>
                </a:moveTo>
                <a:lnTo>
                  <a:pt x="90970" y="138163"/>
                </a:lnTo>
                <a:lnTo>
                  <a:pt x="141135" y="0"/>
                </a:lnTo>
                <a:lnTo>
                  <a:pt x="50165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26A8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3" name="object 3273"/>
          <p:cNvSpPr/>
          <p:nvPr/>
        </p:nvSpPr>
        <p:spPr>
          <a:xfrm>
            <a:off x="6449308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1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80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F4853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4" name="object 3274"/>
          <p:cNvSpPr/>
          <p:nvPr/>
        </p:nvSpPr>
        <p:spPr>
          <a:xfrm>
            <a:off x="6340270" y="220228"/>
            <a:ext cx="141351" cy="138163"/>
          </a:xfrm>
          <a:custGeom>
            <a:avLst/>
            <a:gdLst/>
            <a:ahLst/>
            <a:cxnLst/>
            <a:rect l="l" t="t" r="r" b="b"/>
            <a:pathLst>
              <a:path w="141350" h="138163">
                <a:moveTo>
                  <a:pt x="0" y="138163"/>
                </a:moveTo>
                <a:lnTo>
                  <a:pt x="90970" y="138163"/>
                </a:lnTo>
                <a:lnTo>
                  <a:pt x="141351" y="0"/>
                </a:lnTo>
                <a:lnTo>
                  <a:pt x="50368" y="0"/>
                </a:lnTo>
                <a:lnTo>
                  <a:pt x="0" y="138163"/>
                </a:lnTo>
                <a:close/>
              </a:path>
            </a:pathLst>
          </a:custGeom>
          <a:solidFill>
            <a:srgbClr val="EC323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5" name="object 3275"/>
          <p:cNvSpPr/>
          <p:nvPr/>
        </p:nvSpPr>
        <p:spPr>
          <a:xfrm>
            <a:off x="7034897" y="230430"/>
            <a:ext cx="48463" cy="61633"/>
          </a:xfrm>
          <a:custGeom>
            <a:avLst/>
            <a:gdLst/>
            <a:ahLst/>
            <a:cxnLst/>
            <a:rect l="l" t="t" r="r" b="b"/>
            <a:pathLst>
              <a:path w="48463" h="61633">
                <a:moveTo>
                  <a:pt x="18491" y="0"/>
                </a:moveTo>
                <a:lnTo>
                  <a:pt x="18491" y="35496"/>
                </a:lnTo>
                <a:lnTo>
                  <a:pt x="24231" y="35496"/>
                </a:lnTo>
                <a:lnTo>
                  <a:pt x="24231" y="20408"/>
                </a:lnTo>
                <a:lnTo>
                  <a:pt x="27635" y="20408"/>
                </a:lnTo>
                <a:lnTo>
                  <a:pt x="31242" y="20827"/>
                </a:lnTo>
                <a:lnTo>
                  <a:pt x="33794" y="22745"/>
                </a:lnTo>
                <a:lnTo>
                  <a:pt x="34645" y="15519"/>
                </a:lnTo>
                <a:lnTo>
                  <a:pt x="24231" y="15519"/>
                </a:lnTo>
                <a:lnTo>
                  <a:pt x="24231" y="4673"/>
                </a:lnTo>
                <a:lnTo>
                  <a:pt x="18491" y="0"/>
                </a:lnTo>
                <a:close/>
              </a:path>
              <a:path w="48463" h="61633">
                <a:moveTo>
                  <a:pt x="54622" y="42938"/>
                </a:moveTo>
                <a:lnTo>
                  <a:pt x="58877" y="38900"/>
                </a:lnTo>
                <a:lnTo>
                  <a:pt x="61645" y="33591"/>
                </a:lnTo>
                <a:lnTo>
                  <a:pt x="64617" y="28270"/>
                </a:lnTo>
                <a:lnTo>
                  <a:pt x="66103" y="22961"/>
                </a:lnTo>
                <a:lnTo>
                  <a:pt x="66103" y="11480"/>
                </a:lnTo>
                <a:lnTo>
                  <a:pt x="64617" y="5956"/>
                </a:lnTo>
                <a:lnTo>
                  <a:pt x="61645" y="634"/>
                </a:lnTo>
                <a:lnTo>
                  <a:pt x="58661" y="-4673"/>
                </a:lnTo>
                <a:lnTo>
                  <a:pt x="54622" y="-8712"/>
                </a:lnTo>
                <a:lnTo>
                  <a:pt x="49314" y="-11480"/>
                </a:lnTo>
                <a:lnTo>
                  <a:pt x="43992" y="-14452"/>
                </a:lnTo>
                <a:lnTo>
                  <a:pt x="38684" y="-15722"/>
                </a:lnTo>
                <a:lnTo>
                  <a:pt x="27635" y="-15722"/>
                </a:lnTo>
                <a:lnTo>
                  <a:pt x="22098" y="-14452"/>
                </a:lnTo>
                <a:lnTo>
                  <a:pt x="16789" y="-11480"/>
                </a:lnTo>
                <a:lnTo>
                  <a:pt x="11480" y="-8712"/>
                </a:lnTo>
                <a:lnTo>
                  <a:pt x="7442" y="-4673"/>
                </a:lnTo>
                <a:lnTo>
                  <a:pt x="4457" y="634"/>
                </a:lnTo>
                <a:lnTo>
                  <a:pt x="1485" y="5956"/>
                </a:lnTo>
                <a:lnTo>
                  <a:pt x="0" y="11480"/>
                </a:lnTo>
                <a:lnTo>
                  <a:pt x="0" y="22961"/>
                </a:lnTo>
                <a:lnTo>
                  <a:pt x="1485" y="28270"/>
                </a:lnTo>
                <a:lnTo>
                  <a:pt x="4457" y="33591"/>
                </a:lnTo>
                <a:lnTo>
                  <a:pt x="7442" y="38900"/>
                </a:lnTo>
                <a:lnTo>
                  <a:pt x="5524" y="21894"/>
                </a:lnTo>
                <a:lnTo>
                  <a:pt x="5524" y="12331"/>
                </a:lnTo>
                <a:lnTo>
                  <a:pt x="6807" y="7873"/>
                </a:lnTo>
                <a:lnTo>
                  <a:pt x="9144" y="3403"/>
                </a:lnTo>
                <a:lnTo>
                  <a:pt x="11696" y="-1054"/>
                </a:lnTo>
                <a:lnTo>
                  <a:pt x="15087" y="-4457"/>
                </a:lnTo>
                <a:lnTo>
                  <a:pt x="19558" y="-6794"/>
                </a:lnTo>
                <a:lnTo>
                  <a:pt x="24015" y="-9131"/>
                </a:lnTo>
                <a:lnTo>
                  <a:pt x="28473" y="-10414"/>
                </a:lnTo>
                <a:lnTo>
                  <a:pt x="37617" y="-10414"/>
                </a:lnTo>
                <a:lnTo>
                  <a:pt x="42087" y="-9131"/>
                </a:lnTo>
                <a:lnTo>
                  <a:pt x="46545" y="-6794"/>
                </a:lnTo>
                <a:lnTo>
                  <a:pt x="51015" y="-4457"/>
                </a:lnTo>
                <a:lnTo>
                  <a:pt x="54419" y="-1054"/>
                </a:lnTo>
                <a:lnTo>
                  <a:pt x="56756" y="3403"/>
                </a:lnTo>
                <a:lnTo>
                  <a:pt x="59309" y="7873"/>
                </a:lnTo>
                <a:lnTo>
                  <a:pt x="60579" y="12331"/>
                </a:lnTo>
                <a:lnTo>
                  <a:pt x="60579" y="21894"/>
                </a:lnTo>
                <a:lnTo>
                  <a:pt x="59309" y="26568"/>
                </a:lnTo>
                <a:lnTo>
                  <a:pt x="56959" y="30822"/>
                </a:lnTo>
                <a:lnTo>
                  <a:pt x="54419" y="35293"/>
                </a:lnTo>
                <a:lnTo>
                  <a:pt x="51015" y="38684"/>
                </a:lnTo>
                <a:lnTo>
                  <a:pt x="46761" y="41020"/>
                </a:lnTo>
                <a:lnTo>
                  <a:pt x="42291" y="43573"/>
                </a:lnTo>
                <a:lnTo>
                  <a:pt x="37833" y="44640"/>
                </a:lnTo>
                <a:lnTo>
                  <a:pt x="28270" y="44640"/>
                </a:lnTo>
                <a:lnTo>
                  <a:pt x="23799" y="43573"/>
                </a:lnTo>
                <a:lnTo>
                  <a:pt x="19342" y="41020"/>
                </a:lnTo>
                <a:lnTo>
                  <a:pt x="15087" y="38684"/>
                </a:lnTo>
                <a:lnTo>
                  <a:pt x="11696" y="35293"/>
                </a:lnTo>
                <a:lnTo>
                  <a:pt x="16573" y="45910"/>
                </a:lnTo>
                <a:lnTo>
                  <a:pt x="21894" y="48679"/>
                </a:lnTo>
                <a:lnTo>
                  <a:pt x="27419" y="50164"/>
                </a:lnTo>
                <a:lnTo>
                  <a:pt x="38684" y="50164"/>
                </a:lnTo>
                <a:lnTo>
                  <a:pt x="44208" y="48679"/>
                </a:lnTo>
                <a:lnTo>
                  <a:pt x="49517" y="45910"/>
                </a:lnTo>
                <a:lnTo>
                  <a:pt x="54622" y="42938"/>
                </a:lnTo>
                <a:close/>
              </a:path>
              <a:path w="48463" h="61633">
                <a:moveTo>
                  <a:pt x="16573" y="45910"/>
                </a:moveTo>
                <a:lnTo>
                  <a:pt x="11696" y="35293"/>
                </a:lnTo>
                <a:lnTo>
                  <a:pt x="9144" y="30822"/>
                </a:lnTo>
                <a:lnTo>
                  <a:pt x="6807" y="26568"/>
                </a:lnTo>
                <a:lnTo>
                  <a:pt x="5524" y="21894"/>
                </a:lnTo>
                <a:lnTo>
                  <a:pt x="7442" y="38900"/>
                </a:lnTo>
                <a:lnTo>
                  <a:pt x="11480" y="42938"/>
                </a:lnTo>
                <a:lnTo>
                  <a:pt x="16573" y="45910"/>
                </a:lnTo>
                <a:close/>
              </a:path>
              <a:path w="48463" h="61633">
                <a:moveTo>
                  <a:pt x="24231" y="4673"/>
                </a:moveTo>
                <a:lnTo>
                  <a:pt x="33578" y="4673"/>
                </a:lnTo>
                <a:lnTo>
                  <a:pt x="35496" y="4889"/>
                </a:lnTo>
                <a:lnTo>
                  <a:pt x="38900" y="7226"/>
                </a:lnTo>
                <a:lnTo>
                  <a:pt x="39954" y="9994"/>
                </a:lnTo>
                <a:lnTo>
                  <a:pt x="38049" y="14033"/>
                </a:lnTo>
                <a:lnTo>
                  <a:pt x="34645" y="15519"/>
                </a:lnTo>
                <a:lnTo>
                  <a:pt x="33794" y="22745"/>
                </a:lnTo>
                <a:lnTo>
                  <a:pt x="35712" y="25514"/>
                </a:lnTo>
                <a:lnTo>
                  <a:pt x="38265" y="29756"/>
                </a:lnTo>
                <a:lnTo>
                  <a:pt x="41452" y="35496"/>
                </a:lnTo>
                <a:lnTo>
                  <a:pt x="48463" y="35496"/>
                </a:lnTo>
                <a:lnTo>
                  <a:pt x="43992" y="28486"/>
                </a:lnTo>
                <a:lnTo>
                  <a:pt x="42087" y="25298"/>
                </a:lnTo>
                <a:lnTo>
                  <a:pt x="38900" y="21475"/>
                </a:lnTo>
                <a:lnTo>
                  <a:pt x="35712" y="19557"/>
                </a:lnTo>
                <a:lnTo>
                  <a:pt x="38900" y="19342"/>
                </a:lnTo>
                <a:lnTo>
                  <a:pt x="43141" y="16370"/>
                </a:lnTo>
                <a:lnTo>
                  <a:pt x="45910" y="12115"/>
                </a:lnTo>
                <a:lnTo>
                  <a:pt x="45910" y="7658"/>
                </a:lnTo>
                <a:lnTo>
                  <a:pt x="44208" y="4470"/>
                </a:lnTo>
                <a:lnTo>
                  <a:pt x="41656" y="1485"/>
                </a:lnTo>
                <a:lnTo>
                  <a:pt x="38049" y="215"/>
                </a:lnTo>
                <a:lnTo>
                  <a:pt x="34861" y="0"/>
                </a:lnTo>
                <a:lnTo>
                  <a:pt x="18491" y="0"/>
                </a:lnTo>
                <a:lnTo>
                  <a:pt x="24231" y="4673"/>
                </a:lnTo>
                <a:close/>
              </a:path>
            </a:pathLst>
          </a:custGeom>
          <a:solidFill>
            <a:srgbClr val="36343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5" name="object 2765"/>
          <p:cNvSpPr/>
          <p:nvPr/>
        </p:nvSpPr>
        <p:spPr>
          <a:xfrm>
            <a:off x="457200" y="4830356"/>
            <a:ext cx="3358794" cy="1373301"/>
          </a:xfrm>
          <a:custGeom>
            <a:avLst/>
            <a:gdLst/>
            <a:ahLst/>
            <a:cxnLst/>
            <a:rect l="l" t="t" r="r" b="b"/>
            <a:pathLst>
              <a:path w="3358794" h="1373301">
                <a:moveTo>
                  <a:pt x="0" y="1373301"/>
                </a:moveTo>
                <a:lnTo>
                  <a:pt x="3358794" y="1373301"/>
                </a:lnTo>
                <a:lnTo>
                  <a:pt x="3358794" y="0"/>
                </a:lnTo>
                <a:lnTo>
                  <a:pt x="0" y="0"/>
                </a:lnTo>
                <a:lnTo>
                  <a:pt x="0" y="1373301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6" name="object 2766"/>
          <p:cNvSpPr/>
          <p:nvPr/>
        </p:nvSpPr>
        <p:spPr>
          <a:xfrm>
            <a:off x="1703999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7" name="object 2767"/>
          <p:cNvSpPr/>
          <p:nvPr/>
        </p:nvSpPr>
        <p:spPr>
          <a:xfrm>
            <a:off x="1710349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8" name="object 2768"/>
          <p:cNvSpPr/>
          <p:nvPr/>
        </p:nvSpPr>
        <p:spPr>
          <a:xfrm>
            <a:off x="2217374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9" name="object 2769"/>
          <p:cNvSpPr/>
          <p:nvPr/>
        </p:nvSpPr>
        <p:spPr>
          <a:xfrm>
            <a:off x="2217374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0" name="object 2770"/>
          <p:cNvSpPr/>
          <p:nvPr/>
        </p:nvSpPr>
        <p:spPr>
          <a:xfrm>
            <a:off x="2724398" y="49987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1" name="object 2771"/>
          <p:cNvSpPr/>
          <p:nvPr/>
        </p:nvSpPr>
        <p:spPr>
          <a:xfrm>
            <a:off x="2724398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2" name="object 2772"/>
          <p:cNvSpPr/>
          <p:nvPr/>
        </p:nvSpPr>
        <p:spPr>
          <a:xfrm>
            <a:off x="3231422" y="49987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3" name="object 2773"/>
          <p:cNvSpPr/>
          <p:nvPr/>
        </p:nvSpPr>
        <p:spPr>
          <a:xfrm>
            <a:off x="3231422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4" name="object 2774"/>
          <p:cNvSpPr/>
          <p:nvPr/>
        </p:nvSpPr>
        <p:spPr>
          <a:xfrm>
            <a:off x="3738446" y="5005050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5" name="object 2775"/>
          <p:cNvSpPr/>
          <p:nvPr/>
        </p:nvSpPr>
        <p:spPr>
          <a:xfrm>
            <a:off x="1703999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6" name="object 2776"/>
          <p:cNvSpPr/>
          <p:nvPr/>
        </p:nvSpPr>
        <p:spPr>
          <a:xfrm>
            <a:off x="1710349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7" name="object 2777"/>
          <p:cNvSpPr/>
          <p:nvPr/>
        </p:nvSpPr>
        <p:spPr>
          <a:xfrm>
            <a:off x="2217374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8" name="object 2778"/>
          <p:cNvSpPr/>
          <p:nvPr/>
        </p:nvSpPr>
        <p:spPr>
          <a:xfrm>
            <a:off x="2217374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9" name="object 2779"/>
          <p:cNvSpPr/>
          <p:nvPr/>
        </p:nvSpPr>
        <p:spPr>
          <a:xfrm>
            <a:off x="2724398" y="5358669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0" name="object 2780"/>
          <p:cNvSpPr/>
          <p:nvPr/>
        </p:nvSpPr>
        <p:spPr>
          <a:xfrm>
            <a:off x="2724398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1" name="object 2781"/>
          <p:cNvSpPr/>
          <p:nvPr/>
        </p:nvSpPr>
        <p:spPr>
          <a:xfrm>
            <a:off x="3231422" y="5358669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2" name="object 2782"/>
          <p:cNvSpPr/>
          <p:nvPr/>
        </p:nvSpPr>
        <p:spPr>
          <a:xfrm>
            <a:off x="3231422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3" name="object 2783"/>
          <p:cNvSpPr/>
          <p:nvPr/>
        </p:nvSpPr>
        <p:spPr>
          <a:xfrm>
            <a:off x="3738446" y="5365017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4" name="object 2784"/>
          <p:cNvSpPr/>
          <p:nvPr/>
        </p:nvSpPr>
        <p:spPr>
          <a:xfrm>
            <a:off x="1703999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5" name="object 2785"/>
          <p:cNvSpPr/>
          <p:nvPr/>
        </p:nvSpPr>
        <p:spPr>
          <a:xfrm>
            <a:off x="1710349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6" name="object 2786"/>
          <p:cNvSpPr/>
          <p:nvPr/>
        </p:nvSpPr>
        <p:spPr>
          <a:xfrm>
            <a:off x="2217374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7" name="object 2787"/>
          <p:cNvSpPr/>
          <p:nvPr/>
        </p:nvSpPr>
        <p:spPr>
          <a:xfrm>
            <a:off x="2217374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8" name="object 2788"/>
          <p:cNvSpPr/>
          <p:nvPr/>
        </p:nvSpPr>
        <p:spPr>
          <a:xfrm>
            <a:off x="2724398" y="5718636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9" name="object 2789"/>
          <p:cNvSpPr/>
          <p:nvPr/>
        </p:nvSpPr>
        <p:spPr>
          <a:xfrm>
            <a:off x="2724398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0" name="object 2790"/>
          <p:cNvSpPr/>
          <p:nvPr/>
        </p:nvSpPr>
        <p:spPr>
          <a:xfrm>
            <a:off x="3231422" y="5718636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1" name="object 2791"/>
          <p:cNvSpPr/>
          <p:nvPr/>
        </p:nvSpPr>
        <p:spPr>
          <a:xfrm>
            <a:off x="3231422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2" name="object 2792"/>
          <p:cNvSpPr/>
          <p:nvPr/>
        </p:nvSpPr>
        <p:spPr>
          <a:xfrm>
            <a:off x="3738446" y="5724983"/>
            <a:ext cx="0" cy="347268"/>
          </a:xfrm>
          <a:custGeom>
            <a:avLst/>
            <a:gdLst/>
            <a:ahLst/>
            <a:cxnLst/>
            <a:rect l="l" t="t" r="r" b="b"/>
            <a:pathLst>
              <a:path h="347268">
                <a:moveTo>
                  <a:pt x="0" y="347268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3" name="object 2793"/>
          <p:cNvSpPr/>
          <p:nvPr/>
        </p:nvSpPr>
        <p:spPr>
          <a:xfrm>
            <a:off x="1703999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4" name="object 2794"/>
          <p:cNvSpPr/>
          <p:nvPr/>
        </p:nvSpPr>
        <p:spPr>
          <a:xfrm>
            <a:off x="2217374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5" name="object 2795"/>
          <p:cNvSpPr/>
          <p:nvPr/>
        </p:nvSpPr>
        <p:spPr>
          <a:xfrm>
            <a:off x="2724398" y="6078602"/>
            <a:ext cx="507022" cy="0"/>
          </a:xfrm>
          <a:custGeom>
            <a:avLst/>
            <a:gdLst/>
            <a:ahLst/>
            <a:cxnLst/>
            <a:rect l="l" t="t" r="r" b="b"/>
            <a:pathLst>
              <a:path w="507022">
                <a:moveTo>
                  <a:pt x="0" y="0"/>
                </a:moveTo>
                <a:lnTo>
                  <a:pt x="50702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6" name="object 2796"/>
          <p:cNvSpPr/>
          <p:nvPr/>
        </p:nvSpPr>
        <p:spPr>
          <a:xfrm>
            <a:off x="3231422" y="6078602"/>
            <a:ext cx="513372" cy="0"/>
          </a:xfrm>
          <a:custGeom>
            <a:avLst/>
            <a:gdLst/>
            <a:ahLst/>
            <a:cxnLst/>
            <a:rect l="l" t="t" r="r" b="b"/>
            <a:pathLst>
              <a:path w="513372">
                <a:moveTo>
                  <a:pt x="0" y="0"/>
                </a:moveTo>
                <a:lnTo>
                  <a:pt x="513372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7" name="object 2797"/>
          <p:cNvSpPr/>
          <p:nvPr/>
        </p:nvSpPr>
        <p:spPr>
          <a:xfrm>
            <a:off x="500400" y="5091188"/>
            <a:ext cx="622668" cy="870483"/>
          </a:xfrm>
          <a:custGeom>
            <a:avLst/>
            <a:gdLst/>
            <a:ahLst/>
            <a:cxnLst/>
            <a:rect l="l" t="t" r="r" b="b"/>
            <a:pathLst>
              <a:path w="622668" h="870483">
                <a:moveTo>
                  <a:pt x="622668" y="870483"/>
                </a:moveTo>
                <a:lnTo>
                  <a:pt x="622668" y="670356"/>
                </a:lnTo>
                <a:lnTo>
                  <a:pt x="364642" y="668997"/>
                </a:lnTo>
                <a:lnTo>
                  <a:pt x="376288" y="658469"/>
                </a:lnTo>
                <a:lnTo>
                  <a:pt x="380403" y="652932"/>
                </a:lnTo>
                <a:lnTo>
                  <a:pt x="392836" y="628218"/>
                </a:lnTo>
                <a:lnTo>
                  <a:pt x="395528" y="611657"/>
                </a:lnTo>
                <a:lnTo>
                  <a:pt x="395528" y="593293"/>
                </a:lnTo>
                <a:lnTo>
                  <a:pt x="391414" y="572617"/>
                </a:lnTo>
                <a:lnTo>
                  <a:pt x="379133" y="550443"/>
                </a:lnTo>
                <a:lnTo>
                  <a:pt x="363372" y="535393"/>
                </a:lnTo>
                <a:lnTo>
                  <a:pt x="622668" y="534606"/>
                </a:lnTo>
                <a:lnTo>
                  <a:pt x="622668" y="334467"/>
                </a:lnTo>
                <a:lnTo>
                  <a:pt x="364642" y="333121"/>
                </a:lnTo>
                <a:lnTo>
                  <a:pt x="379056" y="319887"/>
                </a:lnTo>
                <a:lnTo>
                  <a:pt x="392836" y="292328"/>
                </a:lnTo>
                <a:lnTo>
                  <a:pt x="395528" y="275780"/>
                </a:lnTo>
                <a:lnTo>
                  <a:pt x="395528" y="258826"/>
                </a:lnTo>
                <a:lnTo>
                  <a:pt x="391414" y="238150"/>
                </a:lnTo>
                <a:lnTo>
                  <a:pt x="377786" y="213207"/>
                </a:lnTo>
                <a:lnTo>
                  <a:pt x="363689" y="200774"/>
                </a:lnTo>
                <a:lnTo>
                  <a:pt x="363372" y="199504"/>
                </a:lnTo>
                <a:lnTo>
                  <a:pt x="622668" y="198793"/>
                </a:lnTo>
                <a:lnTo>
                  <a:pt x="622668" y="0"/>
                </a:lnTo>
                <a:lnTo>
                  <a:pt x="0" y="0"/>
                </a:lnTo>
                <a:lnTo>
                  <a:pt x="0" y="200139"/>
                </a:lnTo>
                <a:lnTo>
                  <a:pt x="256527" y="200926"/>
                </a:lnTo>
                <a:lnTo>
                  <a:pt x="253441" y="203860"/>
                </a:lnTo>
                <a:lnTo>
                  <a:pt x="237210" y="224853"/>
                </a:lnTo>
                <a:lnTo>
                  <a:pt x="227457" y="250901"/>
                </a:lnTo>
                <a:lnTo>
                  <a:pt x="227457" y="283692"/>
                </a:lnTo>
                <a:lnTo>
                  <a:pt x="237210" y="309753"/>
                </a:lnTo>
                <a:lnTo>
                  <a:pt x="248373" y="324802"/>
                </a:lnTo>
                <a:lnTo>
                  <a:pt x="257873" y="333273"/>
                </a:lnTo>
                <a:lnTo>
                  <a:pt x="0" y="334467"/>
                </a:lnTo>
                <a:lnTo>
                  <a:pt x="0" y="534606"/>
                </a:lnTo>
                <a:lnTo>
                  <a:pt x="259295" y="535393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457" y="586790"/>
                </a:lnTo>
                <a:lnTo>
                  <a:pt x="227457" y="618159"/>
                </a:lnTo>
                <a:lnTo>
                  <a:pt x="235775" y="642950"/>
                </a:lnTo>
                <a:lnTo>
                  <a:pt x="251066" y="663384"/>
                </a:lnTo>
                <a:lnTo>
                  <a:pt x="258114" y="668921"/>
                </a:lnTo>
                <a:lnTo>
                  <a:pt x="0" y="670356"/>
                </a:lnTo>
                <a:lnTo>
                  <a:pt x="0" y="870483"/>
                </a:lnTo>
                <a:lnTo>
                  <a:pt x="622668" y="8704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8" name="object 2798"/>
          <p:cNvSpPr/>
          <p:nvPr/>
        </p:nvSpPr>
        <p:spPr>
          <a:xfrm>
            <a:off x="1658543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9" name="object 2799"/>
          <p:cNvSpPr/>
          <p:nvPr/>
        </p:nvSpPr>
        <p:spPr>
          <a:xfrm>
            <a:off x="1154201" y="4990680"/>
            <a:ext cx="1346" cy="1074191"/>
          </a:xfrm>
          <a:custGeom>
            <a:avLst/>
            <a:gdLst/>
            <a:ahLst/>
            <a:cxnLst/>
            <a:rect l="l" t="t" r="r" b="b"/>
            <a:pathLst>
              <a:path w="1346" h="1074191">
                <a:moveTo>
                  <a:pt x="0" y="1074191"/>
                </a:moveTo>
                <a:lnTo>
                  <a:pt x="1346" y="1074191"/>
                </a:lnTo>
                <a:lnTo>
                  <a:pt x="1346" y="0"/>
                </a:lnTo>
                <a:lnTo>
                  <a:pt x="0" y="0"/>
                </a:lnTo>
                <a:lnTo>
                  <a:pt x="0" y="107419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0" name="object 2800"/>
          <p:cNvSpPr/>
          <p:nvPr/>
        </p:nvSpPr>
        <p:spPr>
          <a:xfrm>
            <a:off x="501750" y="5092531"/>
            <a:ext cx="619975" cy="867714"/>
          </a:xfrm>
          <a:custGeom>
            <a:avLst/>
            <a:gdLst/>
            <a:ahLst/>
            <a:cxnLst/>
            <a:rect l="l" t="t" r="r" b="b"/>
            <a:pathLst>
              <a:path w="619975" h="867714">
                <a:moveTo>
                  <a:pt x="390055" y="625449"/>
                </a:moveTo>
                <a:lnTo>
                  <a:pt x="392747" y="608888"/>
                </a:lnTo>
                <a:lnTo>
                  <a:pt x="392747" y="593369"/>
                </a:lnTo>
                <a:lnTo>
                  <a:pt x="388632" y="572693"/>
                </a:lnTo>
                <a:lnTo>
                  <a:pt x="376428" y="550519"/>
                </a:lnTo>
                <a:lnTo>
                  <a:pt x="362496" y="536905"/>
                </a:lnTo>
                <a:lnTo>
                  <a:pt x="358216" y="533971"/>
                </a:lnTo>
                <a:lnTo>
                  <a:pt x="357898" y="532701"/>
                </a:lnTo>
                <a:lnTo>
                  <a:pt x="619975" y="531914"/>
                </a:lnTo>
                <a:lnTo>
                  <a:pt x="619975" y="334467"/>
                </a:lnTo>
                <a:lnTo>
                  <a:pt x="359168" y="333121"/>
                </a:lnTo>
                <a:lnTo>
                  <a:pt x="369392" y="324015"/>
                </a:lnTo>
                <a:lnTo>
                  <a:pt x="377228" y="315302"/>
                </a:lnTo>
                <a:lnTo>
                  <a:pt x="390055" y="289636"/>
                </a:lnTo>
                <a:lnTo>
                  <a:pt x="392747" y="273088"/>
                </a:lnTo>
                <a:lnTo>
                  <a:pt x="392747" y="258826"/>
                </a:lnTo>
                <a:lnTo>
                  <a:pt x="388632" y="238239"/>
                </a:lnTo>
                <a:lnTo>
                  <a:pt x="375094" y="213296"/>
                </a:lnTo>
                <a:lnTo>
                  <a:pt x="358216" y="198081"/>
                </a:lnTo>
                <a:lnTo>
                  <a:pt x="357898" y="196811"/>
                </a:lnTo>
                <a:lnTo>
                  <a:pt x="619975" y="196024"/>
                </a:lnTo>
                <a:lnTo>
                  <a:pt x="619975" y="0"/>
                </a:lnTo>
                <a:lnTo>
                  <a:pt x="0" y="0"/>
                </a:lnTo>
                <a:lnTo>
                  <a:pt x="0" y="197446"/>
                </a:lnTo>
                <a:lnTo>
                  <a:pt x="262064" y="198234"/>
                </a:lnTo>
                <a:lnTo>
                  <a:pt x="253441" y="203949"/>
                </a:lnTo>
                <a:lnTo>
                  <a:pt x="237197" y="224853"/>
                </a:lnTo>
                <a:lnTo>
                  <a:pt x="227533" y="250990"/>
                </a:lnTo>
                <a:lnTo>
                  <a:pt x="227533" y="280924"/>
                </a:lnTo>
                <a:lnTo>
                  <a:pt x="237197" y="307060"/>
                </a:lnTo>
                <a:lnTo>
                  <a:pt x="252488" y="326148"/>
                </a:lnTo>
                <a:lnTo>
                  <a:pt x="262064" y="333286"/>
                </a:lnTo>
                <a:lnTo>
                  <a:pt x="0" y="334467"/>
                </a:lnTo>
                <a:lnTo>
                  <a:pt x="0" y="531914"/>
                </a:lnTo>
                <a:lnTo>
                  <a:pt x="263410" y="532701"/>
                </a:lnTo>
                <a:lnTo>
                  <a:pt x="253276" y="539597"/>
                </a:lnTo>
                <a:lnTo>
                  <a:pt x="237363" y="559473"/>
                </a:lnTo>
                <a:lnTo>
                  <a:pt x="227533" y="586790"/>
                </a:lnTo>
                <a:lnTo>
                  <a:pt x="227533" y="615467"/>
                </a:lnTo>
                <a:lnTo>
                  <a:pt x="235775" y="640181"/>
                </a:lnTo>
                <a:lnTo>
                  <a:pt x="251142" y="660692"/>
                </a:lnTo>
                <a:lnTo>
                  <a:pt x="262229" y="668934"/>
                </a:lnTo>
                <a:lnTo>
                  <a:pt x="0" y="670356"/>
                </a:lnTo>
                <a:lnTo>
                  <a:pt x="0" y="867714"/>
                </a:lnTo>
                <a:lnTo>
                  <a:pt x="619975" y="867714"/>
                </a:lnTo>
                <a:lnTo>
                  <a:pt x="619975" y="670356"/>
                </a:lnTo>
                <a:lnTo>
                  <a:pt x="359168" y="669010"/>
                </a:lnTo>
                <a:lnTo>
                  <a:pt x="376275" y="653008"/>
                </a:lnTo>
                <a:lnTo>
                  <a:pt x="390055" y="6254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1" name="object 2801"/>
          <p:cNvSpPr/>
          <p:nvPr/>
        </p:nvSpPr>
        <p:spPr>
          <a:xfrm>
            <a:off x="1155547" y="4992027"/>
            <a:ext cx="502996" cy="1071499"/>
          </a:xfrm>
          <a:custGeom>
            <a:avLst/>
            <a:gdLst/>
            <a:ahLst/>
            <a:cxnLst/>
            <a:rect l="l" t="t" r="r" b="b"/>
            <a:pathLst>
              <a:path w="502996" h="1071499">
                <a:moveTo>
                  <a:pt x="502996" y="1071499"/>
                </a:moveTo>
                <a:lnTo>
                  <a:pt x="502996" y="0"/>
                </a:lnTo>
                <a:lnTo>
                  <a:pt x="0" y="0"/>
                </a:lnTo>
                <a:lnTo>
                  <a:pt x="0" y="1071499"/>
                </a:lnTo>
                <a:lnTo>
                  <a:pt x="502996" y="1071499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2" name="object 2802"/>
          <p:cNvSpPr/>
          <p:nvPr/>
        </p:nvSpPr>
        <p:spPr>
          <a:xfrm>
            <a:off x="606770" y="5118675"/>
            <a:ext cx="141846" cy="143268"/>
          </a:xfrm>
          <a:custGeom>
            <a:avLst/>
            <a:gdLst/>
            <a:ahLst/>
            <a:cxnLst/>
            <a:rect l="l" t="t" r="r" b="b"/>
            <a:pathLst>
              <a:path w="141846" h="143268">
                <a:moveTo>
                  <a:pt x="89573" y="2768"/>
                </a:moveTo>
                <a:lnTo>
                  <a:pt x="66128" y="0"/>
                </a:lnTo>
                <a:lnTo>
                  <a:pt x="42290" y="5537"/>
                </a:lnTo>
                <a:lnTo>
                  <a:pt x="23037" y="17970"/>
                </a:lnTo>
                <a:lnTo>
                  <a:pt x="8470" y="36512"/>
                </a:lnTo>
                <a:lnTo>
                  <a:pt x="0" y="58293"/>
                </a:lnTo>
                <a:lnTo>
                  <a:pt x="0" y="85534"/>
                </a:lnTo>
                <a:lnTo>
                  <a:pt x="8318" y="107467"/>
                </a:lnTo>
                <a:lnTo>
                  <a:pt x="19481" y="122440"/>
                </a:lnTo>
                <a:lnTo>
                  <a:pt x="41262" y="137807"/>
                </a:lnTo>
                <a:lnTo>
                  <a:pt x="62014" y="143268"/>
                </a:lnTo>
                <a:lnTo>
                  <a:pt x="71196" y="143268"/>
                </a:lnTo>
                <a:lnTo>
                  <a:pt x="87833" y="141922"/>
                </a:lnTo>
                <a:lnTo>
                  <a:pt x="111747" y="131470"/>
                </a:lnTo>
                <a:lnTo>
                  <a:pt x="124891" y="118478"/>
                </a:lnTo>
                <a:lnTo>
                  <a:pt x="128142" y="116268"/>
                </a:lnTo>
                <a:lnTo>
                  <a:pt x="139230" y="95592"/>
                </a:lnTo>
                <a:lnTo>
                  <a:pt x="141846" y="78955"/>
                </a:lnTo>
                <a:lnTo>
                  <a:pt x="141846" y="64782"/>
                </a:lnTo>
                <a:lnTo>
                  <a:pt x="139153" y="48145"/>
                </a:lnTo>
                <a:lnTo>
                  <a:pt x="126872" y="27406"/>
                </a:lnTo>
                <a:lnTo>
                  <a:pt x="112941" y="13855"/>
                </a:lnTo>
                <a:lnTo>
                  <a:pt x="103352" y="8305"/>
                </a:lnTo>
                <a:lnTo>
                  <a:pt x="89573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3" name="object 2803"/>
          <p:cNvSpPr/>
          <p:nvPr/>
        </p:nvSpPr>
        <p:spPr>
          <a:xfrm>
            <a:off x="879287" y="5171973"/>
            <a:ext cx="1993" cy="37147"/>
          </a:xfrm>
          <a:custGeom>
            <a:avLst/>
            <a:gdLst/>
            <a:ahLst/>
            <a:cxnLst/>
            <a:rect l="l" t="t" r="r" b="b"/>
            <a:pathLst>
              <a:path w="1993" h="37147">
                <a:moveTo>
                  <a:pt x="0" y="3568"/>
                </a:moveTo>
                <a:lnTo>
                  <a:pt x="0" y="33667"/>
                </a:lnTo>
                <a:lnTo>
                  <a:pt x="1993" y="37147"/>
                </a:lnTo>
                <a:lnTo>
                  <a:pt x="1511" y="32156"/>
                </a:lnTo>
                <a:lnTo>
                  <a:pt x="1511" y="5067"/>
                </a:lnTo>
                <a:lnTo>
                  <a:pt x="1905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4" name="object 2804"/>
          <p:cNvSpPr/>
          <p:nvPr/>
        </p:nvSpPr>
        <p:spPr>
          <a:xfrm>
            <a:off x="606766" y="5454638"/>
            <a:ext cx="141846" cy="143192"/>
          </a:xfrm>
          <a:custGeom>
            <a:avLst/>
            <a:gdLst/>
            <a:ahLst/>
            <a:cxnLst/>
            <a:rect l="l" t="t" r="r" b="b"/>
            <a:pathLst>
              <a:path w="141846" h="143192">
                <a:moveTo>
                  <a:pt x="86804" y="1346"/>
                </a:moveTo>
                <a:lnTo>
                  <a:pt x="62966" y="0"/>
                </a:lnTo>
                <a:lnTo>
                  <a:pt x="42291" y="5460"/>
                </a:lnTo>
                <a:lnTo>
                  <a:pt x="23596" y="17030"/>
                </a:lnTo>
                <a:lnTo>
                  <a:pt x="9271" y="34366"/>
                </a:lnTo>
                <a:lnTo>
                  <a:pt x="0" y="58127"/>
                </a:lnTo>
                <a:lnTo>
                  <a:pt x="0" y="84023"/>
                </a:lnTo>
                <a:lnTo>
                  <a:pt x="6896" y="104622"/>
                </a:lnTo>
                <a:lnTo>
                  <a:pt x="20828" y="123786"/>
                </a:lnTo>
                <a:lnTo>
                  <a:pt x="42684" y="137731"/>
                </a:lnTo>
                <a:lnTo>
                  <a:pt x="65659" y="143192"/>
                </a:lnTo>
                <a:lnTo>
                  <a:pt x="89573" y="140817"/>
                </a:lnTo>
                <a:lnTo>
                  <a:pt x="110324" y="131317"/>
                </a:lnTo>
                <a:lnTo>
                  <a:pt x="120624" y="122364"/>
                </a:lnTo>
                <a:lnTo>
                  <a:pt x="129654" y="112064"/>
                </a:lnTo>
                <a:lnTo>
                  <a:pt x="139153" y="94094"/>
                </a:lnTo>
                <a:lnTo>
                  <a:pt x="141846" y="78879"/>
                </a:lnTo>
                <a:lnTo>
                  <a:pt x="141846" y="64706"/>
                </a:lnTo>
                <a:lnTo>
                  <a:pt x="139230" y="48082"/>
                </a:lnTo>
                <a:lnTo>
                  <a:pt x="126961" y="25895"/>
                </a:lnTo>
                <a:lnTo>
                  <a:pt x="118567" y="19088"/>
                </a:lnTo>
                <a:lnTo>
                  <a:pt x="110248" y="11010"/>
                </a:lnTo>
                <a:lnTo>
                  <a:pt x="86804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5" name="object 2805"/>
          <p:cNvSpPr/>
          <p:nvPr/>
        </p:nvSpPr>
        <p:spPr>
          <a:xfrm>
            <a:off x="879287" y="5507775"/>
            <a:ext cx="1993" cy="37236"/>
          </a:xfrm>
          <a:custGeom>
            <a:avLst/>
            <a:gdLst/>
            <a:ahLst/>
            <a:cxnLst/>
            <a:rect l="l" t="t" r="r" b="b"/>
            <a:pathLst>
              <a:path w="1993" h="37236">
                <a:moveTo>
                  <a:pt x="0" y="3568"/>
                </a:moveTo>
                <a:lnTo>
                  <a:pt x="0" y="33667"/>
                </a:lnTo>
                <a:lnTo>
                  <a:pt x="1905" y="37236"/>
                </a:lnTo>
                <a:lnTo>
                  <a:pt x="1511" y="32169"/>
                </a:lnTo>
                <a:lnTo>
                  <a:pt x="1511" y="5080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6" name="object 2806"/>
          <p:cNvSpPr/>
          <p:nvPr/>
        </p:nvSpPr>
        <p:spPr>
          <a:xfrm>
            <a:off x="606767" y="5790446"/>
            <a:ext cx="141846" cy="141846"/>
          </a:xfrm>
          <a:custGeom>
            <a:avLst/>
            <a:gdLst/>
            <a:ahLst/>
            <a:cxnLst/>
            <a:rect l="l" t="t" r="r" b="b"/>
            <a:pathLst>
              <a:path w="141846" h="141846">
                <a:moveTo>
                  <a:pt x="88226" y="1346"/>
                </a:moveTo>
                <a:lnTo>
                  <a:pt x="61620" y="0"/>
                </a:lnTo>
                <a:lnTo>
                  <a:pt x="40944" y="5537"/>
                </a:lnTo>
                <a:lnTo>
                  <a:pt x="23596" y="17106"/>
                </a:lnTo>
                <a:lnTo>
                  <a:pt x="8470" y="35001"/>
                </a:lnTo>
                <a:lnTo>
                  <a:pt x="0" y="58216"/>
                </a:lnTo>
                <a:lnTo>
                  <a:pt x="0" y="84112"/>
                </a:lnTo>
                <a:lnTo>
                  <a:pt x="6896" y="104698"/>
                </a:lnTo>
                <a:lnTo>
                  <a:pt x="23355" y="125374"/>
                </a:lnTo>
                <a:lnTo>
                  <a:pt x="40157" y="136143"/>
                </a:lnTo>
                <a:lnTo>
                  <a:pt x="60591" y="141846"/>
                </a:lnTo>
                <a:lnTo>
                  <a:pt x="78092" y="141846"/>
                </a:lnTo>
                <a:lnTo>
                  <a:pt x="90525" y="140500"/>
                </a:lnTo>
                <a:lnTo>
                  <a:pt x="111747" y="130047"/>
                </a:lnTo>
                <a:lnTo>
                  <a:pt x="128143" y="114757"/>
                </a:lnTo>
                <a:lnTo>
                  <a:pt x="139153" y="94170"/>
                </a:lnTo>
                <a:lnTo>
                  <a:pt x="141846" y="78955"/>
                </a:lnTo>
                <a:lnTo>
                  <a:pt x="141846" y="63360"/>
                </a:lnTo>
                <a:lnTo>
                  <a:pt x="139153" y="48158"/>
                </a:lnTo>
                <a:lnTo>
                  <a:pt x="126873" y="25971"/>
                </a:lnTo>
                <a:lnTo>
                  <a:pt x="110248" y="11010"/>
                </a:lnTo>
                <a:lnTo>
                  <a:pt x="88226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7" name="object 2807"/>
          <p:cNvSpPr/>
          <p:nvPr/>
        </p:nvSpPr>
        <p:spPr>
          <a:xfrm>
            <a:off x="879287" y="5843668"/>
            <a:ext cx="1993" cy="35801"/>
          </a:xfrm>
          <a:custGeom>
            <a:avLst/>
            <a:gdLst/>
            <a:ahLst/>
            <a:cxnLst/>
            <a:rect l="l" t="t" r="r" b="b"/>
            <a:pathLst>
              <a:path w="1993" h="35801">
                <a:moveTo>
                  <a:pt x="0" y="3568"/>
                </a:moveTo>
                <a:lnTo>
                  <a:pt x="0" y="32321"/>
                </a:lnTo>
                <a:lnTo>
                  <a:pt x="1993" y="35801"/>
                </a:lnTo>
                <a:lnTo>
                  <a:pt x="1511" y="30810"/>
                </a:lnTo>
                <a:lnTo>
                  <a:pt x="1511" y="5067"/>
                </a:lnTo>
                <a:lnTo>
                  <a:pt x="1993" y="0"/>
                </a:lnTo>
                <a:lnTo>
                  <a:pt x="0" y="35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8" name="object 2808"/>
          <p:cNvSpPr/>
          <p:nvPr/>
        </p:nvSpPr>
        <p:spPr>
          <a:xfrm>
            <a:off x="608114" y="5121523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6880" y="1346"/>
                </a:moveTo>
                <a:lnTo>
                  <a:pt x="79908" y="0"/>
                </a:lnTo>
                <a:lnTo>
                  <a:pt x="58851" y="0"/>
                </a:lnTo>
                <a:lnTo>
                  <a:pt x="42291" y="4114"/>
                </a:lnTo>
                <a:lnTo>
                  <a:pt x="23050" y="16471"/>
                </a:lnTo>
                <a:lnTo>
                  <a:pt x="8559" y="35001"/>
                </a:lnTo>
                <a:lnTo>
                  <a:pt x="76" y="56781"/>
                </a:lnTo>
                <a:lnTo>
                  <a:pt x="0" y="81254"/>
                </a:lnTo>
                <a:lnTo>
                  <a:pt x="8394" y="103276"/>
                </a:lnTo>
                <a:lnTo>
                  <a:pt x="19481" y="118249"/>
                </a:lnTo>
                <a:lnTo>
                  <a:pt x="41338" y="133603"/>
                </a:lnTo>
                <a:lnTo>
                  <a:pt x="62014" y="139077"/>
                </a:lnTo>
                <a:lnTo>
                  <a:pt x="84112" y="138125"/>
                </a:lnTo>
                <a:lnTo>
                  <a:pt x="109054" y="127279"/>
                </a:lnTo>
                <a:lnTo>
                  <a:pt x="122199" y="114211"/>
                </a:lnTo>
                <a:lnTo>
                  <a:pt x="125450" y="111988"/>
                </a:lnTo>
                <a:lnTo>
                  <a:pt x="136461" y="91401"/>
                </a:lnTo>
                <a:lnTo>
                  <a:pt x="139153" y="74764"/>
                </a:lnTo>
                <a:lnTo>
                  <a:pt x="139153" y="63284"/>
                </a:lnTo>
                <a:lnTo>
                  <a:pt x="136461" y="46723"/>
                </a:lnTo>
                <a:lnTo>
                  <a:pt x="124180" y="25971"/>
                </a:lnTo>
                <a:lnTo>
                  <a:pt x="110248" y="12357"/>
                </a:lnTo>
                <a:lnTo>
                  <a:pt x="100584" y="6883"/>
                </a:lnTo>
                <a:lnTo>
                  <a:pt x="86880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9" name="object 2809"/>
          <p:cNvSpPr/>
          <p:nvPr/>
        </p:nvSpPr>
        <p:spPr>
          <a:xfrm>
            <a:off x="608111" y="5455984"/>
            <a:ext cx="139153" cy="139153"/>
          </a:xfrm>
          <a:custGeom>
            <a:avLst/>
            <a:gdLst/>
            <a:ahLst/>
            <a:cxnLst/>
            <a:rect l="l" t="t" r="r" b="b"/>
            <a:pathLst>
              <a:path w="139153" h="139153">
                <a:moveTo>
                  <a:pt x="84112" y="1346"/>
                </a:moveTo>
                <a:lnTo>
                  <a:pt x="63042" y="0"/>
                </a:lnTo>
                <a:lnTo>
                  <a:pt x="42379" y="5537"/>
                </a:lnTo>
                <a:lnTo>
                  <a:pt x="23609" y="17106"/>
                </a:lnTo>
                <a:lnTo>
                  <a:pt x="9270" y="34366"/>
                </a:lnTo>
                <a:lnTo>
                  <a:pt x="0" y="58216"/>
                </a:lnTo>
                <a:lnTo>
                  <a:pt x="0" y="81343"/>
                </a:lnTo>
                <a:lnTo>
                  <a:pt x="6972" y="101930"/>
                </a:lnTo>
                <a:lnTo>
                  <a:pt x="20827" y="121094"/>
                </a:lnTo>
                <a:lnTo>
                  <a:pt x="39992" y="133527"/>
                </a:lnTo>
                <a:lnTo>
                  <a:pt x="57823" y="139153"/>
                </a:lnTo>
                <a:lnTo>
                  <a:pt x="80860" y="139077"/>
                </a:lnTo>
                <a:lnTo>
                  <a:pt x="91960" y="136309"/>
                </a:lnTo>
                <a:lnTo>
                  <a:pt x="108419" y="128066"/>
                </a:lnTo>
                <a:lnTo>
                  <a:pt x="124193" y="113499"/>
                </a:lnTo>
                <a:lnTo>
                  <a:pt x="136461" y="91389"/>
                </a:lnTo>
                <a:lnTo>
                  <a:pt x="139153" y="76111"/>
                </a:lnTo>
                <a:lnTo>
                  <a:pt x="139153" y="64706"/>
                </a:lnTo>
                <a:lnTo>
                  <a:pt x="136461" y="48082"/>
                </a:lnTo>
                <a:lnTo>
                  <a:pt x="124269" y="25984"/>
                </a:lnTo>
                <a:lnTo>
                  <a:pt x="115874" y="19164"/>
                </a:lnTo>
                <a:lnTo>
                  <a:pt x="107480" y="11010"/>
                </a:lnTo>
                <a:lnTo>
                  <a:pt x="84112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0" name="object 2810"/>
          <p:cNvSpPr/>
          <p:nvPr/>
        </p:nvSpPr>
        <p:spPr>
          <a:xfrm>
            <a:off x="608112" y="5791870"/>
            <a:ext cx="139153" cy="139077"/>
          </a:xfrm>
          <a:custGeom>
            <a:avLst/>
            <a:gdLst/>
            <a:ahLst/>
            <a:cxnLst/>
            <a:rect l="l" t="t" r="r" b="b"/>
            <a:pathLst>
              <a:path w="139153" h="139077">
                <a:moveTo>
                  <a:pt x="85458" y="1346"/>
                </a:moveTo>
                <a:lnTo>
                  <a:pt x="61620" y="0"/>
                </a:lnTo>
                <a:lnTo>
                  <a:pt x="41033" y="5549"/>
                </a:lnTo>
                <a:lnTo>
                  <a:pt x="23596" y="17030"/>
                </a:lnTo>
                <a:lnTo>
                  <a:pt x="8470" y="34924"/>
                </a:lnTo>
                <a:lnTo>
                  <a:pt x="0" y="58127"/>
                </a:lnTo>
                <a:lnTo>
                  <a:pt x="0" y="81267"/>
                </a:lnTo>
                <a:lnTo>
                  <a:pt x="6972" y="101930"/>
                </a:lnTo>
                <a:lnTo>
                  <a:pt x="23444" y="122605"/>
                </a:lnTo>
                <a:lnTo>
                  <a:pt x="40157" y="133375"/>
                </a:lnTo>
                <a:lnTo>
                  <a:pt x="60667" y="139077"/>
                </a:lnTo>
                <a:lnTo>
                  <a:pt x="75399" y="139001"/>
                </a:lnTo>
                <a:lnTo>
                  <a:pt x="87833" y="137731"/>
                </a:lnTo>
                <a:lnTo>
                  <a:pt x="109054" y="127279"/>
                </a:lnTo>
                <a:lnTo>
                  <a:pt x="125374" y="111988"/>
                </a:lnTo>
                <a:lnTo>
                  <a:pt x="136461" y="91312"/>
                </a:lnTo>
                <a:lnTo>
                  <a:pt x="139153" y="76111"/>
                </a:lnTo>
                <a:lnTo>
                  <a:pt x="139153" y="63284"/>
                </a:lnTo>
                <a:lnTo>
                  <a:pt x="136461" y="48082"/>
                </a:lnTo>
                <a:lnTo>
                  <a:pt x="124180" y="25984"/>
                </a:lnTo>
                <a:lnTo>
                  <a:pt x="107480" y="10934"/>
                </a:lnTo>
                <a:lnTo>
                  <a:pt x="85458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1" name="object 2811"/>
          <p:cNvSpPr/>
          <p:nvPr/>
        </p:nvSpPr>
        <p:spPr>
          <a:xfrm>
            <a:off x="1195462" y="5077411"/>
            <a:ext cx="77698" cy="102400"/>
          </a:xfrm>
          <a:custGeom>
            <a:avLst/>
            <a:gdLst/>
            <a:ahLst/>
            <a:cxnLst/>
            <a:rect l="l" t="t" r="r" b="b"/>
            <a:pathLst>
              <a:path w="77698" h="102400">
                <a:moveTo>
                  <a:pt x="0" y="45377"/>
                </a:moveTo>
                <a:lnTo>
                  <a:pt x="0" y="59715"/>
                </a:lnTo>
                <a:lnTo>
                  <a:pt x="62484" y="60591"/>
                </a:lnTo>
                <a:lnTo>
                  <a:pt x="63360" y="102400"/>
                </a:lnTo>
                <a:lnTo>
                  <a:pt x="77698" y="102400"/>
                </a:lnTo>
                <a:lnTo>
                  <a:pt x="77698" y="0"/>
                </a:lnTo>
                <a:lnTo>
                  <a:pt x="63360" y="0"/>
                </a:lnTo>
                <a:lnTo>
                  <a:pt x="62484" y="44589"/>
                </a:lnTo>
                <a:lnTo>
                  <a:pt x="0" y="45377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2" name="object 2812"/>
          <p:cNvSpPr/>
          <p:nvPr/>
        </p:nvSpPr>
        <p:spPr>
          <a:xfrm>
            <a:off x="1315212" y="5127231"/>
            <a:ext cx="10210" cy="0"/>
          </a:xfrm>
          <a:custGeom>
            <a:avLst/>
            <a:gdLst/>
            <a:ahLst/>
            <a:cxnLst/>
            <a:rect l="l" t="t" r="r" b="b"/>
            <a:pathLst>
              <a:path w="10210">
                <a:moveTo>
                  <a:pt x="0" y="0"/>
                </a:moveTo>
                <a:lnTo>
                  <a:pt x="10210" y="0"/>
                </a:lnTo>
              </a:path>
            </a:pathLst>
          </a:custGeom>
          <a:ln w="3215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3" name="object 2813"/>
          <p:cNvSpPr/>
          <p:nvPr/>
        </p:nvSpPr>
        <p:spPr>
          <a:xfrm>
            <a:off x="1294860" y="5096649"/>
            <a:ext cx="0" cy="59804"/>
          </a:xfrm>
          <a:custGeom>
            <a:avLst/>
            <a:gdLst/>
            <a:ahLst/>
            <a:cxnLst/>
            <a:rect l="l" t="t" r="r" b="b"/>
            <a:pathLst>
              <a:path h="59804">
                <a:moveTo>
                  <a:pt x="0" y="0"/>
                </a:moveTo>
                <a:lnTo>
                  <a:pt x="0" y="59804"/>
                </a:lnTo>
              </a:path>
            </a:pathLst>
          </a:custGeom>
          <a:ln w="12839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4" name="object 2814"/>
          <p:cNvSpPr/>
          <p:nvPr/>
        </p:nvSpPr>
        <p:spPr>
          <a:xfrm>
            <a:off x="1203775" y="5486239"/>
            <a:ext cx="132664" cy="102400"/>
          </a:xfrm>
          <a:custGeom>
            <a:avLst/>
            <a:gdLst/>
            <a:ahLst/>
            <a:cxnLst/>
            <a:rect l="l" t="t" r="r" b="b"/>
            <a:pathLst>
              <a:path w="132664" h="102400">
                <a:moveTo>
                  <a:pt x="34455" y="82765"/>
                </a:moveTo>
                <a:lnTo>
                  <a:pt x="132575" y="19723"/>
                </a:lnTo>
                <a:lnTo>
                  <a:pt x="132664" y="0"/>
                </a:lnTo>
                <a:lnTo>
                  <a:pt x="0" y="0"/>
                </a:lnTo>
                <a:lnTo>
                  <a:pt x="0" y="18453"/>
                </a:lnTo>
                <a:lnTo>
                  <a:pt x="96862" y="19240"/>
                </a:lnTo>
                <a:lnTo>
                  <a:pt x="482" y="81648"/>
                </a:lnTo>
                <a:lnTo>
                  <a:pt x="0" y="102400"/>
                </a:lnTo>
                <a:lnTo>
                  <a:pt x="132664" y="102400"/>
                </a:lnTo>
                <a:lnTo>
                  <a:pt x="132664" y="83946"/>
                </a:lnTo>
                <a:lnTo>
                  <a:pt x="34455" y="8276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5" name="object 2815"/>
          <p:cNvSpPr/>
          <p:nvPr/>
        </p:nvSpPr>
        <p:spPr>
          <a:xfrm>
            <a:off x="1506835" y="5475223"/>
            <a:ext cx="0" cy="132664"/>
          </a:xfrm>
          <a:custGeom>
            <a:avLst/>
            <a:gdLst/>
            <a:ahLst/>
            <a:cxnLst/>
            <a:rect l="l" t="t" r="r" b="b"/>
            <a:pathLst>
              <a:path h="132664">
                <a:moveTo>
                  <a:pt x="0" y="0"/>
                </a:moveTo>
                <a:lnTo>
                  <a:pt x="0" y="132664"/>
                </a:lnTo>
              </a:path>
            </a:pathLst>
          </a:custGeom>
          <a:ln w="18300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6" name="object 2816"/>
          <p:cNvSpPr/>
          <p:nvPr/>
        </p:nvSpPr>
        <p:spPr>
          <a:xfrm>
            <a:off x="1203772" y="5871625"/>
            <a:ext cx="132664" cy="98285"/>
          </a:xfrm>
          <a:custGeom>
            <a:avLst/>
            <a:gdLst/>
            <a:ahLst/>
            <a:cxnLst/>
            <a:rect l="l" t="t" r="r" b="b"/>
            <a:pathLst>
              <a:path w="132664" h="98285">
                <a:moveTo>
                  <a:pt x="78409" y="80390"/>
                </a:moveTo>
                <a:lnTo>
                  <a:pt x="77546" y="35877"/>
                </a:lnTo>
                <a:lnTo>
                  <a:pt x="74853" y="22021"/>
                </a:lnTo>
                <a:lnTo>
                  <a:pt x="68110" y="10845"/>
                </a:lnTo>
                <a:lnTo>
                  <a:pt x="51485" y="1346"/>
                </a:lnTo>
                <a:lnTo>
                  <a:pt x="44513" y="76"/>
                </a:lnTo>
                <a:lnTo>
                  <a:pt x="30264" y="0"/>
                </a:lnTo>
                <a:lnTo>
                  <a:pt x="22098" y="2857"/>
                </a:lnTo>
                <a:lnTo>
                  <a:pt x="12992" y="7531"/>
                </a:lnTo>
                <a:lnTo>
                  <a:pt x="4203" y="17983"/>
                </a:lnTo>
                <a:lnTo>
                  <a:pt x="482" y="32156"/>
                </a:lnTo>
                <a:lnTo>
                  <a:pt x="0" y="98285"/>
                </a:lnTo>
                <a:lnTo>
                  <a:pt x="132664" y="98285"/>
                </a:lnTo>
                <a:lnTo>
                  <a:pt x="132664" y="81178"/>
                </a:lnTo>
                <a:lnTo>
                  <a:pt x="78409" y="8039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7" name="object 2817"/>
          <p:cNvSpPr/>
          <p:nvPr/>
        </p:nvSpPr>
        <p:spPr>
          <a:xfrm>
            <a:off x="1441850" y="5859269"/>
            <a:ext cx="131318" cy="132664"/>
          </a:xfrm>
          <a:custGeom>
            <a:avLst/>
            <a:gdLst/>
            <a:ahLst/>
            <a:cxnLst/>
            <a:rect l="l" t="t" r="r" b="b"/>
            <a:pathLst>
              <a:path w="131318" h="132664">
                <a:moveTo>
                  <a:pt x="74371" y="55600"/>
                </a:moveTo>
                <a:lnTo>
                  <a:pt x="73494" y="0"/>
                </a:lnTo>
                <a:lnTo>
                  <a:pt x="57810" y="0"/>
                </a:lnTo>
                <a:lnTo>
                  <a:pt x="57022" y="55600"/>
                </a:lnTo>
                <a:lnTo>
                  <a:pt x="0" y="56387"/>
                </a:lnTo>
                <a:lnTo>
                  <a:pt x="0" y="74841"/>
                </a:lnTo>
                <a:lnTo>
                  <a:pt x="57022" y="75641"/>
                </a:lnTo>
                <a:lnTo>
                  <a:pt x="57810" y="132664"/>
                </a:lnTo>
                <a:lnTo>
                  <a:pt x="73494" y="132664"/>
                </a:lnTo>
                <a:lnTo>
                  <a:pt x="74371" y="75641"/>
                </a:lnTo>
                <a:lnTo>
                  <a:pt x="131317" y="74841"/>
                </a:lnTo>
                <a:lnTo>
                  <a:pt x="131317" y="56387"/>
                </a:lnTo>
                <a:lnTo>
                  <a:pt x="74371" y="55600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8" name="object 2818"/>
          <p:cNvSpPr/>
          <p:nvPr/>
        </p:nvSpPr>
        <p:spPr>
          <a:xfrm>
            <a:off x="880797" y="5124292"/>
            <a:ext cx="132181" cy="132740"/>
          </a:xfrm>
          <a:custGeom>
            <a:avLst/>
            <a:gdLst/>
            <a:ahLst/>
            <a:cxnLst/>
            <a:rect l="l" t="t" r="r" b="b"/>
            <a:pathLst>
              <a:path w="132181" h="132740">
                <a:moveTo>
                  <a:pt x="1270" y="85458"/>
                </a:moveTo>
                <a:lnTo>
                  <a:pt x="1587" y="88938"/>
                </a:lnTo>
                <a:lnTo>
                  <a:pt x="2857" y="90766"/>
                </a:lnTo>
                <a:lnTo>
                  <a:pt x="8242" y="100431"/>
                </a:lnTo>
                <a:lnTo>
                  <a:pt x="9817" y="105422"/>
                </a:lnTo>
                <a:lnTo>
                  <a:pt x="12750" y="108584"/>
                </a:lnTo>
                <a:lnTo>
                  <a:pt x="13703" y="108750"/>
                </a:lnTo>
                <a:lnTo>
                  <a:pt x="19329" y="115481"/>
                </a:lnTo>
                <a:lnTo>
                  <a:pt x="23685" y="118084"/>
                </a:lnTo>
                <a:lnTo>
                  <a:pt x="24866" y="120700"/>
                </a:lnTo>
                <a:lnTo>
                  <a:pt x="26301" y="122364"/>
                </a:lnTo>
                <a:lnTo>
                  <a:pt x="32080" y="125056"/>
                </a:lnTo>
                <a:lnTo>
                  <a:pt x="34378" y="125133"/>
                </a:lnTo>
                <a:lnTo>
                  <a:pt x="47053" y="131394"/>
                </a:lnTo>
                <a:lnTo>
                  <a:pt x="49580" y="130835"/>
                </a:lnTo>
                <a:lnTo>
                  <a:pt x="59639" y="132740"/>
                </a:lnTo>
                <a:lnTo>
                  <a:pt x="83083" y="131711"/>
                </a:lnTo>
                <a:lnTo>
                  <a:pt x="90449" y="129412"/>
                </a:lnTo>
                <a:lnTo>
                  <a:pt x="94170" y="127355"/>
                </a:lnTo>
                <a:lnTo>
                  <a:pt x="97650" y="124269"/>
                </a:lnTo>
                <a:lnTo>
                  <a:pt x="104076" y="119672"/>
                </a:lnTo>
                <a:lnTo>
                  <a:pt x="106451" y="119278"/>
                </a:lnTo>
                <a:lnTo>
                  <a:pt x="110490" y="116738"/>
                </a:lnTo>
                <a:lnTo>
                  <a:pt x="113499" y="113652"/>
                </a:lnTo>
                <a:lnTo>
                  <a:pt x="114922" y="109854"/>
                </a:lnTo>
                <a:lnTo>
                  <a:pt x="120700" y="103200"/>
                </a:lnTo>
                <a:lnTo>
                  <a:pt x="121577" y="103047"/>
                </a:lnTo>
                <a:lnTo>
                  <a:pt x="125222" y="98285"/>
                </a:lnTo>
                <a:lnTo>
                  <a:pt x="125933" y="95834"/>
                </a:lnTo>
                <a:lnTo>
                  <a:pt x="126568" y="91160"/>
                </a:lnTo>
                <a:lnTo>
                  <a:pt x="130924" y="79362"/>
                </a:lnTo>
                <a:lnTo>
                  <a:pt x="131470" y="77939"/>
                </a:lnTo>
                <a:lnTo>
                  <a:pt x="132181" y="64795"/>
                </a:lnTo>
                <a:lnTo>
                  <a:pt x="131470" y="54648"/>
                </a:lnTo>
                <a:lnTo>
                  <a:pt x="130924" y="53149"/>
                </a:lnTo>
                <a:lnTo>
                  <a:pt x="126479" y="41351"/>
                </a:lnTo>
                <a:lnTo>
                  <a:pt x="126009" y="36677"/>
                </a:lnTo>
                <a:lnTo>
                  <a:pt x="121577" y="29463"/>
                </a:lnTo>
                <a:lnTo>
                  <a:pt x="119913" y="28828"/>
                </a:lnTo>
                <a:lnTo>
                  <a:pt x="114287" y="21945"/>
                </a:lnTo>
                <a:lnTo>
                  <a:pt x="112864" y="20510"/>
                </a:lnTo>
                <a:lnTo>
                  <a:pt x="112153" y="17500"/>
                </a:lnTo>
                <a:lnTo>
                  <a:pt x="106286" y="13068"/>
                </a:lnTo>
                <a:lnTo>
                  <a:pt x="103276" y="12357"/>
                </a:lnTo>
                <a:lnTo>
                  <a:pt x="100507" y="9588"/>
                </a:lnTo>
                <a:lnTo>
                  <a:pt x="96316" y="8166"/>
                </a:lnTo>
                <a:lnTo>
                  <a:pt x="95669" y="6337"/>
                </a:lnTo>
                <a:lnTo>
                  <a:pt x="89890" y="3327"/>
                </a:lnTo>
                <a:lnTo>
                  <a:pt x="85775" y="2298"/>
                </a:lnTo>
                <a:lnTo>
                  <a:pt x="68821" y="0"/>
                </a:lnTo>
                <a:lnTo>
                  <a:pt x="56781" y="558"/>
                </a:lnTo>
                <a:lnTo>
                  <a:pt x="44437" y="2222"/>
                </a:lnTo>
                <a:lnTo>
                  <a:pt x="38023" y="5460"/>
                </a:lnTo>
                <a:lnTo>
                  <a:pt x="32080" y="7442"/>
                </a:lnTo>
                <a:lnTo>
                  <a:pt x="23520" y="13144"/>
                </a:lnTo>
                <a:lnTo>
                  <a:pt x="19405" y="18453"/>
                </a:lnTo>
                <a:lnTo>
                  <a:pt x="12750" y="23926"/>
                </a:lnTo>
                <a:lnTo>
                  <a:pt x="11010" y="25349"/>
                </a:lnTo>
                <a:lnTo>
                  <a:pt x="8470" y="29781"/>
                </a:lnTo>
                <a:lnTo>
                  <a:pt x="7048" y="33667"/>
                </a:lnTo>
                <a:lnTo>
                  <a:pt x="4114" y="40398"/>
                </a:lnTo>
                <a:lnTo>
                  <a:pt x="1828" y="43560"/>
                </a:lnTo>
                <a:lnTo>
                  <a:pt x="393" y="47675"/>
                </a:lnTo>
                <a:lnTo>
                  <a:pt x="0" y="52755"/>
                </a:lnTo>
                <a:lnTo>
                  <a:pt x="0" y="79832"/>
                </a:lnTo>
                <a:lnTo>
                  <a:pt x="482" y="84823"/>
                </a:lnTo>
                <a:lnTo>
                  <a:pt x="1270" y="8545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9" name="object 2819"/>
          <p:cNvSpPr/>
          <p:nvPr/>
        </p:nvSpPr>
        <p:spPr>
          <a:xfrm>
            <a:off x="610962" y="5124298"/>
            <a:ext cx="133527" cy="132105"/>
          </a:xfrm>
          <a:custGeom>
            <a:avLst/>
            <a:gdLst/>
            <a:ahLst/>
            <a:cxnLst/>
            <a:rect l="l" t="t" r="r" b="b"/>
            <a:pathLst>
              <a:path w="133527" h="132105">
                <a:moveTo>
                  <a:pt x="90843" y="4114"/>
                </a:moveTo>
                <a:lnTo>
                  <a:pt x="75717" y="0"/>
                </a:lnTo>
                <a:lnTo>
                  <a:pt x="50457" y="1346"/>
                </a:lnTo>
                <a:lnTo>
                  <a:pt x="37147" y="7277"/>
                </a:lnTo>
                <a:lnTo>
                  <a:pt x="28905" y="11404"/>
                </a:lnTo>
                <a:lnTo>
                  <a:pt x="14579" y="24549"/>
                </a:lnTo>
                <a:lnTo>
                  <a:pt x="3721" y="44030"/>
                </a:lnTo>
                <a:lnTo>
                  <a:pt x="0" y="63754"/>
                </a:lnTo>
                <a:lnTo>
                  <a:pt x="0" y="68745"/>
                </a:lnTo>
                <a:lnTo>
                  <a:pt x="4203" y="90754"/>
                </a:lnTo>
                <a:lnTo>
                  <a:pt x="12357" y="106045"/>
                </a:lnTo>
                <a:lnTo>
                  <a:pt x="27647" y="121018"/>
                </a:lnTo>
                <a:lnTo>
                  <a:pt x="48158" y="130835"/>
                </a:lnTo>
                <a:lnTo>
                  <a:pt x="60591" y="132105"/>
                </a:lnTo>
                <a:lnTo>
                  <a:pt x="78016" y="132105"/>
                </a:lnTo>
                <a:lnTo>
                  <a:pt x="93217" y="128066"/>
                </a:lnTo>
                <a:lnTo>
                  <a:pt x="113728" y="114122"/>
                </a:lnTo>
                <a:lnTo>
                  <a:pt x="125298" y="98120"/>
                </a:lnTo>
                <a:lnTo>
                  <a:pt x="132181" y="78879"/>
                </a:lnTo>
                <a:lnTo>
                  <a:pt x="133527" y="63271"/>
                </a:lnTo>
                <a:lnTo>
                  <a:pt x="130759" y="49580"/>
                </a:lnTo>
                <a:lnTo>
                  <a:pt x="125298" y="34366"/>
                </a:lnTo>
                <a:lnTo>
                  <a:pt x="111594" y="16471"/>
                </a:lnTo>
                <a:lnTo>
                  <a:pt x="90843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0" name="object 2820"/>
          <p:cNvSpPr/>
          <p:nvPr/>
        </p:nvSpPr>
        <p:spPr>
          <a:xfrm>
            <a:off x="880795" y="5460104"/>
            <a:ext cx="132194" cy="132816"/>
          </a:xfrm>
          <a:custGeom>
            <a:avLst/>
            <a:gdLst/>
            <a:ahLst/>
            <a:cxnLst/>
            <a:rect l="l" t="t" r="r" b="b"/>
            <a:pathLst>
              <a:path w="132194" h="132816">
                <a:moveTo>
                  <a:pt x="393" y="84899"/>
                </a:moveTo>
                <a:lnTo>
                  <a:pt x="1269" y="85458"/>
                </a:lnTo>
                <a:lnTo>
                  <a:pt x="1828" y="89026"/>
                </a:lnTo>
                <a:lnTo>
                  <a:pt x="2539" y="89649"/>
                </a:lnTo>
                <a:lnTo>
                  <a:pt x="8712" y="102717"/>
                </a:lnTo>
                <a:lnTo>
                  <a:pt x="11252" y="106832"/>
                </a:lnTo>
                <a:lnTo>
                  <a:pt x="14096" y="110007"/>
                </a:lnTo>
                <a:lnTo>
                  <a:pt x="15049" y="110159"/>
                </a:lnTo>
                <a:lnTo>
                  <a:pt x="23837" y="119354"/>
                </a:lnTo>
                <a:lnTo>
                  <a:pt x="26301" y="119672"/>
                </a:lnTo>
                <a:lnTo>
                  <a:pt x="28994" y="123863"/>
                </a:lnTo>
                <a:lnTo>
                  <a:pt x="32080" y="125056"/>
                </a:lnTo>
                <a:lnTo>
                  <a:pt x="35801" y="125133"/>
                </a:lnTo>
                <a:lnTo>
                  <a:pt x="45859" y="130365"/>
                </a:lnTo>
                <a:lnTo>
                  <a:pt x="63842" y="132816"/>
                </a:lnTo>
                <a:lnTo>
                  <a:pt x="85775" y="130517"/>
                </a:lnTo>
                <a:lnTo>
                  <a:pt x="94881" y="127038"/>
                </a:lnTo>
                <a:lnTo>
                  <a:pt x="97104" y="123863"/>
                </a:lnTo>
                <a:lnTo>
                  <a:pt x="102095" y="121805"/>
                </a:lnTo>
                <a:lnTo>
                  <a:pt x="105575" y="118325"/>
                </a:lnTo>
                <a:lnTo>
                  <a:pt x="107708" y="118084"/>
                </a:lnTo>
                <a:lnTo>
                  <a:pt x="111836" y="114846"/>
                </a:lnTo>
                <a:lnTo>
                  <a:pt x="114998" y="110007"/>
                </a:lnTo>
                <a:lnTo>
                  <a:pt x="120700" y="103276"/>
                </a:lnTo>
                <a:lnTo>
                  <a:pt x="121577" y="103111"/>
                </a:lnTo>
                <a:lnTo>
                  <a:pt x="125857" y="95834"/>
                </a:lnTo>
                <a:lnTo>
                  <a:pt x="126568" y="91236"/>
                </a:lnTo>
                <a:lnTo>
                  <a:pt x="130924" y="79438"/>
                </a:lnTo>
                <a:lnTo>
                  <a:pt x="131470" y="77927"/>
                </a:lnTo>
                <a:lnTo>
                  <a:pt x="132194" y="64782"/>
                </a:lnTo>
                <a:lnTo>
                  <a:pt x="131470" y="54648"/>
                </a:lnTo>
                <a:lnTo>
                  <a:pt x="130924" y="53136"/>
                </a:lnTo>
                <a:lnTo>
                  <a:pt x="126568" y="41414"/>
                </a:lnTo>
                <a:lnTo>
                  <a:pt x="125933" y="36753"/>
                </a:lnTo>
                <a:lnTo>
                  <a:pt x="122999" y="30886"/>
                </a:lnTo>
                <a:lnTo>
                  <a:pt x="119837" y="28905"/>
                </a:lnTo>
                <a:lnTo>
                  <a:pt x="114211" y="22021"/>
                </a:lnTo>
                <a:lnTo>
                  <a:pt x="113499" y="18922"/>
                </a:lnTo>
                <a:lnTo>
                  <a:pt x="109067" y="14566"/>
                </a:lnTo>
                <a:lnTo>
                  <a:pt x="104546" y="12433"/>
                </a:lnTo>
                <a:lnTo>
                  <a:pt x="94970" y="6730"/>
                </a:lnTo>
                <a:lnTo>
                  <a:pt x="94411" y="4991"/>
                </a:lnTo>
                <a:lnTo>
                  <a:pt x="87122" y="2057"/>
                </a:lnTo>
                <a:lnTo>
                  <a:pt x="74295" y="0"/>
                </a:lnTo>
                <a:lnTo>
                  <a:pt x="55994" y="0"/>
                </a:lnTo>
                <a:lnTo>
                  <a:pt x="50380" y="1587"/>
                </a:lnTo>
                <a:lnTo>
                  <a:pt x="46735" y="1739"/>
                </a:lnTo>
                <a:lnTo>
                  <a:pt x="39446" y="4114"/>
                </a:lnTo>
                <a:lnTo>
                  <a:pt x="34378" y="7365"/>
                </a:lnTo>
                <a:lnTo>
                  <a:pt x="29311" y="8864"/>
                </a:lnTo>
                <a:lnTo>
                  <a:pt x="27012" y="9575"/>
                </a:lnTo>
                <a:lnTo>
                  <a:pt x="24714" y="12826"/>
                </a:lnTo>
                <a:lnTo>
                  <a:pt x="20116" y="16471"/>
                </a:lnTo>
                <a:lnTo>
                  <a:pt x="17348" y="20586"/>
                </a:lnTo>
                <a:lnTo>
                  <a:pt x="13144" y="23050"/>
                </a:lnTo>
                <a:lnTo>
                  <a:pt x="9905" y="27165"/>
                </a:lnTo>
                <a:lnTo>
                  <a:pt x="7607" y="32867"/>
                </a:lnTo>
                <a:lnTo>
                  <a:pt x="4114" y="40474"/>
                </a:lnTo>
                <a:lnTo>
                  <a:pt x="2070" y="42125"/>
                </a:lnTo>
                <a:lnTo>
                  <a:pt x="482" y="47675"/>
                </a:lnTo>
                <a:lnTo>
                  <a:pt x="0" y="52743"/>
                </a:lnTo>
                <a:lnTo>
                  <a:pt x="0" y="79832"/>
                </a:lnTo>
                <a:lnTo>
                  <a:pt x="393" y="84899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1" name="object 2821"/>
          <p:cNvSpPr/>
          <p:nvPr/>
        </p:nvSpPr>
        <p:spPr>
          <a:xfrm>
            <a:off x="610496" y="5460107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2735" y="4114"/>
                </a:moveTo>
                <a:lnTo>
                  <a:pt x="77533" y="0"/>
                </a:lnTo>
                <a:lnTo>
                  <a:pt x="60578" y="0"/>
                </a:lnTo>
                <a:lnTo>
                  <a:pt x="49491" y="1346"/>
                </a:lnTo>
                <a:lnTo>
                  <a:pt x="30327" y="9652"/>
                </a:lnTo>
                <a:lnTo>
                  <a:pt x="13931" y="24866"/>
                </a:lnTo>
                <a:lnTo>
                  <a:pt x="4660" y="41808"/>
                </a:lnTo>
                <a:lnTo>
                  <a:pt x="0" y="64782"/>
                </a:lnTo>
                <a:lnTo>
                  <a:pt x="3162" y="85458"/>
                </a:lnTo>
                <a:lnTo>
                  <a:pt x="7353" y="94957"/>
                </a:lnTo>
                <a:lnTo>
                  <a:pt x="15747" y="108661"/>
                </a:lnTo>
                <a:lnTo>
                  <a:pt x="30873" y="122440"/>
                </a:lnTo>
                <a:lnTo>
                  <a:pt x="49961" y="130835"/>
                </a:lnTo>
                <a:lnTo>
                  <a:pt x="65176" y="132181"/>
                </a:lnTo>
                <a:lnTo>
                  <a:pt x="77139" y="132181"/>
                </a:lnTo>
                <a:lnTo>
                  <a:pt x="91313" y="128460"/>
                </a:lnTo>
                <a:lnTo>
                  <a:pt x="113411" y="114757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9657"/>
                </a:lnTo>
                <a:lnTo>
                  <a:pt x="124421" y="31673"/>
                </a:lnTo>
                <a:lnTo>
                  <a:pt x="110629" y="15125"/>
                </a:lnTo>
                <a:lnTo>
                  <a:pt x="92735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2" name="object 2822"/>
          <p:cNvSpPr/>
          <p:nvPr/>
        </p:nvSpPr>
        <p:spPr>
          <a:xfrm>
            <a:off x="880798" y="5794564"/>
            <a:ext cx="131470" cy="133451"/>
          </a:xfrm>
          <a:custGeom>
            <a:avLst/>
            <a:gdLst/>
            <a:ahLst/>
            <a:cxnLst/>
            <a:rect l="l" t="t" r="r" b="b"/>
            <a:pathLst>
              <a:path w="131470" h="133451">
                <a:moveTo>
                  <a:pt x="1498" y="89103"/>
                </a:moveTo>
                <a:lnTo>
                  <a:pt x="3086" y="93535"/>
                </a:lnTo>
                <a:lnTo>
                  <a:pt x="3886" y="93776"/>
                </a:lnTo>
                <a:lnTo>
                  <a:pt x="8470" y="101688"/>
                </a:lnTo>
                <a:lnTo>
                  <a:pt x="9817" y="105575"/>
                </a:lnTo>
                <a:lnTo>
                  <a:pt x="11087" y="108750"/>
                </a:lnTo>
                <a:lnTo>
                  <a:pt x="15519" y="112775"/>
                </a:lnTo>
                <a:lnTo>
                  <a:pt x="25031" y="119595"/>
                </a:lnTo>
                <a:lnTo>
                  <a:pt x="26212" y="122199"/>
                </a:lnTo>
                <a:lnTo>
                  <a:pt x="27558" y="123875"/>
                </a:lnTo>
                <a:lnTo>
                  <a:pt x="30733" y="125133"/>
                </a:lnTo>
                <a:lnTo>
                  <a:pt x="33032" y="125209"/>
                </a:lnTo>
                <a:lnTo>
                  <a:pt x="37223" y="127990"/>
                </a:lnTo>
                <a:lnTo>
                  <a:pt x="42773" y="129336"/>
                </a:lnTo>
                <a:lnTo>
                  <a:pt x="45694" y="131546"/>
                </a:lnTo>
                <a:lnTo>
                  <a:pt x="47282" y="132029"/>
                </a:lnTo>
                <a:lnTo>
                  <a:pt x="59562" y="133451"/>
                </a:lnTo>
                <a:lnTo>
                  <a:pt x="63753" y="133375"/>
                </a:lnTo>
                <a:lnTo>
                  <a:pt x="80860" y="132270"/>
                </a:lnTo>
                <a:lnTo>
                  <a:pt x="88544" y="130606"/>
                </a:lnTo>
                <a:lnTo>
                  <a:pt x="94322" y="127673"/>
                </a:lnTo>
                <a:lnTo>
                  <a:pt x="105575" y="119672"/>
                </a:lnTo>
                <a:lnTo>
                  <a:pt x="107708" y="119506"/>
                </a:lnTo>
                <a:lnTo>
                  <a:pt x="114998" y="112471"/>
                </a:lnTo>
                <a:lnTo>
                  <a:pt x="122046" y="101930"/>
                </a:lnTo>
                <a:lnTo>
                  <a:pt x="122999" y="101777"/>
                </a:lnTo>
                <a:lnTo>
                  <a:pt x="125933" y="95910"/>
                </a:lnTo>
                <a:lnTo>
                  <a:pt x="130924" y="80860"/>
                </a:lnTo>
                <a:lnTo>
                  <a:pt x="131470" y="79362"/>
                </a:lnTo>
                <a:lnTo>
                  <a:pt x="131470" y="54724"/>
                </a:lnTo>
                <a:lnTo>
                  <a:pt x="130924" y="53225"/>
                </a:lnTo>
                <a:lnTo>
                  <a:pt x="126720" y="42608"/>
                </a:lnTo>
                <a:lnTo>
                  <a:pt x="125933" y="38176"/>
                </a:lnTo>
                <a:lnTo>
                  <a:pt x="122999" y="32308"/>
                </a:lnTo>
                <a:lnTo>
                  <a:pt x="121259" y="31686"/>
                </a:lnTo>
                <a:lnTo>
                  <a:pt x="116903" y="24866"/>
                </a:lnTo>
                <a:lnTo>
                  <a:pt x="114757" y="21780"/>
                </a:lnTo>
                <a:lnTo>
                  <a:pt x="109054" y="15913"/>
                </a:lnTo>
                <a:lnTo>
                  <a:pt x="106044" y="15201"/>
                </a:lnTo>
                <a:lnTo>
                  <a:pt x="97104" y="7759"/>
                </a:lnTo>
                <a:lnTo>
                  <a:pt x="88544" y="3403"/>
                </a:lnTo>
                <a:lnTo>
                  <a:pt x="84429" y="2298"/>
                </a:lnTo>
                <a:lnTo>
                  <a:pt x="61861" y="0"/>
                </a:lnTo>
                <a:lnTo>
                  <a:pt x="54648" y="1422"/>
                </a:lnTo>
                <a:lnTo>
                  <a:pt x="47282" y="1981"/>
                </a:lnTo>
                <a:lnTo>
                  <a:pt x="43726" y="4279"/>
                </a:lnTo>
                <a:lnTo>
                  <a:pt x="33426" y="7518"/>
                </a:lnTo>
                <a:lnTo>
                  <a:pt x="26212" y="11887"/>
                </a:lnTo>
                <a:lnTo>
                  <a:pt x="26060" y="12750"/>
                </a:lnTo>
                <a:lnTo>
                  <a:pt x="15519" y="21221"/>
                </a:lnTo>
                <a:lnTo>
                  <a:pt x="14655" y="22021"/>
                </a:lnTo>
                <a:lnTo>
                  <a:pt x="9982" y="28587"/>
                </a:lnTo>
                <a:lnTo>
                  <a:pt x="6413" y="35801"/>
                </a:lnTo>
                <a:lnTo>
                  <a:pt x="3086" y="40474"/>
                </a:lnTo>
                <a:lnTo>
                  <a:pt x="469" y="49110"/>
                </a:lnTo>
                <a:lnTo>
                  <a:pt x="0" y="54178"/>
                </a:lnTo>
                <a:lnTo>
                  <a:pt x="0" y="79908"/>
                </a:lnTo>
                <a:lnTo>
                  <a:pt x="469" y="84899"/>
                </a:lnTo>
                <a:lnTo>
                  <a:pt x="1269" y="85534"/>
                </a:lnTo>
                <a:lnTo>
                  <a:pt x="1498" y="8910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3" name="object 2823"/>
          <p:cNvSpPr/>
          <p:nvPr/>
        </p:nvSpPr>
        <p:spPr>
          <a:xfrm>
            <a:off x="610495" y="5795994"/>
            <a:ext cx="133997" cy="132181"/>
          </a:xfrm>
          <a:custGeom>
            <a:avLst/>
            <a:gdLst/>
            <a:ahLst/>
            <a:cxnLst/>
            <a:rect l="l" t="t" r="r" b="b"/>
            <a:pathLst>
              <a:path w="133997" h="132181">
                <a:moveTo>
                  <a:pt x="94081" y="4114"/>
                </a:moveTo>
                <a:lnTo>
                  <a:pt x="80302" y="0"/>
                </a:lnTo>
                <a:lnTo>
                  <a:pt x="56464" y="0"/>
                </a:lnTo>
                <a:lnTo>
                  <a:pt x="48145" y="1257"/>
                </a:lnTo>
                <a:lnTo>
                  <a:pt x="34836" y="7277"/>
                </a:lnTo>
                <a:lnTo>
                  <a:pt x="27470" y="12268"/>
                </a:lnTo>
                <a:lnTo>
                  <a:pt x="15671" y="22491"/>
                </a:lnTo>
                <a:lnTo>
                  <a:pt x="4508" y="41656"/>
                </a:lnTo>
                <a:lnTo>
                  <a:pt x="0" y="64782"/>
                </a:lnTo>
                <a:lnTo>
                  <a:pt x="4584" y="89496"/>
                </a:lnTo>
                <a:lnTo>
                  <a:pt x="14325" y="107238"/>
                </a:lnTo>
                <a:lnTo>
                  <a:pt x="29540" y="121018"/>
                </a:lnTo>
                <a:lnTo>
                  <a:pt x="44577" y="127977"/>
                </a:lnTo>
                <a:lnTo>
                  <a:pt x="52743" y="130759"/>
                </a:lnTo>
                <a:lnTo>
                  <a:pt x="69367" y="132181"/>
                </a:lnTo>
                <a:lnTo>
                  <a:pt x="74358" y="132181"/>
                </a:lnTo>
                <a:lnTo>
                  <a:pt x="85763" y="129806"/>
                </a:lnTo>
                <a:lnTo>
                  <a:pt x="95669" y="125844"/>
                </a:lnTo>
                <a:lnTo>
                  <a:pt x="112141" y="114833"/>
                </a:lnTo>
                <a:lnTo>
                  <a:pt x="121640" y="103670"/>
                </a:lnTo>
                <a:lnTo>
                  <a:pt x="127114" y="95427"/>
                </a:lnTo>
                <a:lnTo>
                  <a:pt x="132651" y="78955"/>
                </a:lnTo>
                <a:lnTo>
                  <a:pt x="133997" y="61925"/>
                </a:lnTo>
                <a:lnTo>
                  <a:pt x="131229" y="48234"/>
                </a:lnTo>
                <a:lnTo>
                  <a:pt x="124574" y="31432"/>
                </a:lnTo>
                <a:lnTo>
                  <a:pt x="112141" y="16306"/>
                </a:lnTo>
                <a:lnTo>
                  <a:pt x="94081" y="411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4" name="object 2824"/>
          <p:cNvSpPr/>
          <p:nvPr/>
        </p:nvSpPr>
        <p:spPr>
          <a:xfrm>
            <a:off x="1218909" y="5890874"/>
            <a:ext cx="47358" cy="61137"/>
          </a:xfrm>
          <a:custGeom>
            <a:avLst/>
            <a:gdLst/>
            <a:ahLst/>
            <a:cxnLst/>
            <a:rect l="l" t="t" r="r" b="b"/>
            <a:pathLst>
              <a:path w="47358" h="61137">
                <a:moveTo>
                  <a:pt x="37693" y="2768"/>
                </a:moveTo>
                <a:lnTo>
                  <a:pt x="30797" y="76"/>
                </a:lnTo>
                <a:lnTo>
                  <a:pt x="15125" y="0"/>
                </a:lnTo>
                <a:lnTo>
                  <a:pt x="6883" y="4191"/>
                </a:lnTo>
                <a:lnTo>
                  <a:pt x="3238" y="8788"/>
                </a:lnTo>
                <a:lnTo>
                  <a:pt x="469" y="17030"/>
                </a:lnTo>
                <a:lnTo>
                  <a:pt x="0" y="61137"/>
                </a:lnTo>
                <a:lnTo>
                  <a:pt x="47358" y="61137"/>
                </a:lnTo>
                <a:lnTo>
                  <a:pt x="47282" y="22098"/>
                </a:lnTo>
                <a:lnTo>
                  <a:pt x="43154" y="8305"/>
                </a:lnTo>
                <a:lnTo>
                  <a:pt x="37693" y="276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5" name="object 2825"/>
          <p:cNvSpPr/>
          <p:nvPr/>
        </p:nvSpPr>
        <p:spPr>
          <a:xfrm>
            <a:off x="925235" y="5122875"/>
            <a:ext cx="41325" cy="3708"/>
          </a:xfrm>
          <a:custGeom>
            <a:avLst/>
            <a:gdLst/>
            <a:ahLst/>
            <a:cxnLst/>
            <a:rect l="l" t="t" r="r" b="b"/>
            <a:pathLst>
              <a:path w="41325" h="3708">
                <a:moveTo>
                  <a:pt x="0" y="3632"/>
                </a:moveTo>
                <a:lnTo>
                  <a:pt x="12344" y="1981"/>
                </a:lnTo>
                <a:lnTo>
                  <a:pt x="24396" y="1422"/>
                </a:lnTo>
                <a:lnTo>
                  <a:pt x="41325" y="3708"/>
                </a:lnTo>
                <a:lnTo>
                  <a:pt x="38239" y="1270"/>
                </a:lnTo>
                <a:lnTo>
                  <a:pt x="11557" y="0"/>
                </a:lnTo>
                <a:lnTo>
                  <a:pt x="0" y="36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6" name="object 2826"/>
          <p:cNvSpPr/>
          <p:nvPr/>
        </p:nvSpPr>
        <p:spPr>
          <a:xfrm>
            <a:off x="976482" y="5130634"/>
            <a:ext cx="10604" cy="6731"/>
          </a:xfrm>
          <a:custGeom>
            <a:avLst/>
            <a:gdLst/>
            <a:ahLst/>
            <a:cxnLst/>
            <a:rect l="l" t="t" r="r" b="b"/>
            <a:pathLst>
              <a:path w="10604" h="6730">
                <a:moveTo>
                  <a:pt x="6159" y="1892"/>
                </a:moveTo>
                <a:lnTo>
                  <a:pt x="0" y="0"/>
                </a:lnTo>
                <a:lnTo>
                  <a:pt x="622" y="1816"/>
                </a:lnTo>
                <a:lnTo>
                  <a:pt x="4813" y="3251"/>
                </a:lnTo>
                <a:lnTo>
                  <a:pt x="7594" y="6007"/>
                </a:lnTo>
                <a:lnTo>
                  <a:pt x="10604" y="6730"/>
                </a:lnTo>
                <a:lnTo>
                  <a:pt x="6159" y="18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7" name="object 2827"/>
          <p:cNvSpPr/>
          <p:nvPr/>
        </p:nvSpPr>
        <p:spPr>
          <a:xfrm>
            <a:off x="912878" y="5126511"/>
            <a:ext cx="12357" cy="5232"/>
          </a:xfrm>
          <a:custGeom>
            <a:avLst/>
            <a:gdLst/>
            <a:ahLst/>
            <a:cxnLst/>
            <a:rect l="l" t="t" r="r" b="b"/>
            <a:pathLst>
              <a:path w="12357" h="5232">
                <a:moveTo>
                  <a:pt x="6413" y="876"/>
                </a:moveTo>
                <a:lnTo>
                  <a:pt x="0" y="5232"/>
                </a:lnTo>
                <a:lnTo>
                  <a:pt x="5930" y="3251"/>
                </a:lnTo>
                <a:lnTo>
                  <a:pt x="12357" y="0"/>
                </a:lnTo>
                <a:lnTo>
                  <a:pt x="6413" y="87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8" name="object 2828"/>
          <p:cNvSpPr/>
          <p:nvPr/>
        </p:nvSpPr>
        <p:spPr>
          <a:xfrm>
            <a:off x="992944" y="5141796"/>
            <a:ext cx="9423" cy="11963"/>
          </a:xfrm>
          <a:custGeom>
            <a:avLst/>
            <a:gdLst/>
            <a:ahLst/>
            <a:cxnLst/>
            <a:rect l="l" t="t" r="r" b="b"/>
            <a:pathLst>
              <a:path w="9423" h="11963">
                <a:moveTo>
                  <a:pt x="6337" y="5702"/>
                </a:moveTo>
                <a:lnTo>
                  <a:pt x="0" y="0"/>
                </a:lnTo>
                <a:lnTo>
                  <a:pt x="711" y="3009"/>
                </a:lnTo>
                <a:lnTo>
                  <a:pt x="2146" y="4445"/>
                </a:lnTo>
                <a:lnTo>
                  <a:pt x="7759" y="11328"/>
                </a:lnTo>
                <a:lnTo>
                  <a:pt x="9423" y="11963"/>
                </a:lnTo>
                <a:lnTo>
                  <a:pt x="6337" y="57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9" name="object 2829"/>
          <p:cNvSpPr/>
          <p:nvPr/>
        </p:nvSpPr>
        <p:spPr>
          <a:xfrm>
            <a:off x="893556" y="5137444"/>
            <a:ext cx="10756" cy="10769"/>
          </a:xfrm>
          <a:custGeom>
            <a:avLst/>
            <a:gdLst/>
            <a:ahLst/>
            <a:cxnLst/>
            <a:rect l="l" t="t" r="r" b="b"/>
            <a:pathLst>
              <a:path w="10756" h="10769">
                <a:moveTo>
                  <a:pt x="8864" y="469"/>
                </a:moveTo>
                <a:lnTo>
                  <a:pt x="2451" y="6654"/>
                </a:lnTo>
                <a:lnTo>
                  <a:pt x="0" y="10769"/>
                </a:lnTo>
                <a:lnTo>
                  <a:pt x="6642" y="5308"/>
                </a:lnTo>
                <a:lnTo>
                  <a:pt x="10756" y="0"/>
                </a:lnTo>
                <a:lnTo>
                  <a:pt x="8864" y="46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0" name="object 2830"/>
          <p:cNvSpPr/>
          <p:nvPr/>
        </p:nvSpPr>
        <p:spPr>
          <a:xfrm>
            <a:off x="1006810" y="5160970"/>
            <a:ext cx="4902" cy="16471"/>
          </a:xfrm>
          <a:custGeom>
            <a:avLst/>
            <a:gdLst/>
            <a:ahLst/>
            <a:cxnLst/>
            <a:rect l="l" t="t" r="r" b="b"/>
            <a:pathLst>
              <a:path w="4902" h="16471">
                <a:moveTo>
                  <a:pt x="469" y="4673"/>
                </a:moveTo>
                <a:lnTo>
                  <a:pt x="4902" y="16471"/>
                </a:lnTo>
                <a:lnTo>
                  <a:pt x="4749" y="10058"/>
                </a:lnTo>
                <a:lnTo>
                  <a:pt x="0" y="0"/>
                </a:lnTo>
                <a:lnTo>
                  <a:pt x="469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1" name="object 2831"/>
          <p:cNvSpPr/>
          <p:nvPr/>
        </p:nvSpPr>
        <p:spPr>
          <a:xfrm>
            <a:off x="882628" y="5154080"/>
            <a:ext cx="6654" cy="13779"/>
          </a:xfrm>
          <a:custGeom>
            <a:avLst/>
            <a:gdLst/>
            <a:ahLst/>
            <a:cxnLst/>
            <a:rect l="l" t="t" r="r" b="b"/>
            <a:pathLst>
              <a:path w="6654" h="13779">
                <a:moveTo>
                  <a:pt x="3162" y="3162"/>
                </a:moveTo>
                <a:lnTo>
                  <a:pt x="0" y="13779"/>
                </a:lnTo>
                <a:lnTo>
                  <a:pt x="2285" y="10604"/>
                </a:lnTo>
                <a:lnTo>
                  <a:pt x="5219" y="3873"/>
                </a:lnTo>
                <a:lnTo>
                  <a:pt x="6654" y="0"/>
                </a:lnTo>
                <a:lnTo>
                  <a:pt x="3162" y="31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2" name="object 2832"/>
          <p:cNvSpPr/>
          <p:nvPr/>
        </p:nvSpPr>
        <p:spPr>
          <a:xfrm>
            <a:off x="1012259" y="5178939"/>
            <a:ext cx="1993" cy="23291"/>
          </a:xfrm>
          <a:custGeom>
            <a:avLst/>
            <a:gdLst/>
            <a:ahLst/>
            <a:cxnLst/>
            <a:rect l="l" t="t" r="r" b="b"/>
            <a:pathLst>
              <a:path w="1993" h="23291">
                <a:moveTo>
                  <a:pt x="723" y="10147"/>
                </a:moveTo>
                <a:lnTo>
                  <a:pt x="0" y="23291"/>
                </a:lnTo>
                <a:lnTo>
                  <a:pt x="1993" y="14579"/>
                </a:lnTo>
                <a:lnTo>
                  <a:pt x="647" y="393"/>
                </a:lnTo>
                <a:lnTo>
                  <a:pt x="0" y="0"/>
                </a:lnTo>
                <a:lnTo>
                  <a:pt x="723" y="1014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3" name="object 2833"/>
          <p:cNvSpPr/>
          <p:nvPr/>
        </p:nvSpPr>
        <p:spPr>
          <a:xfrm>
            <a:off x="881279" y="5209123"/>
            <a:ext cx="1104" cy="4114"/>
          </a:xfrm>
          <a:custGeom>
            <a:avLst/>
            <a:gdLst/>
            <a:ahLst/>
            <a:cxnLst/>
            <a:rect l="l" t="t" r="r" b="b"/>
            <a:pathLst>
              <a:path w="1104" h="4114">
                <a:moveTo>
                  <a:pt x="1104" y="4114"/>
                </a:moveTo>
                <a:lnTo>
                  <a:pt x="787" y="622"/>
                </a:lnTo>
                <a:lnTo>
                  <a:pt x="0" y="0"/>
                </a:lnTo>
                <a:lnTo>
                  <a:pt x="1104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4" name="object 2834"/>
          <p:cNvSpPr/>
          <p:nvPr/>
        </p:nvSpPr>
        <p:spPr>
          <a:xfrm>
            <a:off x="882848" y="5214750"/>
            <a:ext cx="7759" cy="14960"/>
          </a:xfrm>
          <a:custGeom>
            <a:avLst/>
            <a:gdLst/>
            <a:ahLst/>
            <a:cxnLst/>
            <a:rect l="l" t="t" r="r" b="b"/>
            <a:pathLst>
              <a:path w="7759" h="14960">
                <a:moveTo>
                  <a:pt x="1993" y="7277"/>
                </a:moveTo>
                <a:lnTo>
                  <a:pt x="7759" y="14960"/>
                </a:lnTo>
                <a:lnTo>
                  <a:pt x="6184" y="9969"/>
                </a:lnTo>
                <a:lnTo>
                  <a:pt x="800" y="304"/>
                </a:lnTo>
                <a:lnTo>
                  <a:pt x="0" y="0"/>
                </a:lnTo>
                <a:lnTo>
                  <a:pt x="1993" y="727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5" name="object 2835"/>
          <p:cNvSpPr/>
          <p:nvPr/>
        </p:nvSpPr>
        <p:spPr>
          <a:xfrm>
            <a:off x="1006737" y="5203657"/>
            <a:ext cx="4978" cy="16471"/>
          </a:xfrm>
          <a:custGeom>
            <a:avLst/>
            <a:gdLst/>
            <a:ahLst/>
            <a:cxnLst/>
            <a:rect l="l" t="t" r="r" b="b"/>
            <a:pathLst>
              <a:path w="4978" h="16471">
                <a:moveTo>
                  <a:pt x="622" y="11798"/>
                </a:moveTo>
                <a:lnTo>
                  <a:pt x="0" y="16471"/>
                </a:lnTo>
                <a:lnTo>
                  <a:pt x="4813" y="6413"/>
                </a:lnTo>
                <a:lnTo>
                  <a:pt x="4978" y="0"/>
                </a:lnTo>
                <a:lnTo>
                  <a:pt x="622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6" name="object 2836"/>
          <p:cNvSpPr/>
          <p:nvPr/>
        </p:nvSpPr>
        <p:spPr>
          <a:xfrm>
            <a:off x="893555" y="5232877"/>
            <a:ext cx="12115" cy="12128"/>
          </a:xfrm>
          <a:custGeom>
            <a:avLst/>
            <a:gdLst/>
            <a:ahLst/>
            <a:cxnLst/>
            <a:rect l="l" t="t" r="r" b="b"/>
            <a:pathLst>
              <a:path w="12115" h="12128">
                <a:moveTo>
                  <a:pt x="5219" y="8318"/>
                </a:moveTo>
                <a:lnTo>
                  <a:pt x="12115" y="12128"/>
                </a:lnTo>
                <a:lnTo>
                  <a:pt x="10922" y="9512"/>
                </a:lnTo>
                <a:lnTo>
                  <a:pt x="6565" y="6883"/>
                </a:lnTo>
                <a:lnTo>
                  <a:pt x="939" y="152"/>
                </a:lnTo>
                <a:lnTo>
                  <a:pt x="0" y="0"/>
                </a:lnTo>
                <a:lnTo>
                  <a:pt x="5219" y="83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7" name="object 2837"/>
          <p:cNvSpPr/>
          <p:nvPr/>
        </p:nvSpPr>
        <p:spPr>
          <a:xfrm>
            <a:off x="994295" y="5227326"/>
            <a:ext cx="8064" cy="10617"/>
          </a:xfrm>
          <a:custGeom>
            <a:avLst/>
            <a:gdLst/>
            <a:ahLst/>
            <a:cxnLst/>
            <a:rect l="l" t="t" r="r" b="b"/>
            <a:pathLst>
              <a:path w="8064" h="10617">
                <a:moveTo>
                  <a:pt x="7200" y="165"/>
                </a:moveTo>
                <a:lnTo>
                  <a:pt x="1422" y="6819"/>
                </a:lnTo>
                <a:lnTo>
                  <a:pt x="0" y="10617"/>
                </a:lnTo>
                <a:lnTo>
                  <a:pt x="7277" y="2946"/>
                </a:lnTo>
                <a:lnTo>
                  <a:pt x="8064" y="0"/>
                </a:lnTo>
                <a:lnTo>
                  <a:pt x="7200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8" name="object 2838"/>
          <p:cNvSpPr/>
          <p:nvPr/>
        </p:nvSpPr>
        <p:spPr>
          <a:xfrm>
            <a:off x="987243" y="5241116"/>
            <a:ext cx="3797" cy="2463"/>
          </a:xfrm>
          <a:custGeom>
            <a:avLst/>
            <a:gdLst/>
            <a:ahLst/>
            <a:cxnLst/>
            <a:rect l="l" t="t" r="r" b="b"/>
            <a:pathLst>
              <a:path w="3797" h="2463">
                <a:moveTo>
                  <a:pt x="1828" y="0"/>
                </a:moveTo>
                <a:lnTo>
                  <a:pt x="0" y="2463"/>
                </a:lnTo>
                <a:lnTo>
                  <a:pt x="3797" y="711"/>
                </a:lnTo>
                <a:lnTo>
                  <a:pt x="1828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9" name="object 2839"/>
          <p:cNvSpPr/>
          <p:nvPr/>
        </p:nvSpPr>
        <p:spPr>
          <a:xfrm>
            <a:off x="913828" y="5249428"/>
            <a:ext cx="14008" cy="6261"/>
          </a:xfrm>
          <a:custGeom>
            <a:avLst/>
            <a:gdLst/>
            <a:ahLst/>
            <a:cxnLst/>
            <a:rect l="l" t="t" r="r" b="b"/>
            <a:pathLst>
              <a:path w="14008" h="6261">
                <a:moveTo>
                  <a:pt x="0" y="1346"/>
                </a:moveTo>
                <a:lnTo>
                  <a:pt x="5461" y="4279"/>
                </a:lnTo>
                <a:lnTo>
                  <a:pt x="14008" y="6261"/>
                </a:lnTo>
                <a:lnTo>
                  <a:pt x="1346" y="0"/>
                </a:lnTo>
                <a:lnTo>
                  <a:pt x="0" y="13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0" name="object 2840"/>
          <p:cNvSpPr/>
          <p:nvPr/>
        </p:nvSpPr>
        <p:spPr>
          <a:xfrm>
            <a:off x="974972" y="5243579"/>
            <a:ext cx="12268" cy="8077"/>
          </a:xfrm>
          <a:custGeom>
            <a:avLst/>
            <a:gdLst/>
            <a:ahLst/>
            <a:cxnLst/>
            <a:rect l="l" t="t" r="r" b="b"/>
            <a:pathLst>
              <a:path w="12268" h="8077">
                <a:moveTo>
                  <a:pt x="9893" y="393"/>
                </a:moveTo>
                <a:lnTo>
                  <a:pt x="3479" y="4978"/>
                </a:lnTo>
                <a:lnTo>
                  <a:pt x="0" y="8077"/>
                </a:lnTo>
                <a:lnTo>
                  <a:pt x="8458" y="4432"/>
                </a:lnTo>
                <a:lnTo>
                  <a:pt x="12268" y="0"/>
                </a:lnTo>
                <a:lnTo>
                  <a:pt x="9893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1" name="object 2841"/>
          <p:cNvSpPr/>
          <p:nvPr/>
        </p:nvSpPr>
        <p:spPr>
          <a:xfrm>
            <a:off x="929190" y="5255129"/>
            <a:ext cx="34696" cy="2692"/>
          </a:xfrm>
          <a:custGeom>
            <a:avLst/>
            <a:gdLst/>
            <a:ahLst/>
            <a:cxnLst/>
            <a:rect l="l" t="t" r="r" b="b"/>
            <a:pathLst>
              <a:path w="34696" h="2692">
                <a:moveTo>
                  <a:pt x="11252" y="1904"/>
                </a:moveTo>
                <a:lnTo>
                  <a:pt x="1193" y="0"/>
                </a:lnTo>
                <a:lnTo>
                  <a:pt x="0" y="800"/>
                </a:lnTo>
                <a:lnTo>
                  <a:pt x="5219" y="2692"/>
                </a:lnTo>
                <a:lnTo>
                  <a:pt x="25501" y="2616"/>
                </a:lnTo>
                <a:lnTo>
                  <a:pt x="34696" y="876"/>
                </a:lnTo>
                <a:lnTo>
                  <a:pt x="11252" y="19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2" name="object 2842"/>
          <p:cNvSpPr/>
          <p:nvPr/>
        </p:nvSpPr>
        <p:spPr>
          <a:xfrm>
            <a:off x="752732" y="5299087"/>
            <a:ext cx="118402" cy="118402"/>
          </a:xfrm>
          <a:custGeom>
            <a:avLst/>
            <a:gdLst/>
            <a:ahLst/>
            <a:cxnLst/>
            <a:rect l="l" t="t" r="r" b="b"/>
            <a:pathLst>
              <a:path w="118402" h="118402">
                <a:moveTo>
                  <a:pt x="75793" y="1270"/>
                </a:moveTo>
                <a:lnTo>
                  <a:pt x="66128" y="0"/>
                </a:lnTo>
                <a:lnTo>
                  <a:pt x="50533" y="0"/>
                </a:lnTo>
                <a:lnTo>
                  <a:pt x="31673" y="5943"/>
                </a:lnTo>
                <a:lnTo>
                  <a:pt x="18059" y="15684"/>
                </a:lnTo>
                <a:lnTo>
                  <a:pt x="7048" y="29464"/>
                </a:lnTo>
                <a:lnTo>
                  <a:pt x="0" y="47205"/>
                </a:lnTo>
                <a:lnTo>
                  <a:pt x="0" y="71602"/>
                </a:lnTo>
                <a:lnTo>
                  <a:pt x="5461" y="86804"/>
                </a:lnTo>
                <a:lnTo>
                  <a:pt x="9817" y="93459"/>
                </a:lnTo>
                <a:lnTo>
                  <a:pt x="19405" y="104470"/>
                </a:lnTo>
                <a:lnTo>
                  <a:pt x="34378" y="114287"/>
                </a:lnTo>
                <a:lnTo>
                  <a:pt x="49580" y="118402"/>
                </a:lnTo>
                <a:lnTo>
                  <a:pt x="65659" y="118325"/>
                </a:lnTo>
                <a:lnTo>
                  <a:pt x="78486" y="116027"/>
                </a:lnTo>
                <a:lnTo>
                  <a:pt x="92430" y="109372"/>
                </a:lnTo>
                <a:lnTo>
                  <a:pt x="107391" y="95440"/>
                </a:lnTo>
                <a:lnTo>
                  <a:pt x="115709" y="80314"/>
                </a:lnTo>
                <a:lnTo>
                  <a:pt x="118402" y="66535"/>
                </a:lnTo>
                <a:lnTo>
                  <a:pt x="118402" y="52273"/>
                </a:lnTo>
                <a:lnTo>
                  <a:pt x="115709" y="38493"/>
                </a:lnTo>
                <a:lnTo>
                  <a:pt x="106210" y="21856"/>
                </a:lnTo>
                <a:lnTo>
                  <a:pt x="97739" y="13779"/>
                </a:lnTo>
                <a:lnTo>
                  <a:pt x="88150" y="6896"/>
                </a:lnTo>
                <a:lnTo>
                  <a:pt x="75793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3" name="object 2843"/>
          <p:cNvSpPr/>
          <p:nvPr/>
        </p:nvSpPr>
        <p:spPr>
          <a:xfrm>
            <a:off x="929114" y="5458754"/>
            <a:ext cx="38798" cy="3403"/>
          </a:xfrm>
          <a:custGeom>
            <a:avLst/>
            <a:gdLst/>
            <a:ahLst/>
            <a:cxnLst/>
            <a:rect l="l" t="t" r="r" b="b"/>
            <a:pathLst>
              <a:path w="38798" h="3403">
                <a:moveTo>
                  <a:pt x="27330" y="0"/>
                </a:moveTo>
                <a:lnTo>
                  <a:pt x="6248" y="0"/>
                </a:lnTo>
                <a:lnTo>
                  <a:pt x="0" y="2298"/>
                </a:lnTo>
                <a:lnTo>
                  <a:pt x="2057" y="2933"/>
                </a:lnTo>
                <a:lnTo>
                  <a:pt x="7683" y="1346"/>
                </a:lnTo>
                <a:lnTo>
                  <a:pt x="25971" y="1346"/>
                </a:lnTo>
                <a:lnTo>
                  <a:pt x="38798" y="3403"/>
                </a:lnTo>
                <a:lnTo>
                  <a:pt x="35712" y="1270"/>
                </a:lnTo>
                <a:lnTo>
                  <a:pt x="2733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4" name="object 2844"/>
          <p:cNvSpPr/>
          <p:nvPr/>
        </p:nvSpPr>
        <p:spPr>
          <a:xfrm>
            <a:off x="975210" y="5465095"/>
            <a:ext cx="14655" cy="9575"/>
          </a:xfrm>
          <a:custGeom>
            <a:avLst/>
            <a:gdLst/>
            <a:ahLst/>
            <a:cxnLst/>
            <a:rect l="l" t="t" r="r" b="b"/>
            <a:pathLst>
              <a:path w="14655" h="9575">
                <a:moveTo>
                  <a:pt x="546" y="1739"/>
                </a:moveTo>
                <a:lnTo>
                  <a:pt x="10134" y="7442"/>
                </a:lnTo>
                <a:lnTo>
                  <a:pt x="14655" y="9575"/>
                </a:lnTo>
                <a:lnTo>
                  <a:pt x="11557" y="6019"/>
                </a:lnTo>
                <a:lnTo>
                  <a:pt x="0" y="0"/>
                </a:lnTo>
                <a:lnTo>
                  <a:pt x="546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5" name="object 2845"/>
          <p:cNvSpPr/>
          <p:nvPr/>
        </p:nvSpPr>
        <p:spPr>
          <a:xfrm>
            <a:off x="910099" y="5461289"/>
            <a:ext cx="17741" cy="7683"/>
          </a:xfrm>
          <a:custGeom>
            <a:avLst/>
            <a:gdLst/>
            <a:ahLst/>
            <a:cxnLst/>
            <a:rect l="l" t="t" r="r" b="b"/>
            <a:pathLst>
              <a:path w="17741" h="7683">
                <a:moveTo>
                  <a:pt x="8712" y="1511"/>
                </a:moveTo>
                <a:lnTo>
                  <a:pt x="0" y="7683"/>
                </a:lnTo>
                <a:lnTo>
                  <a:pt x="5080" y="6184"/>
                </a:lnTo>
                <a:lnTo>
                  <a:pt x="10147" y="2933"/>
                </a:lnTo>
                <a:lnTo>
                  <a:pt x="17424" y="546"/>
                </a:lnTo>
                <a:lnTo>
                  <a:pt x="17741" y="0"/>
                </a:lnTo>
                <a:lnTo>
                  <a:pt x="871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6" name="object 2846"/>
          <p:cNvSpPr/>
          <p:nvPr/>
        </p:nvSpPr>
        <p:spPr>
          <a:xfrm>
            <a:off x="994293" y="5479031"/>
            <a:ext cx="9499" cy="11950"/>
          </a:xfrm>
          <a:custGeom>
            <a:avLst/>
            <a:gdLst/>
            <a:ahLst/>
            <a:cxnLst/>
            <a:rect l="l" t="t" r="r" b="b"/>
            <a:pathLst>
              <a:path w="9499" h="11950">
                <a:moveTo>
                  <a:pt x="711" y="3086"/>
                </a:moveTo>
                <a:lnTo>
                  <a:pt x="6337" y="9982"/>
                </a:lnTo>
                <a:lnTo>
                  <a:pt x="9499" y="11950"/>
                </a:lnTo>
                <a:lnTo>
                  <a:pt x="3644" y="3009"/>
                </a:lnTo>
                <a:lnTo>
                  <a:pt x="0" y="0"/>
                </a:lnTo>
                <a:lnTo>
                  <a:pt x="711" y="308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7" name="object 2847"/>
          <p:cNvSpPr/>
          <p:nvPr/>
        </p:nvSpPr>
        <p:spPr>
          <a:xfrm>
            <a:off x="893937" y="5471974"/>
            <a:ext cx="11734" cy="11176"/>
          </a:xfrm>
          <a:custGeom>
            <a:avLst/>
            <a:gdLst/>
            <a:ahLst/>
            <a:cxnLst/>
            <a:rect l="l" t="t" r="r" b="b"/>
            <a:pathLst>
              <a:path w="11734" h="11175">
                <a:moveTo>
                  <a:pt x="5626" y="3251"/>
                </a:moveTo>
                <a:lnTo>
                  <a:pt x="0" y="11175"/>
                </a:lnTo>
                <a:lnTo>
                  <a:pt x="4203" y="8724"/>
                </a:lnTo>
                <a:lnTo>
                  <a:pt x="6972" y="4597"/>
                </a:lnTo>
                <a:lnTo>
                  <a:pt x="11569" y="952"/>
                </a:lnTo>
                <a:lnTo>
                  <a:pt x="11734" y="0"/>
                </a:lnTo>
                <a:lnTo>
                  <a:pt x="5626" y="325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8" name="object 2848"/>
          <p:cNvSpPr/>
          <p:nvPr/>
        </p:nvSpPr>
        <p:spPr>
          <a:xfrm>
            <a:off x="1006737" y="5496852"/>
            <a:ext cx="4978" cy="16395"/>
          </a:xfrm>
          <a:custGeom>
            <a:avLst/>
            <a:gdLst/>
            <a:ahLst/>
            <a:cxnLst/>
            <a:rect l="l" t="t" r="r" b="b"/>
            <a:pathLst>
              <a:path w="4978" h="16395">
                <a:moveTo>
                  <a:pt x="622" y="4673"/>
                </a:moveTo>
                <a:lnTo>
                  <a:pt x="4978" y="16395"/>
                </a:lnTo>
                <a:lnTo>
                  <a:pt x="4813" y="10058"/>
                </a:lnTo>
                <a:lnTo>
                  <a:pt x="0" y="0"/>
                </a:lnTo>
                <a:lnTo>
                  <a:pt x="622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9" name="object 2849"/>
          <p:cNvSpPr/>
          <p:nvPr/>
        </p:nvSpPr>
        <p:spPr>
          <a:xfrm>
            <a:off x="882863" y="5487272"/>
            <a:ext cx="7835" cy="14960"/>
          </a:xfrm>
          <a:custGeom>
            <a:avLst/>
            <a:gdLst/>
            <a:ahLst/>
            <a:cxnLst/>
            <a:rect l="l" t="t" r="r" b="b"/>
            <a:pathLst>
              <a:path w="7835" h="14960">
                <a:moveTo>
                  <a:pt x="3556" y="5143"/>
                </a:moveTo>
                <a:lnTo>
                  <a:pt x="0" y="14960"/>
                </a:lnTo>
                <a:lnTo>
                  <a:pt x="2044" y="13309"/>
                </a:lnTo>
                <a:lnTo>
                  <a:pt x="5549" y="5702"/>
                </a:lnTo>
                <a:lnTo>
                  <a:pt x="7835" y="0"/>
                </a:lnTo>
                <a:lnTo>
                  <a:pt x="3556" y="514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0" name="object 2850"/>
          <p:cNvSpPr/>
          <p:nvPr/>
        </p:nvSpPr>
        <p:spPr>
          <a:xfrm>
            <a:off x="1012259" y="5514754"/>
            <a:ext cx="1993" cy="23279"/>
          </a:xfrm>
          <a:custGeom>
            <a:avLst/>
            <a:gdLst/>
            <a:ahLst/>
            <a:cxnLst/>
            <a:rect l="l" t="t" r="r" b="b"/>
            <a:pathLst>
              <a:path w="1993" h="23279">
                <a:moveTo>
                  <a:pt x="723" y="10134"/>
                </a:moveTo>
                <a:lnTo>
                  <a:pt x="0" y="23279"/>
                </a:lnTo>
                <a:lnTo>
                  <a:pt x="1993" y="14643"/>
                </a:lnTo>
                <a:lnTo>
                  <a:pt x="647" y="469"/>
                </a:lnTo>
                <a:lnTo>
                  <a:pt x="0" y="0"/>
                </a:lnTo>
                <a:lnTo>
                  <a:pt x="723" y="1013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1" name="object 2851"/>
          <p:cNvSpPr/>
          <p:nvPr/>
        </p:nvSpPr>
        <p:spPr>
          <a:xfrm>
            <a:off x="881189" y="5545005"/>
            <a:ext cx="1435" cy="4114"/>
          </a:xfrm>
          <a:custGeom>
            <a:avLst/>
            <a:gdLst/>
            <a:ahLst/>
            <a:cxnLst/>
            <a:rect l="l" t="t" r="r" b="b"/>
            <a:pathLst>
              <a:path w="1435" h="4114">
                <a:moveTo>
                  <a:pt x="1435" y="4114"/>
                </a:moveTo>
                <a:lnTo>
                  <a:pt x="876" y="558"/>
                </a:lnTo>
                <a:lnTo>
                  <a:pt x="0" y="0"/>
                </a:lnTo>
                <a:lnTo>
                  <a:pt x="1435" y="41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2" name="object 2852"/>
          <p:cNvSpPr/>
          <p:nvPr/>
        </p:nvSpPr>
        <p:spPr>
          <a:xfrm>
            <a:off x="882629" y="5549121"/>
            <a:ext cx="6870" cy="13703"/>
          </a:xfrm>
          <a:custGeom>
            <a:avLst/>
            <a:gdLst/>
            <a:ahLst/>
            <a:cxnLst/>
            <a:rect l="l" t="t" r="r" b="b"/>
            <a:pathLst>
              <a:path w="6870" h="13703">
                <a:moveTo>
                  <a:pt x="863" y="4673"/>
                </a:moveTo>
                <a:lnTo>
                  <a:pt x="3708" y="11480"/>
                </a:lnTo>
                <a:lnTo>
                  <a:pt x="6870" y="13703"/>
                </a:lnTo>
                <a:lnTo>
                  <a:pt x="698" y="634"/>
                </a:lnTo>
                <a:lnTo>
                  <a:pt x="0" y="0"/>
                </a:lnTo>
                <a:lnTo>
                  <a:pt x="863" y="46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3" name="object 2853"/>
          <p:cNvSpPr/>
          <p:nvPr/>
        </p:nvSpPr>
        <p:spPr>
          <a:xfrm>
            <a:off x="1006648" y="5539539"/>
            <a:ext cx="5067" cy="16395"/>
          </a:xfrm>
          <a:custGeom>
            <a:avLst/>
            <a:gdLst/>
            <a:ahLst/>
            <a:cxnLst/>
            <a:rect l="l" t="t" r="r" b="b"/>
            <a:pathLst>
              <a:path w="5067" h="16395">
                <a:moveTo>
                  <a:pt x="711" y="11798"/>
                </a:moveTo>
                <a:lnTo>
                  <a:pt x="0" y="16395"/>
                </a:lnTo>
                <a:lnTo>
                  <a:pt x="4902" y="6413"/>
                </a:lnTo>
                <a:lnTo>
                  <a:pt x="5067" y="0"/>
                </a:lnTo>
                <a:lnTo>
                  <a:pt x="711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4" name="object 2854"/>
          <p:cNvSpPr/>
          <p:nvPr/>
        </p:nvSpPr>
        <p:spPr>
          <a:xfrm>
            <a:off x="889514" y="5562827"/>
            <a:ext cx="2527" cy="4114"/>
          </a:xfrm>
          <a:custGeom>
            <a:avLst/>
            <a:gdLst/>
            <a:ahLst/>
            <a:cxnLst/>
            <a:rect l="l" t="t" r="r" b="b"/>
            <a:pathLst>
              <a:path w="2527" h="4114">
                <a:moveTo>
                  <a:pt x="939" y="3403"/>
                </a:moveTo>
                <a:lnTo>
                  <a:pt x="2527" y="4114"/>
                </a:lnTo>
                <a:lnTo>
                  <a:pt x="2451" y="1892"/>
                </a:lnTo>
                <a:lnTo>
                  <a:pt x="0" y="0"/>
                </a:lnTo>
                <a:lnTo>
                  <a:pt x="939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5" name="object 2855"/>
          <p:cNvSpPr/>
          <p:nvPr/>
        </p:nvSpPr>
        <p:spPr>
          <a:xfrm>
            <a:off x="894900" y="5570114"/>
            <a:ext cx="9740" cy="9334"/>
          </a:xfrm>
          <a:custGeom>
            <a:avLst/>
            <a:gdLst/>
            <a:ahLst/>
            <a:cxnLst/>
            <a:rect l="l" t="t" r="r" b="b"/>
            <a:pathLst>
              <a:path w="9740" h="9334">
                <a:moveTo>
                  <a:pt x="1028" y="2768"/>
                </a:moveTo>
                <a:lnTo>
                  <a:pt x="6565" y="8394"/>
                </a:lnTo>
                <a:lnTo>
                  <a:pt x="9740" y="9334"/>
                </a:lnTo>
                <a:lnTo>
                  <a:pt x="952" y="152"/>
                </a:lnTo>
                <a:lnTo>
                  <a:pt x="0" y="0"/>
                </a:lnTo>
                <a:lnTo>
                  <a:pt x="1028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6" name="object 2856"/>
          <p:cNvSpPr/>
          <p:nvPr/>
        </p:nvSpPr>
        <p:spPr>
          <a:xfrm>
            <a:off x="992632" y="5563219"/>
            <a:ext cx="9728" cy="11722"/>
          </a:xfrm>
          <a:custGeom>
            <a:avLst/>
            <a:gdLst/>
            <a:ahLst/>
            <a:cxnLst/>
            <a:rect l="l" t="t" r="r" b="b"/>
            <a:pathLst>
              <a:path w="9728" h="11722">
                <a:moveTo>
                  <a:pt x="8864" y="165"/>
                </a:moveTo>
                <a:lnTo>
                  <a:pt x="3162" y="6896"/>
                </a:lnTo>
                <a:lnTo>
                  <a:pt x="0" y="11722"/>
                </a:lnTo>
                <a:lnTo>
                  <a:pt x="6642" y="6261"/>
                </a:lnTo>
                <a:lnTo>
                  <a:pt x="9728" y="0"/>
                </a:lnTo>
                <a:lnTo>
                  <a:pt x="8864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7" name="object 2857"/>
          <p:cNvSpPr/>
          <p:nvPr/>
        </p:nvSpPr>
        <p:spPr>
          <a:xfrm>
            <a:off x="904638" y="5579455"/>
            <a:ext cx="3810" cy="2781"/>
          </a:xfrm>
          <a:custGeom>
            <a:avLst/>
            <a:gdLst/>
            <a:ahLst/>
            <a:cxnLst/>
            <a:rect l="l" t="t" r="r" b="b"/>
            <a:pathLst>
              <a:path w="3809" h="2781">
                <a:moveTo>
                  <a:pt x="1028" y="1828"/>
                </a:moveTo>
                <a:lnTo>
                  <a:pt x="3810" y="2781"/>
                </a:lnTo>
                <a:lnTo>
                  <a:pt x="0" y="0"/>
                </a:lnTo>
                <a:lnTo>
                  <a:pt x="1028" y="18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8" name="object 2858"/>
          <p:cNvSpPr/>
          <p:nvPr/>
        </p:nvSpPr>
        <p:spPr>
          <a:xfrm>
            <a:off x="976544" y="5578185"/>
            <a:ext cx="11963" cy="8166"/>
          </a:xfrm>
          <a:custGeom>
            <a:avLst/>
            <a:gdLst/>
            <a:ahLst/>
            <a:cxnLst/>
            <a:rect l="l" t="t" r="r" b="b"/>
            <a:pathLst>
              <a:path w="11963" h="8166">
                <a:moveTo>
                  <a:pt x="7696" y="5080"/>
                </a:moveTo>
                <a:lnTo>
                  <a:pt x="11963" y="0"/>
                </a:lnTo>
                <a:lnTo>
                  <a:pt x="9829" y="241"/>
                </a:lnTo>
                <a:lnTo>
                  <a:pt x="6350" y="3733"/>
                </a:lnTo>
                <a:lnTo>
                  <a:pt x="1346" y="5778"/>
                </a:lnTo>
                <a:lnTo>
                  <a:pt x="0" y="8166"/>
                </a:lnTo>
                <a:lnTo>
                  <a:pt x="7696" y="50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9" name="object 2859"/>
          <p:cNvSpPr/>
          <p:nvPr/>
        </p:nvSpPr>
        <p:spPr>
          <a:xfrm>
            <a:off x="912881" y="5585161"/>
            <a:ext cx="13766" cy="5295"/>
          </a:xfrm>
          <a:custGeom>
            <a:avLst/>
            <a:gdLst/>
            <a:ahLst/>
            <a:cxnLst/>
            <a:rect l="l" t="t" r="r" b="b"/>
            <a:pathLst>
              <a:path w="13766" h="5295">
                <a:moveTo>
                  <a:pt x="7759" y="4432"/>
                </a:moveTo>
                <a:lnTo>
                  <a:pt x="13766" y="5295"/>
                </a:lnTo>
                <a:lnTo>
                  <a:pt x="3708" y="76"/>
                </a:lnTo>
                <a:lnTo>
                  <a:pt x="0" y="0"/>
                </a:lnTo>
                <a:lnTo>
                  <a:pt x="7759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0" name="object 2860"/>
          <p:cNvSpPr/>
          <p:nvPr/>
        </p:nvSpPr>
        <p:spPr>
          <a:xfrm>
            <a:off x="926656" y="5590457"/>
            <a:ext cx="39916" cy="3251"/>
          </a:xfrm>
          <a:custGeom>
            <a:avLst/>
            <a:gdLst/>
            <a:ahLst/>
            <a:cxnLst/>
            <a:rect l="l" t="t" r="r" b="b"/>
            <a:pathLst>
              <a:path w="39916" h="3251">
                <a:moveTo>
                  <a:pt x="0" y="0"/>
                </a:moveTo>
                <a:lnTo>
                  <a:pt x="9105" y="3251"/>
                </a:lnTo>
                <a:lnTo>
                  <a:pt x="23914" y="3187"/>
                </a:lnTo>
                <a:lnTo>
                  <a:pt x="37769" y="1917"/>
                </a:lnTo>
                <a:lnTo>
                  <a:pt x="39916" y="165"/>
                </a:lnTo>
                <a:lnTo>
                  <a:pt x="17970" y="2463"/>
                </a:lnTo>
                <a:lnTo>
                  <a:pt x="0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1" name="object 2861"/>
          <p:cNvSpPr/>
          <p:nvPr/>
        </p:nvSpPr>
        <p:spPr>
          <a:xfrm>
            <a:off x="752656" y="5634973"/>
            <a:ext cx="118478" cy="118414"/>
          </a:xfrm>
          <a:custGeom>
            <a:avLst/>
            <a:gdLst/>
            <a:ahLst/>
            <a:cxnLst/>
            <a:rect l="l" t="t" r="r" b="b"/>
            <a:pathLst>
              <a:path w="118478" h="118414">
                <a:moveTo>
                  <a:pt x="75869" y="1270"/>
                </a:moveTo>
                <a:lnTo>
                  <a:pt x="70332" y="0"/>
                </a:lnTo>
                <a:lnTo>
                  <a:pt x="49263" y="0"/>
                </a:lnTo>
                <a:lnTo>
                  <a:pt x="37223" y="3086"/>
                </a:lnTo>
                <a:lnTo>
                  <a:pt x="18846" y="13627"/>
                </a:lnTo>
                <a:lnTo>
                  <a:pt x="6972" y="29311"/>
                </a:lnTo>
                <a:lnTo>
                  <a:pt x="0" y="47129"/>
                </a:lnTo>
                <a:lnTo>
                  <a:pt x="0" y="70256"/>
                </a:lnTo>
                <a:lnTo>
                  <a:pt x="5537" y="86728"/>
                </a:lnTo>
                <a:lnTo>
                  <a:pt x="16713" y="101688"/>
                </a:lnTo>
                <a:lnTo>
                  <a:pt x="34607" y="114134"/>
                </a:lnTo>
                <a:lnTo>
                  <a:pt x="51003" y="118414"/>
                </a:lnTo>
                <a:lnTo>
                  <a:pt x="61607" y="118325"/>
                </a:lnTo>
                <a:lnTo>
                  <a:pt x="75476" y="117055"/>
                </a:lnTo>
                <a:lnTo>
                  <a:pt x="93853" y="107950"/>
                </a:lnTo>
                <a:lnTo>
                  <a:pt x="103352" y="99479"/>
                </a:lnTo>
                <a:lnTo>
                  <a:pt x="109842" y="90843"/>
                </a:lnTo>
                <a:lnTo>
                  <a:pt x="117132" y="74764"/>
                </a:lnTo>
                <a:lnTo>
                  <a:pt x="118478" y="66446"/>
                </a:lnTo>
                <a:lnTo>
                  <a:pt x="118478" y="52273"/>
                </a:lnTo>
                <a:lnTo>
                  <a:pt x="115785" y="38493"/>
                </a:lnTo>
                <a:lnTo>
                  <a:pt x="106286" y="21780"/>
                </a:lnTo>
                <a:lnTo>
                  <a:pt x="92341" y="8242"/>
                </a:lnTo>
                <a:lnTo>
                  <a:pt x="75869" y="12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2" name="object 2862"/>
          <p:cNvSpPr/>
          <p:nvPr/>
        </p:nvSpPr>
        <p:spPr>
          <a:xfrm>
            <a:off x="928081" y="5793218"/>
            <a:ext cx="37147" cy="3644"/>
          </a:xfrm>
          <a:custGeom>
            <a:avLst/>
            <a:gdLst/>
            <a:ahLst/>
            <a:cxnLst/>
            <a:rect l="l" t="t" r="r" b="b"/>
            <a:pathLst>
              <a:path w="37147" h="3644">
                <a:moveTo>
                  <a:pt x="0" y="3327"/>
                </a:moveTo>
                <a:lnTo>
                  <a:pt x="7365" y="2768"/>
                </a:lnTo>
                <a:lnTo>
                  <a:pt x="14579" y="1346"/>
                </a:lnTo>
                <a:lnTo>
                  <a:pt x="37147" y="3644"/>
                </a:lnTo>
                <a:lnTo>
                  <a:pt x="32550" y="1346"/>
                </a:lnTo>
                <a:lnTo>
                  <a:pt x="11480" y="0"/>
                </a:lnTo>
                <a:lnTo>
                  <a:pt x="0" y="332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3" name="object 2863"/>
          <p:cNvSpPr/>
          <p:nvPr/>
        </p:nvSpPr>
        <p:spPr>
          <a:xfrm>
            <a:off x="914218" y="5797022"/>
            <a:ext cx="12268" cy="5067"/>
          </a:xfrm>
          <a:custGeom>
            <a:avLst/>
            <a:gdLst/>
            <a:ahLst/>
            <a:cxnLst/>
            <a:rect l="l" t="t" r="r" b="b"/>
            <a:pathLst>
              <a:path w="12268" h="5067">
                <a:moveTo>
                  <a:pt x="4673" y="1739"/>
                </a:moveTo>
                <a:lnTo>
                  <a:pt x="0" y="5067"/>
                </a:lnTo>
                <a:lnTo>
                  <a:pt x="10299" y="1816"/>
                </a:lnTo>
                <a:lnTo>
                  <a:pt x="12268" y="0"/>
                </a:lnTo>
                <a:lnTo>
                  <a:pt x="4673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4" name="object 2864"/>
          <p:cNvSpPr/>
          <p:nvPr/>
        </p:nvSpPr>
        <p:spPr>
          <a:xfrm>
            <a:off x="977889" y="5802327"/>
            <a:ext cx="11976" cy="8153"/>
          </a:xfrm>
          <a:custGeom>
            <a:avLst/>
            <a:gdLst/>
            <a:ahLst/>
            <a:cxnLst/>
            <a:rect l="l" t="t" r="r" b="b"/>
            <a:pathLst>
              <a:path w="11976" h="8153">
                <a:moveTo>
                  <a:pt x="8953" y="7442"/>
                </a:moveTo>
                <a:lnTo>
                  <a:pt x="11976" y="8153"/>
                </a:lnTo>
                <a:lnTo>
                  <a:pt x="6184" y="1905"/>
                </a:lnTo>
                <a:lnTo>
                  <a:pt x="0" y="0"/>
                </a:lnTo>
                <a:lnTo>
                  <a:pt x="8953" y="744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5" name="object 2865"/>
          <p:cNvSpPr/>
          <p:nvPr/>
        </p:nvSpPr>
        <p:spPr>
          <a:xfrm>
            <a:off x="896316" y="5806450"/>
            <a:ext cx="10693" cy="9347"/>
          </a:xfrm>
          <a:custGeom>
            <a:avLst/>
            <a:gdLst/>
            <a:ahLst/>
            <a:cxnLst/>
            <a:rect l="l" t="t" r="r" b="b"/>
            <a:pathLst>
              <a:path w="10693" h="9347">
                <a:moveTo>
                  <a:pt x="3098" y="4508"/>
                </a:moveTo>
                <a:lnTo>
                  <a:pt x="0" y="9347"/>
                </a:lnTo>
                <a:lnTo>
                  <a:pt x="10540" y="863"/>
                </a:lnTo>
                <a:lnTo>
                  <a:pt x="10693" y="0"/>
                </a:lnTo>
                <a:lnTo>
                  <a:pt x="3098" y="450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6" name="object 2866"/>
          <p:cNvSpPr/>
          <p:nvPr/>
        </p:nvSpPr>
        <p:spPr>
          <a:xfrm>
            <a:off x="995559" y="5816337"/>
            <a:ext cx="8229" cy="10541"/>
          </a:xfrm>
          <a:custGeom>
            <a:avLst/>
            <a:gdLst/>
            <a:ahLst/>
            <a:cxnLst/>
            <a:rect l="l" t="t" r="r" b="b"/>
            <a:pathLst>
              <a:path w="8229" h="10540">
                <a:moveTo>
                  <a:pt x="3644" y="1600"/>
                </a:moveTo>
                <a:lnTo>
                  <a:pt x="0" y="0"/>
                </a:lnTo>
                <a:lnTo>
                  <a:pt x="393" y="1993"/>
                </a:lnTo>
                <a:lnTo>
                  <a:pt x="2146" y="3086"/>
                </a:lnTo>
                <a:lnTo>
                  <a:pt x="6502" y="9918"/>
                </a:lnTo>
                <a:lnTo>
                  <a:pt x="8229" y="10540"/>
                </a:lnTo>
                <a:lnTo>
                  <a:pt x="3644" y="16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7" name="object 2867"/>
          <p:cNvSpPr/>
          <p:nvPr/>
        </p:nvSpPr>
        <p:spPr>
          <a:xfrm>
            <a:off x="1006732" y="5832746"/>
            <a:ext cx="4978" cy="15036"/>
          </a:xfrm>
          <a:custGeom>
            <a:avLst/>
            <a:gdLst/>
            <a:ahLst/>
            <a:cxnLst/>
            <a:rect l="l" t="t" r="r" b="b"/>
            <a:pathLst>
              <a:path w="4978" h="15036">
                <a:moveTo>
                  <a:pt x="787" y="4432"/>
                </a:moveTo>
                <a:lnTo>
                  <a:pt x="4978" y="15036"/>
                </a:lnTo>
                <a:lnTo>
                  <a:pt x="4825" y="8623"/>
                </a:lnTo>
                <a:lnTo>
                  <a:pt x="546" y="469"/>
                </a:lnTo>
                <a:lnTo>
                  <a:pt x="0" y="0"/>
                </a:lnTo>
                <a:lnTo>
                  <a:pt x="787" y="443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8" name="object 2868"/>
          <p:cNvSpPr/>
          <p:nvPr/>
        </p:nvSpPr>
        <p:spPr>
          <a:xfrm>
            <a:off x="883889" y="5823157"/>
            <a:ext cx="6883" cy="11887"/>
          </a:xfrm>
          <a:custGeom>
            <a:avLst/>
            <a:gdLst/>
            <a:ahLst/>
            <a:cxnLst/>
            <a:rect l="l" t="t" r="r" b="b"/>
            <a:pathLst>
              <a:path w="6883" h="11887">
                <a:moveTo>
                  <a:pt x="6096" y="317"/>
                </a:moveTo>
                <a:lnTo>
                  <a:pt x="2374" y="4914"/>
                </a:lnTo>
                <a:lnTo>
                  <a:pt x="0" y="11887"/>
                </a:lnTo>
                <a:lnTo>
                  <a:pt x="3314" y="7213"/>
                </a:lnTo>
                <a:lnTo>
                  <a:pt x="6883" y="0"/>
                </a:lnTo>
                <a:lnTo>
                  <a:pt x="6096" y="31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9" name="object 2869"/>
          <p:cNvSpPr/>
          <p:nvPr/>
        </p:nvSpPr>
        <p:spPr>
          <a:xfrm>
            <a:off x="1012275" y="5849301"/>
            <a:ext cx="1981" cy="24625"/>
          </a:xfrm>
          <a:custGeom>
            <a:avLst/>
            <a:gdLst/>
            <a:ahLst/>
            <a:cxnLst/>
            <a:rect l="l" t="t" r="r" b="b"/>
            <a:pathLst>
              <a:path w="1981" h="24625">
                <a:moveTo>
                  <a:pt x="0" y="24625"/>
                </a:moveTo>
                <a:lnTo>
                  <a:pt x="1981" y="15989"/>
                </a:lnTo>
                <a:lnTo>
                  <a:pt x="622" y="393"/>
                </a:lnTo>
                <a:lnTo>
                  <a:pt x="0" y="0"/>
                </a:lnTo>
                <a:lnTo>
                  <a:pt x="0" y="2462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0" name="object 2870"/>
          <p:cNvSpPr/>
          <p:nvPr/>
        </p:nvSpPr>
        <p:spPr>
          <a:xfrm>
            <a:off x="881275" y="5879473"/>
            <a:ext cx="1028" cy="4191"/>
          </a:xfrm>
          <a:custGeom>
            <a:avLst/>
            <a:gdLst/>
            <a:ahLst/>
            <a:cxnLst/>
            <a:rect l="l" t="t" r="r" b="b"/>
            <a:pathLst>
              <a:path w="1028" h="4190">
                <a:moveTo>
                  <a:pt x="1028" y="4190"/>
                </a:moveTo>
                <a:lnTo>
                  <a:pt x="787" y="622"/>
                </a:lnTo>
                <a:lnTo>
                  <a:pt x="0" y="0"/>
                </a:lnTo>
                <a:lnTo>
                  <a:pt x="1028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1" name="object 2871"/>
          <p:cNvSpPr/>
          <p:nvPr/>
        </p:nvSpPr>
        <p:spPr>
          <a:xfrm>
            <a:off x="1006731" y="5875427"/>
            <a:ext cx="5219" cy="15049"/>
          </a:xfrm>
          <a:custGeom>
            <a:avLst/>
            <a:gdLst/>
            <a:ahLst/>
            <a:cxnLst/>
            <a:rect l="l" t="t" r="r" b="b"/>
            <a:pathLst>
              <a:path w="5219" h="15049">
                <a:moveTo>
                  <a:pt x="0" y="15049"/>
                </a:moveTo>
                <a:lnTo>
                  <a:pt x="3403" y="10452"/>
                </a:lnTo>
                <a:lnTo>
                  <a:pt x="5219" y="1270"/>
                </a:lnTo>
                <a:lnTo>
                  <a:pt x="4978" y="0"/>
                </a:lnTo>
                <a:lnTo>
                  <a:pt x="0" y="1504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2" name="object 2872"/>
          <p:cNvSpPr/>
          <p:nvPr/>
        </p:nvSpPr>
        <p:spPr>
          <a:xfrm>
            <a:off x="883884" y="5888099"/>
            <a:ext cx="6731" cy="12039"/>
          </a:xfrm>
          <a:custGeom>
            <a:avLst/>
            <a:gdLst/>
            <a:ahLst/>
            <a:cxnLst/>
            <a:rect l="l" t="t" r="r" b="b"/>
            <a:pathLst>
              <a:path w="6731" h="12039">
                <a:moveTo>
                  <a:pt x="2374" y="6972"/>
                </a:moveTo>
                <a:lnTo>
                  <a:pt x="6730" y="12039"/>
                </a:lnTo>
                <a:lnTo>
                  <a:pt x="5397" y="8166"/>
                </a:lnTo>
                <a:lnTo>
                  <a:pt x="800" y="241"/>
                </a:lnTo>
                <a:lnTo>
                  <a:pt x="0" y="0"/>
                </a:lnTo>
                <a:lnTo>
                  <a:pt x="2374" y="697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3" name="object 2873"/>
          <p:cNvSpPr/>
          <p:nvPr/>
        </p:nvSpPr>
        <p:spPr>
          <a:xfrm>
            <a:off x="995796" y="5896324"/>
            <a:ext cx="8001" cy="10706"/>
          </a:xfrm>
          <a:custGeom>
            <a:avLst/>
            <a:gdLst/>
            <a:ahLst/>
            <a:cxnLst/>
            <a:rect l="l" t="t" r="r" b="b"/>
            <a:pathLst>
              <a:path w="8000" h="10706">
                <a:moveTo>
                  <a:pt x="7048" y="165"/>
                </a:moveTo>
                <a:lnTo>
                  <a:pt x="0" y="10706"/>
                </a:lnTo>
                <a:lnTo>
                  <a:pt x="4203" y="8331"/>
                </a:lnTo>
                <a:lnTo>
                  <a:pt x="8001" y="0"/>
                </a:lnTo>
                <a:lnTo>
                  <a:pt x="70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4" name="object 2874"/>
          <p:cNvSpPr/>
          <p:nvPr/>
        </p:nvSpPr>
        <p:spPr>
          <a:xfrm>
            <a:off x="896316" y="5907345"/>
            <a:ext cx="10693" cy="9423"/>
          </a:xfrm>
          <a:custGeom>
            <a:avLst/>
            <a:gdLst/>
            <a:ahLst/>
            <a:cxnLst/>
            <a:rect l="l" t="t" r="r" b="b"/>
            <a:pathLst>
              <a:path w="10693" h="9423">
                <a:moveTo>
                  <a:pt x="1041" y="2768"/>
                </a:moveTo>
                <a:lnTo>
                  <a:pt x="10693" y="9423"/>
                </a:lnTo>
                <a:lnTo>
                  <a:pt x="9512" y="6819"/>
                </a:lnTo>
                <a:lnTo>
                  <a:pt x="0" y="0"/>
                </a:lnTo>
                <a:lnTo>
                  <a:pt x="1041" y="276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5" name="object 2875"/>
          <p:cNvSpPr/>
          <p:nvPr/>
        </p:nvSpPr>
        <p:spPr>
          <a:xfrm>
            <a:off x="911531" y="5919707"/>
            <a:ext cx="14960" cy="6413"/>
          </a:xfrm>
          <a:custGeom>
            <a:avLst/>
            <a:gdLst/>
            <a:ahLst/>
            <a:cxnLst/>
            <a:rect l="l" t="t" r="r" b="b"/>
            <a:pathLst>
              <a:path w="14960" h="6413">
                <a:moveTo>
                  <a:pt x="5143" y="4190"/>
                </a:moveTo>
                <a:lnTo>
                  <a:pt x="14960" y="6413"/>
                </a:lnTo>
                <a:lnTo>
                  <a:pt x="12039" y="4190"/>
                </a:lnTo>
                <a:lnTo>
                  <a:pt x="6489" y="2844"/>
                </a:lnTo>
                <a:lnTo>
                  <a:pt x="2298" y="76"/>
                </a:lnTo>
                <a:lnTo>
                  <a:pt x="0" y="0"/>
                </a:lnTo>
                <a:lnTo>
                  <a:pt x="5143" y="41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6" name="object 2876"/>
          <p:cNvSpPr/>
          <p:nvPr/>
        </p:nvSpPr>
        <p:spPr>
          <a:xfrm>
            <a:off x="975122" y="5914240"/>
            <a:ext cx="13068" cy="7988"/>
          </a:xfrm>
          <a:custGeom>
            <a:avLst/>
            <a:gdLst/>
            <a:ahLst/>
            <a:cxnLst/>
            <a:rect l="l" t="t" r="r" b="b"/>
            <a:pathLst>
              <a:path w="13068" h="7988">
                <a:moveTo>
                  <a:pt x="11252" y="0"/>
                </a:moveTo>
                <a:lnTo>
                  <a:pt x="0" y="7988"/>
                </a:lnTo>
                <a:lnTo>
                  <a:pt x="7061" y="5613"/>
                </a:lnTo>
                <a:lnTo>
                  <a:pt x="13068" y="546"/>
                </a:lnTo>
                <a:lnTo>
                  <a:pt x="11252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7" name="object 2877"/>
          <p:cNvSpPr/>
          <p:nvPr/>
        </p:nvSpPr>
        <p:spPr>
          <a:xfrm>
            <a:off x="928084" y="5925173"/>
            <a:ext cx="41262" cy="4343"/>
          </a:xfrm>
          <a:custGeom>
            <a:avLst/>
            <a:gdLst/>
            <a:ahLst/>
            <a:cxnLst/>
            <a:rect l="l" t="t" r="r" b="b"/>
            <a:pathLst>
              <a:path w="41262" h="4343">
                <a:moveTo>
                  <a:pt x="33985" y="3403"/>
                </a:moveTo>
                <a:lnTo>
                  <a:pt x="41262" y="0"/>
                </a:lnTo>
                <a:lnTo>
                  <a:pt x="33578" y="1650"/>
                </a:lnTo>
                <a:lnTo>
                  <a:pt x="16471" y="2755"/>
                </a:lnTo>
                <a:lnTo>
                  <a:pt x="12268" y="2844"/>
                </a:lnTo>
                <a:lnTo>
                  <a:pt x="0" y="1422"/>
                </a:lnTo>
                <a:lnTo>
                  <a:pt x="10452" y="4343"/>
                </a:lnTo>
                <a:lnTo>
                  <a:pt x="33985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8" name="object 2878"/>
          <p:cNvSpPr/>
          <p:nvPr/>
        </p:nvSpPr>
        <p:spPr>
          <a:xfrm>
            <a:off x="754079" y="5300436"/>
            <a:ext cx="115709" cy="115709"/>
          </a:xfrm>
          <a:custGeom>
            <a:avLst/>
            <a:gdLst/>
            <a:ahLst/>
            <a:cxnLst/>
            <a:rect l="l" t="t" r="r" b="b"/>
            <a:pathLst>
              <a:path w="115709" h="115709">
                <a:moveTo>
                  <a:pt x="73101" y="1346"/>
                </a:moveTo>
                <a:lnTo>
                  <a:pt x="63360" y="0"/>
                </a:lnTo>
                <a:lnTo>
                  <a:pt x="50533" y="0"/>
                </a:lnTo>
                <a:lnTo>
                  <a:pt x="31686" y="5943"/>
                </a:lnTo>
                <a:lnTo>
                  <a:pt x="18059" y="15760"/>
                </a:lnTo>
                <a:lnTo>
                  <a:pt x="7124" y="29540"/>
                </a:lnTo>
                <a:lnTo>
                  <a:pt x="0" y="47205"/>
                </a:lnTo>
                <a:lnTo>
                  <a:pt x="0" y="68897"/>
                </a:lnTo>
                <a:lnTo>
                  <a:pt x="5461" y="84035"/>
                </a:lnTo>
                <a:lnTo>
                  <a:pt x="9817" y="90766"/>
                </a:lnTo>
                <a:lnTo>
                  <a:pt x="19405" y="101765"/>
                </a:lnTo>
                <a:lnTo>
                  <a:pt x="34378" y="111594"/>
                </a:lnTo>
                <a:lnTo>
                  <a:pt x="49580" y="115709"/>
                </a:lnTo>
                <a:lnTo>
                  <a:pt x="62966" y="115633"/>
                </a:lnTo>
                <a:lnTo>
                  <a:pt x="75717" y="113334"/>
                </a:lnTo>
                <a:lnTo>
                  <a:pt x="89725" y="106603"/>
                </a:lnTo>
                <a:lnTo>
                  <a:pt x="104698" y="92748"/>
                </a:lnTo>
                <a:lnTo>
                  <a:pt x="112941" y="77533"/>
                </a:lnTo>
                <a:lnTo>
                  <a:pt x="115709" y="63753"/>
                </a:lnTo>
                <a:lnTo>
                  <a:pt x="115709" y="52349"/>
                </a:lnTo>
                <a:lnTo>
                  <a:pt x="112941" y="38493"/>
                </a:lnTo>
                <a:lnTo>
                  <a:pt x="103428" y="21856"/>
                </a:lnTo>
                <a:lnTo>
                  <a:pt x="95034" y="13779"/>
                </a:lnTo>
                <a:lnTo>
                  <a:pt x="85382" y="6883"/>
                </a:lnTo>
                <a:lnTo>
                  <a:pt x="73101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9" name="object 2879"/>
          <p:cNvSpPr/>
          <p:nvPr/>
        </p:nvSpPr>
        <p:spPr>
          <a:xfrm>
            <a:off x="754076" y="5636323"/>
            <a:ext cx="115709" cy="115633"/>
          </a:xfrm>
          <a:custGeom>
            <a:avLst/>
            <a:gdLst/>
            <a:ahLst/>
            <a:cxnLst/>
            <a:rect l="l" t="t" r="r" b="b"/>
            <a:pathLst>
              <a:path w="115709" h="115633">
                <a:moveTo>
                  <a:pt x="73025" y="1346"/>
                </a:moveTo>
                <a:lnTo>
                  <a:pt x="67487" y="0"/>
                </a:lnTo>
                <a:lnTo>
                  <a:pt x="49187" y="0"/>
                </a:lnTo>
                <a:lnTo>
                  <a:pt x="37147" y="3086"/>
                </a:lnTo>
                <a:lnTo>
                  <a:pt x="18770" y="13703"/>
                </a:lnTo>
                <a:lnTo>
                  <a:pt x="6896" y="29298"/>
                </a:lnTo>
                <a:lnTo>
                  <a:pt x="0" y="47116"/>
                </a:lnTo>
                <a:lnTo>
                  <a:pt x="0" y="67551"/>
                </a:lnTo>
                <a:lnTo>
                  <a:pt x="5549" y="84035"/>
                </a:lnTo>
                <a:lnTo>
                  <a:pt x="16713" y="98996"/>
                </a:lnTo>
                <a:lnTo>
                  <a:pt x="34531" y="111429"/>
                </a:lnTo>
                <a:lnTo>
                  <a:pt x="50927" y="115633"/>
                </a:lnTo>
                <a:lnTo>
                  <a:pt x="58851" y="115633"/>
                </a:lnTo>
                <a:lnTo>
                  <a:pt x="72631" y="114287"/>
                </a:lnTo>
                <a:lnTo>
                  <a:pt x="91084" y="105181"/>
                </a:lnTo>
                <a:lnTo>
                  <a:pt x="100584" y="96786"/>
                </a:lnTo>
                <a:lnTo>
                  <a:pt x="106997" y="88074"/>
                </a:lnTo>
                <a:lnTo>
                  <a:pt x="114363" y="72072"/>
                </a:lnTo>
                <a:lnTo>
                  <a:pt x="115709" y="63753"/>
                </a:lnTo>
                <a:lnTo>
                  <a:pt x="115709" y="52273"/>
                </a:lnTo>
                <a:lnTo>
                  <a:pt x="112941" y="38493"/>
                </a:lnTo>
                <a:lnTo>
                  <a:pt x="103441" y="21856"/>
                </a:lnTo>
                <a:lnTo>
                  <a:pt x="89573" y="8242"/>
                </a:lnTo>
                <a:lnTo>
                  <a:pt x="73025" y="13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0" name="object 2880"/>
          <p:cNvSpPr/>
          <p:nvPr/>
        </p:nvSpPr>
        <p:spPr>
          <a:xfrm>
            <a:off x="1202825" y="5903386"/>
            <a:ext cx="1270" cy="68186"/>
          </a:xfrm>
          <a:custGeom>
            <a:avLst/>
            <a:gdLst/>
            <a:ahLst/>
            <a:cxnLst/>
            <a:rect l="l" t="t" r="r" b="b"/>
            <a:pathLst>
              <a:path w="1269" h="68186">
                <a:moveTo>
                  <a:pt x="1269" y="0"/>
                </a:moveTo>
                <a:lnTo>
                  <a:pt x="558" y="4432"/>
                </a:lnTo>
                <a:lnTo>
                  <a:pt x="317" y="8953"/>
                </a:lnTo>
                <a:lnTo>
                  <a:pt x="0" y="13931"/>
                </a:lnTo>
                <a:lnTo>
                  <a:pt x="76" y="18923"/>
                </a:lnTo>
                <a:lnTo>
                  <a:pt x="33" y="33154"/>
                </a:lnTo>
                <a:lnTo>
                  <a:pt x="19" y="42734"/>
                </a:lnTo>
                <a:lnTo>
                  <a:pt x="31" y="52356"/>
                </a:lnTo>
                <a:lnTo>
                  <a:pt x="71" y="66711"/>
                </a:lnTo>
                <a:lnTo>
                  <a:pt x="76" y="681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1" name="object 2881"/>
          <p:cNvSpPr/>
          <p:nvPr/>
        </p:nvSpPr>
        <p:spPr>
          <a:xfrm>
            <a:off x="1204019" y="5885086"/>
            <a:ext cx="7683" cy="18300"/>
          </a:xfrm>
          <a:custGeom>
            <a:avLst/>
            <a:gdLst/>
            <a:ahLst/>
            <a:cxnLst/>
            <a:rect l="l" t="t" r="r" b="b"/>
            <a:pathLst>
              <a:path w="7683" h="18300">
                <a:moveTo>
                  <a:pt x="76" y="18300"/>
                </a:moveTo>
                <a:lnTo>
                  <a:pt x="0" y="17830"/>
                </a:lnTo>
                <a:lnTo>
                  <a:pt x="152" y="17348"/>
                </a:lnTo>
                <a:lnTo>
                  <a:pt x="1816" y="11493"/>
                </a:lnTo>
                <a:lnTo>
                  <a:pt x="1422" y="11010"/>
                </a:lnTo>
                <a:lnTo>
                  <a:pt x="3721" y="5626"/>
                </a:lnTo>
                <a:lnTo>
                  <a:pt x="4991" y="2768"/>
                </a:lnTo>
                <a:lnTo>
                  <a:pt x="5384" y="2146"/>
                </a:lnTo>
                <a:lnTo>
                  <a:pt x="768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2" name="object 2882"/>
          <p:cNvSpPr/>
          <p:nvPr/>
        </p:nvSpPr>
        <p:spPr>
          <a:xfrm>
            <a:off x="1262858" y="5901246"/>
            <a:ext cx="4002" cy="51396"/>
          </a:xfrm>
          <a:custGeom>
            <a:avLst/>
            <a:gdLst/>
            <a:ahLst/>
            <a:cxnLst/>
            <a:rect l="l" t="t" r="r" b="b"/>
            <a:pathLst>
              <a:path w="4002" h="51396">
                <a:moveTo>
                  <a:pt x="0" y="0"/>
                </a:moveTo>
                <a:lnTo>
                  <a:pt x="1739" y="3327"/>
                </a:lnTo>
                <a:lnTo>
                  <a:pt x="1905" y="3721"/>
                </a:lnTo>
                <a:lnTo>
                  <a:pt x="2616" y="7365"/>
                </a:lnTo>
                <a:lnTo>
                  <a:pt x="3644" y="12992"/>
                </a:lnTo>
                <a:lnTo>
                  <a:pt x="3568" y="13220"/>
                </a:lnTo>
                <a:lnTo>
                  <a:pt x="3721" y="19088"/>
                </a:lnTo>
                <a:lnTo>
                  <a:pt x="4002" y="32576"/>
                </a:lnTo>
                <a:lnTo>
                  <a:pt x="3919" y="42918"/>
                </a:lnTo>
                <a:lnTo>
                  <a:pt x="3721" y="5139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3" name="object 2883"/>
          <p:cNvSpPr/>
          <p:nvPr/>
        </p:nvSpPr>
        <p:spPr>
          <a:xfrm>
            <a:off x="1221994" y="5871552"/>
            <a:ext cx="33578" cy="4826"/>
          </a:xfrm>
          <a:custGeom>
            <a:avLst/>
            <a:gdLst/>
            <a:ahLst/>
            <a:cxnLst/>
            <a:rect l="l" t="t" r="r" b="b"/>
            <a:pathLst>
              <a:path w="33578" h="4825">
                <a:moveTo>
                  <a:pt x="0" y="4825"/>
                </a:moveTo>
                <a:lnTo>
                  <a:pt x="6096" y="2285"/>
                </a:lnTo>
                <a:lnTo>
                  <a:pt x="6413" y="2209"/>
                </a:lnTo>
                <a:lnTo>
                  <a:pt x="12827" y="711"/>
                </a:lnTo>
                <a:lnTo>
                  <a:pt x="15836" y="0"/>
                </a:lnTo>
                <a:lnTo>
                  <a:pt x="16319" y="0"/>
                </a:lnTo>
                <a:lnTo>
                  <a:pt x="19481" y="228"/>
                </a:lnTo>
                <a:lnTo>
                  <a:pt x="26530" y="787"/>
                </a:lnTo>
                <a:lnTo>
                  <a:pt x="26695" y="863"/>
                </a:lnTo>
                <a:lnTo>
                  <a:pt x="33578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4" name="object 2884"/>
          <p:cNvSpPr/>
          <p:nvPr/>
        </p:nvSpPr>
        <p:spPr>
          <a:xfrm>
            <a:off x="1273393" y="5885566"/>
            <a:ext cx="8712" cy="30962"/>
          </a:xfrm>
          <a:custGeom>
            <a:avLst/>
            <a:gdLst/>
            <a:ahLst/>
            <a:cxnLst/>
            <a:rect l="l" t="t" r="r" b="b"/>
            <a:pathLst>
              <a:path w="8712" h="30962">
                <a:moveTo>
                  <a:pt x="0" y="0"/>
                </a:moveTo>
                <a:lnTo>
                  <a:pt x="3009" y="3556"/>
                </a:lnTo>
                <a:lnTo>
                  <a:pt x="3568" y="4508"/>
                </a:lnTo>
                <a:lnTo>
                  <a:pt x="4914" y="9029"/>
                </a:lnTo>
                <a:lnTo>
                  <a:pt x="7518" y="17500"/>
                </a:lnTo>
                <a:lnTo>
                  <a:pt x="6972" y="18059"/>
                </a:lnTo>
                <a:lnTo>
                  <a:pt x="8394" y="27089"/>
                </a:lnTo>
                <a:lnTo>
                  <a:pt x="8712" y="28905"/>
                </a:lnTo>
                <a:lnTo>
                  <a:pt x="8712" y="29146"/>
                </a:lnTo>
                <a:lnTo>
                  <a:pt x="8559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5" name="object 2885"/>
          <p:cNvSpPr/>
          <p:nvPr/>
        </p:nvSpPr>
        <p:spPr>
          <a:xfrm>
            <a:off x="1155543" y="5875987"/>
            <a:ext cx="75552" cy="189522"/>
          </a:xfrm>
          <a:custGeom>
            <a:avLst/>
            <a:gdLst/>
            <a:ahLst/>
            <a:cxnLst/>
            <a:rect l="l" t="t" r="r" b="b"/>
            <a:pathLst>
              <a:path w="75552" h="189522">
                <a:moveTo>
                  <a:pt x="0" y="5537"/>
                </a:moveTo>
                <a:lnTo>
                  <a:pt x="0" y="0"/>
                </a:lnTo>
                <a:lnTo>
                  <a:pt x="76" y="189522"/>
                </a:lnTo>
                <a:lnTo>
                  <a:pt x="75552" y="189445"/>
                </a:lnTo>
                <a:lnTo>
                  <a:pt x="71907" y="1895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6" name="object 2886"/>
          <p:cNvSpPr/>
          <p:nvPr/>
        </p:nvSpPr>
        <p:spPr>
          <a:xfrm>
            <a:off x="1155467" y="4991947"/>
            <a:ext cx="11557" cy="884034"/>
          </a:xfrm>
          <a:custGeom>
            <a:avLst/>
            <a:gdLst/>
            <a:ahLst/>
            <a:cxnLst/>
            <a:rect l="l" t="t" r="r" b="b"/>
            <a:pathLst>
              <a:path w="11556" h="884034">
                <a:moveTo>
                  <a:pt x="76" y="884034"/>
                </a:moveTo>
                <a:lnTo>
                  <a:pt x="0" y="0"/>
                </a:lnTo>
                <a:lnTo>
                  <a:pt x="11557" y="0"/>
                </a:ln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7" name="object 2887"/>
          <p:cNvSpPr/>
          <p:nvPr/>
        </p:nvSpPr>
        <p:spPr>
          <a:xfrm>
            <a:off x="1155465" y="5137039"/>
            <a:ext cx="0" cy="7848"/>
          </a:xfrm>
          <a:custGeom>
            <a:avLst/>
            <a:gdLst/>
            <a:ahLst/>
            <a:cxnLst/>
            <a:rect l="l" t="t" r="r" b="b"/>
            <a:pathLst>
              <a:path h="7848">
                <a:moveTo>
                  <a:pt x="0" y="784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8" name="object 2888"/>
          <p:cNvSpPr/>
          <p:nvPr/>
        </p:nvSpPr>
        <p:spPr>
          <a:xfrm>
            <a:off x="1167028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355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9" name="object 2889"/>
          <p:cNvSpPr/>
          <p:nvPr/>
        </p:nvSpPr>
        <p:spPr>
          <a:xfrm>
            <a:off x="1185322" y="4991952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  <a:lnTo>
                  <a:pt x="1710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0" name="object 2890"/>
          <p:cNvSpPr/>
          <p:nvPr/>
        </p:nvSpPr>
        <p:spPr>
          <a:xfrm>
            <a:off x="1194509" y="4991952"/>
            <a:ext cx="91478" cy="0"/>
          </a:xfrm>
          <a:custGeom>
            <a:avLst/>
            <a:gdLst/>
            <a:ahLst/>
            <a:cxnLst/>
            <a:rect l="l" t="t" r="r" b="b"/>
            <a:pathLst>
              <a:path w="91478">
                <a:moveTo>
                  <a:pt x="0" y="0"/>
                </a:moveTo>
                <a:lnTo>
                  <a:pt x="91478" y="0"/>
                </a:lnTo>
                <a:lnTo>
                  <a:pt x="8237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1" name="object 2891"/>
          <p:cNvSpPr/>
          <p:nvPr/>
        </p:nvSpPr>
        <p:spPr>
          <a:xfrm>
            <a:off x="1203775" y="5903387"/>
            <a:ext cx="317" cy="2374"/>
          </a:xfrm>
          <a:custGeom>
            <a:avLst/>
            <a:gdLst/>
            <a:ahLst/>
            <a:cxnLst/>
            <a:rect l="l" t="t" r="r" b="b"/>
            <a:pathLst>
              <a:path w="317" h="2374">
                <a:moveTo>
                  <a:pt x="0" y="2374"/>
                </a:moveTo>
                <a:lnTo>
                  <a:pt x="31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2" name="object 2892"/>
          <p:cNvSpPr/>
          <p:nvPr/>
        </p:nvSpPr>
        <p:spPr>
          <a:xfrm>
            <a:off x="1202905" y="5921679"/>
            <a:ext cx="134162" cy="49898"/>
          </a:xfrm>
          <a:custGeom>
            <a:avLst/>
            <a:gdLst/>
            <a:ahLst/>
            <a:cxnLst/>
            <a:rect l="l" t="t" r="r" b="b"/>
            <a:pathLst>
              <a:path w="134162" h="49898">
                <a:moveTo>
                  <a:pt x="0" y="49898"/>
                </a:moveTo>
                <a:lnTo>
                  <a:pt x="134162" y="49898"/>
                </a:lnTo>
                <a:lnTo>
                  <a:pt x="134162" y="30962"/>
                </a:lnTo>
                <a:lnTo>
                  <a:pt x="79121" y="30962"/>
                </a:lnTo>
                <a:lnTo>
                  <a:pt x="79121" y="0"/>
                </a:lnTo>
                <a:lnTo>
                  <a:pt x="79121" y="27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3" name="object 2893"/>
          <p:cNvSpPr/>
          <p:nvPr/>
        </p:nvSpPr>
        <p:spPr>
          <a:xfrm>
            <a:off x="1203143" y="5910190"/>
            <a:ext cx="241" cy="2146"/>
          </a:xfrm>
          <a:custGeom>
            <a:avLst/>
            <a:gdLst/>
            <a:ahLst/>
            <a:cxnLst/>
            <a:rect l="l" t="t" r="r" b="b"/>
            <a:pathLst>
              <a:path w="241" h="2146">
                <a:moveTo>
                  <a:pt x="0" y="2146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4" name="object 2894"/>
          <p:cNvSpPr/>
          <p:nvPr/>
        </p:nvSpPr>
        <p:spPr>
          <a:xfrm>
            <a:off x="1202822" y="5569164"/>
            <a:ext cx="83159" cy="20510"/>
          </a:xfrm>
          <a:custGeom>
            <a:avLst/>
            <a:gdLst/>
            <a:ahLst/>
            <a:cxnLst/>
            <a:rect l="l" t="t" r="r" b="b"/>
            <a:pathLst>
              <a:path w="83159" h="20510">
                <a:moveTo>
                  <a:pt x="241" y="393"/>
                </a:moveTo>
                <a:lnTo>
                  <a:pt x="800" y="0"/>
                </a:lnTo>
                <a:lnTo>
                  <a:pt x="0" y="558"/>
                </a:lnTo>
                <a:lnTo>
                  <a:pt x="0" y="20510"/>
                </a:lnTo>
                <a:lnTo>
                  <a:pt x="83159" y="20510"/>
                </a:lnTo>
                <a:lnTo>
                  <a:pt x="74053" y="205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5" name="object 2895"/>
          <p:cNvSpPr/>
          <p:nvPr/>
        </p:nvSpPr>
        <p:spPr>
          <a:xfrm>
            <a:off x="1203618" y="5505408"/>
            <a:ext cx="99314" cy="63753"/>
          </a:xfrm>
          <a:custGeom>
            <a:avLst/>
            <a:gdLst/>
            <a:ahLst/>
            <a:cxnLst/>
            <a:rect l="l" t="t" r="r" b="b"/>
            <a:pathLst>
              <a:path w="99313" h="63753">
                <a:moveTo>
                  <a:pt x="0" y="63753"/>
                </a:moveTo>
                <a:lnTo>
                  <a:pt x="99314" y="0"/>
                </a:lnTo>
                <a:lnTo>
                  <a:pt x="1140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6" name="object 2896"/>
          <p:cNvSpPr/>
          <p:nvPr/>
        </p:nvSpPr>
        <p:spPr>
          <a:xfrm>
            <a:off x="1202830" y="5486477"/>
            <a:ext cx="83159" cy="18923"/>
          </a:xfrm>
          <a:custGeom>
            <a:avLst/>
            <a:gdLst/>
            <a:ahLst/>
            <a:cxnLst/>
            <a:rect l="l" t="t" r="r" b="b"/>
            <a:pathLst>
              <a:path w="83159" h="18923">
                <a:moveTo>
                  <a:pt x="74206" y="0"/>
                </a:moveTo>
                <a:lnTo>
                  <a:pt x="83159" y="0"/>
                </a:lnTo>
                <a:lnTo>
                  <a:pt x="0" y="0"/>
                </a:lnTo>
                <a:lnTo>
                  <a:pt x="0" y="18923"/>
                </a:lnTo>
                <a:lnTo>
                  <a:pt x="19088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7" name="object 2897"/>
          <p:cNvSpPr/>
          <p:nvPr/>
        </p:nvSpPr>
        <p:spPr>
          <a:xfrm>
            <a:off x="1194509" y="5134592"/>
            <a:ext cx="9105" cy="4038"/>
          </a:xfrm>
          <a:custGeom>
            <a:avLst/>
            <a:gdLst/>
            <a:ahLst/>
            <a:cxnLst/>
            <a:rect l="l" t="t" r="r" b="b"/>
            <a:pathLst>
              <a:path w="9105" h="4038">
                <a:moveTo>
                  <a:pt x="0" y="0"/>
                </a:moveTo>
                <a:lnTo>
                  <a:pt x="0" y="4038"/>
                </a:lnTo>
                <a:lnTo>
                  <a:pt x="9105" y="4038"/>
                </a:lnTo>
                <a:lnTo>
                  <a:pt x="0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8" name="object 2898"/>
          <p:cNvSpPr/>
          <p:nvPr/>
        </p:nvSpPr>
        <p:spPr>
          <a:xfrm>
            <a:off x="1194509" y="5080886"/>
            <a:ext cx="63919" cy="54813"/>
          </a:xfrm>
          <a:custGeom>
            <a:avLst/>
            <a:gdLst/>
            <a:ahLst/>
            <a:cxnLst/>
            <a:rect l="l" t="t" r="r" b="b"/>
            <a:pathLst>
              <a:path w="63919" h="54813">
                <a:moveTo>
                  <a:pt x="0" y="54813"/>
                </a:moveTo>
                <a:lnTo>
                  <a:pt x="0" y="42379"/>
                </a:lnTo>
                <a:lnTo>
                  <a:pt x="63919" y="42379"/>
                </a:lnTo>
                <a:lnTo>
                  <a:pt x="63919" y="0"/>
                </a:lnTo>
                <a:lnTo>
                  <a:pt x="63919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9" name="object 2899"/>
          <p:cNvSpPr/>
          <p:nvPr/>
        </p:nvSpPr>
        <p:spPr>
          <a:xfrm>
            <a:off x="1198545" y="5123266"/>
            <a:ext cx="1587" cy="0"/>
          </a:xfrm>
          <a:custGeom>
            <a:avLst/>
            <a:gdLst/>
            <a:ahLst/>
            <a:cxnLst/>
            <a:rect l="l" t="t" r="r" b="b"/>
            <a:pathLst>
              <a:path w="1587">
                <a:moveTo>
                  <a:pt x="158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0" name="object 2900"/>
          <p:cNvSpPr/>
          <p:nvPr/>
        </p:nvSpPr>
        <p:spPr>
          <a:xfrm>
            <a:off x="1208128" y="5885092"/>
            <a:ext cx="3568" cy="5067"/>
          </a:xfrm>
          <a:custGeom>
            <a:avLst/>
            <a:gdLst/>
            <a:ahLst/>
            <a:cxnLst/>
            <a:rect l="l" t="t" r="r" b="b"/>
            <a:pathLst>
              <a:path w="3568" h="5067">
                <a:moveTo>
                  <a:pt x="3568" y="0"/>
                </a:moveTo>
                <a:lnTo>
                  <a:pt x="0" y="50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1" name="object 2901"/>
          <p:cNvSpPr/>
          <p:nvPr/>
        </p:nvSpPr>
        <p:spPr>
          <a:xfrm>
            <a:off x="1211698" y="5876381"/>
            <a:ext cx="10299" cy="8712"/>
          </a:xfrm>
          <a:custGeom>
            <a:avLst/>
            <a:gdLst/>
            <a:ahLst/>
            <a:cxnLst/>
            <a:rect l="l" t="t" r="r" b="b"/>
            <a:pathLst>
              <a:path w="10299" h="8712">
                <a:moveTo>
                  <a:pt x="8394" y="1422"/>
                </a:moveTo>
                <a:lnTo>
                  <a:pt x="10299" y="0"/>
                </a:lnTo>
                <a:lnTo>
                  <a:pt x="1663" y="6337"/>
                </a:lnTo>
                <a:lnTo>
                  <a:pt x="0" y="8712"/>
                </a:lnTo>
                <a:lnTo>
                  <a:pt x="469" y="79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2" name="object 2902"/>
          <p:cNvSpPr/>
          <p:nvPr/>
        </p:nvSpPr>
        <p:spPr>
          <a:xfrm>
            <a:off x="1203617" y="5138625"/>
            <a:ext cx="69697" cy="43014"/>
          </a:xfrm>
          <a:custGeom>
            <a:avLst/>
            <a:gdLst/>
            <a:ahLst/>
            <a:cxnLst/>
            <a:rect l="l" t="t" r="r" b="b"/>
            <a:pathLst>
              <a:path w="69697" h="43014">
                <a:moveTo>
                  <a:pt x="69697" y="31369"/>
                </a:moveTo>
                <a:lnTo>
                  <a:pt x="69697" y="43014"/>
                </a:lnTo>
                <a:lnTo>
                  <a:pt x="54965" y="43014"/>
                </a:lnTo>
                <a:lnTo>
                  <a:pt x="5481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3" name="object 2903"/>
          <p:cNvSpPr/>
          <p:nvPr/>
        </p:nvSpPr>
        <p:spPr>
          <a:xfrm>
            <a:off x="1221915" y="5971578"/>
            <a:ext cx="7048" cy="0"/>
          </a:xfrm>
          <a:custGeom>
            <a:avLst/>
            <a:gdLst/>
            <a:ahLst/>
            <a:cxnLst/>
            <a:rect l="l" t="t" r="r" b="b"/>
            <a:pathLst>
              <a:path w="7048">
                <a:moveTo>
                  <a:pt x="0" y="0"/>
                </a:moveTo>
                <a:lnTo>
                  <a:pt x="704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4" name="object 2904"/>
          <p:cNvSpPr/>
          <p:nvPr/>
        </p:nvSpPr>
        <p:spPr>
          <a:xfrm>
            <a:off x="1255729" y="5894193"/>
            <a:ext cx="7137" cy="7061"/>
          </a:xfrm>
          <a:custGeom>
            <a:avLst/>
            <a:gdLst/>
            <a:ahLst/>
            <a:cxnLst/>
            <a:rect l="l" t="t" r="r" b="b"/>
            <a:pathLst>
              <a:path w="7137" h="7061">
                <a:moveTo>
                  <a:pt x="241" y="165"/>
                </a:moveTo>
                <a:lnTo>
                  <a:pt x="0" y="0"/>
                </a:lnTo>
                <a:lnTo>
                  <a:pt x="3403" y="2374"/>
                </a:lnTo>
                <a:lnTo>
                  <a:pt x="7137" y="70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5" name="object 2905"/>
          <p:cNvSpPr/>
          <p:nvPr/>
        </p:nvSpPr>
        <p:spPr>
          <a:xfrm>
            <a:off x="1218349" y="5927780"/>
            <a:ext cx="48234" cy="24866"/>
          </a:xfrm>
          <a:custGeom>
            <a:avLst/>
            <a:gdLst/>
            <a:ahLst/>
            <a:cxnLst/>
            <a:rect l="l" t="t" r="r" b="b"/>
            <a:pathLst>
              <a:path w="48234" h="24866">
                <a:moveTo>
                  <a:pt x="48234" y="24866"/>
                </a:moveTo>
                <a:lnTo>
                  <a:pt x="0" y="24866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6" name="object 2906"/>
          <p:cNvSpPr/>
          <p:nvPr/>
        </p:nvSpPr>
        <p:spPr>
          <a:xfrm>
            <a:off x="1218349" y="5905122"/>
            <a:ext cx="1193" cy="25666"/>
          </a:xfrm>
          <a:custGeom>
            <a:avLst/>
            <a:gdLst/>
            <a:ahLst/>
            <a:cxnLst/>
            <a:rect l="l" t="t" r="r" b="b"/>
            <a:pathLst>
              <a:path w="1193" h="25666">
                <a:moveTo>
                  <a:pt x="0" y="25666"/>
                </a:moveTo>
                <a:lnTo>
                  <a:pt x="241" y="7772"/>
                </a:lnTo>
                <a:lnTo>
                  <a:pt x="1193" y="0"/>
                </a:lnTo>
                <a:lnTo>
                  <a:pt x="711" y="38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7" name="object 2907"/>
          <p:cNvSpPr/>
          <p:nvPr/>
        </p:nvSpPr>
        <p:spPr>
          <a:xfrm>
            <a:off x="1219539" y="5902587"/>
            <a:ext cx="1270" cy="2540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0" y="2539"/>
                </a:moveTo>
                <a:lnTo>
                  <a:pt x="127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8" name="object 2908"/>
          <p:cNvSpPr/>
          <p:nvPr/>
        </p:nvSpPr>
        <p:spPr>
          <a:xfrm>
            <a:off x="1220409" y="5893087"/>
            <a:ext cx="10693" cy="10299"/>
          </a:xfrm>
          <a:custGeom>
            <a:avLst/>
            <a:gdLst/>
            <a:ahLst/>
            <a:cxnLst/>
            <a:rect l="l" t="t" r="r" b="b"/>
            <a:pathLst>
              <a:path w="10693" h="10299">
                <a:moveTo>
                  <a:pt x="0" y="10299"/>
                </a:moveTo>
                <a:lnTo>
                  <a:pt x="1816" y="6654"/>
                </a:lnTo>
                <a:lnTo>
                  <a:pt x="6096" y="2298"/>
                </a:lnTo>
                <a:lnTo>
                  <a:pt x="10693" y="0"/>
                </a:lnTo>
                <a:lnTo>
                  <a:pt x="9893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9" name="object 2909"/>
          <p:cNvSpPr/>
          <p:nvPr/>
        </p:nvSpPr>
        <p:spPr>
          <a:xfrm>
            <a:off x="1231102" y="6022186"/>
            <a:ext cx="427672" cy="43243"/>
          </a:xfrm>
          <a:custGeom>
            <a:avLst/>
            <a:gdLst/>
            <a:ahLst/>
            <a:cxnLst/>
            <a:rect l="l" t="t" r="r" b="b"/>
            <a:pathLst>
              <a:path w="427672" h="43243">
                <a:moveTo>
                  <a:pt x="0" y="43243"/>
                </a:moveTo>
                <a:lnTo>
                  <a:pt x="427672" y="43243"/>
                </a:lnTo>
                <a:lnTo>
                  <a:pt x="427672" y="0"/>
                </a:lnTo>
                <a:lnTo>
                  <a:pt x="427672" y="34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0" name="object 2910"/>
          <p:cNvSpPr/>
          <p:nvPr/>
        </p:nvSpPr>
        <p:spPr>
          <a:xfrm>
            <a:off x="1231102" y="5891743"/>
            <a:ext cx="4114" cy="1346"/>
          </a:xfrm>
          <a:custGeom>
            <a:avLst/>
            <a:gdLst/>
            <a:ahLst/>
            <a:cxnLst/>
            <a:rect l="l" t="t" r="r" b="b"/>
            <a:pathLst>
              <a:path w="4114" h="1346">
                <a:moveTo>
                  <a:pt x="0" y="1346"/>
                </a:moveTo>
                <a:lnTo>
                  <a:pt x="2057" y="317"/>
                </a:ln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1" name="object 2911"/>
          <p:cNvSpPr/>
          <p:nvPr/>
        </p:nvSpPr>
        <p:spPr>
          <a:xfrm>
            <a:off x="1255574" y="5873845"/>
            <a:ext cx="3009" cy="1498"/>
          </a:xfrm>
          <a:custGeom>
            <a:avLst/>
            <a:gdLst/>
            <a:ahLst/>
            <a:cxnLst/>
            <a:rect l="l" t="t" r="r" b="b"/>
            <a:pathLst>
              <a:path w="3009" h="1498">
                <a:moveTo>
                  <a:pt x="0" y="0"/>
                </a:moveTo>
                <a:lnTo>
                  <a:pt x="3009" y="1498"/>
                </a:lnTo>
                <a:lnTo>
                  <a:pt x="952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2" name="object 2912"/>
          <p:cNvSpPr/>
          <p:nvPr/>
        </p:nvSpPr>
        <p:spPr>
          <a:xfrm>
            <a:off x="1221915" y="5589675"/>
            <a:ext cx="4191" cy="0"/>
          </a:xfrm>
          <a:custGeom>
            <a:avLst/>
            <a:gdLst/>
            <a:ahLst/>
            <a:cxnLst/>
            <a:rect l="l" t="t" r="r" b="b"/>
            <a:pathLst>
              <a:path w="4190">
                <a:moveTo>
                  <a:pt x="0" y="0"/>
                </a:moveTo>
                <a:lnTo>
                  <a:pt x="419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3" name="object 2913"/>
          <p:cNvSpPr/>
          <p:nvPr/>
        </p:nvSpPr>
        <p:spPr>
          <a:xfrm>
            <a:off x="1233159" y="5890714"/>
            <a:ext cx="13220" cy="1346"/>
          </a:xfrm>
          <a:custGeom>
            <a:avLst/>
            <a:gdLst/>
            <a:ahLst/>
            <a:cxnLst/>
            <a:rect l="l" t="t" r="r" b="b"/>
            <a:pathLst>
              <a:path w="13220" h="1346">
                <a:moveTo>
                  <a:pt x="0" y="1346"/>
                </a:moveTo>
                <a:lnTo>
                  <a:pt x="8877" y="0"/>
                </a:lnTo>
                <a:lnTo>
                  <a:pt x="13220" y="317"/>
                </a:lnTo>
                <a:lnTo>
                  <a:pt x="12992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4" name="object 2914"/>
          <p:cNvSpPr/>
          <p:nvPr/>
        </p:nvSpPr>
        <p:spPr>
          <a:xfrm>
            <a:off x="1236886" y="5528694"/>
            <a:ext cx="65493" cy="42049"/>
          </a:xfrm>
          <a:custGeom>
            <a:avLst/>
            <a:gdLst/>
            <a:ahLst/>
            <a:cxnLst/>
            <a:rect l="l" t="t" r="r" b="b"/>
            <a:pathLst>
              <a:path w="65493" h="42049">
                <a:moveTo>
                  <a:pt x="39992" y="42049"/>
                </a:moveTo>
                <a:lnTo>
                  <a:pt x="49098" y="42049"/>
                </a:lnTo>
                <a:lnTo>
                  <a:pt x="0" y="42049"/>
                </a:lnTo>
                <a:lnTo>
                  <a:pt x="65493" y="0"/>
                </a:lnTo>
                <a:lnTo>
                  <a:pt x="61379" y="26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5" name="object 2915"/>
          <p:cNvSpPr/>
          <p:nvPr/>
        </p:nvSpPr>
        <p:spPr>
          <a:xfrm>
            <a:off x="1241000" y="5890712"/>
            <a:ext cx="1028" cy="165"/>
          </a:xfrm>
          <a:custGeom>
            <a:avLst/>
            <a:gdLst/>
            <a:ahLst/>
            <a:cxnLst/>
            <a:rect l="l" t="t" r="r" b="b"/>
            <a:pathLst>
              <a:path w="1028" h="165">
                <a:moveTo>
                  <a:pt x="1028" y="0"/>
                </a:moveTo>
                <a:lnTo>
                  <a:pt x="0" y="16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6" name="object 2916"/>
          <p:cNvSpPr/>
          <p:nvPr/>
        </p:nvSpPr>
        <p:spPr>
          <a:xfrm>
            <a:off x="1246386" y="5891032"/>
            <a:ext cx="9347" cy="3162"/>
          </a:xfrm>
          <a:custGeom>
            <a:avLst/>
            <a:gdLst/>
            <a:ahLst/>
            <a:cxnLst/>
            <a:rect l="l" t="t" r="r" b="b"/>
            <a:pathLst>
              <a:path w="9347" h="3162">
                <a:moveTo>
                  <a:pt x="0" y="0"/>
                </a:moveTo>
                <a:lnTo>
                  <a:pt x="7759" y="2133"/>
                </a:lnTo>
                <a:lnTo>
                  <a:pt x="9347" y="31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7" name="object 2917"/>
          <p:cNvSpPr/>
          <p:nvPr/>
        </p:nvSpPr>
        <p:spPr>
          <a:xfrm>
            <a:off x="1258583" y="5875347"/>
            <a:ext cx="14808" cy="10223"/>
          </a:xfrm>
          <a:custGeom>
            <a:avLst/>
            <a:gdLst/>
            <a:ahLst/>
            <a:cxnLst/>
            <a:rect l="l" t="t" r="r" b="b"/>
            <a:pathLst>
              <a:path w="14808" h="10223">
                <a:moveTo>
                  <a:pt x="0" y="0"/>
                </a:moveTo>
                <a:lnTo>
                  <a:pt x="8470" y="4279"/>
                </a:lnTo>
                <a:lnTo>
                  <a:pt x="14808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8" name="object 2918"/>
          <p:cNvSpPr/>
          <p:nvPr/>
        </p:nvSpPr>
        <p:spPr>
          <a:xfrm>
            <a:off x="1258425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9" name="object 2919"/>
          <p:cNvSpPr/>
          <p:nvPr/>
        </p:nvSpPr>
        <p:spPr>
          <a:xfrm>
            <a:off x="1258425" y="5078517"/>
            <a:ext cx="14884" cy="93776"/>
          </a:xfrm>
          <a:custGeom>
            <a:avLst/>
            <a:gdLst/>
            <a:ahLst/>
            <a:cxnLst/>
            <a:rect l="l" t="t" r="r" b="b"/>
            <a:pathLst>
              <a:path w="14884" h="93776">
                <a:moveTo>
                  <a:pt x="0" y="2374"/>
                </a:moveTo>
                <a:lnTo>
                  <a:pt x="165" y="0"/>
                </a:lnTo>
                <a:lnTo>
                  <a:pt x="14884" y="0"/>
                </a:lnTo>
                <a:lnTo>
                  <a:pt x="14884" y="937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0" name="object 2920"/>
          <p:cNvSpPr/>
          <p:nvPr/>
        </p:nvSpPr>
        <p:spPr>
          <a:xfrm>
            <a:off x="1265472" y="5908614"/>
            <a:ext cx="76" cy="787"/>
          </a:xfrm>
          <a:custGeom>
            <a:avLst/>
            <a:gdLst/>
            <a:ahLst/>
            <a:cxnLst/>
            <a:rect l="l" t="t" r="r" b="b"/>
            <a:pathLst>
              <a:path w="76" h="787">
                <a:moveTo>
                  <a:pt x="0" y="0"/>
                </a:moveTo>
                <a:lnTo>
                  <a:pt x="76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1" name="object 2921"/>
          <p:cNvSpPr/>
          <p:nvPr/>
        </p:nvSpPr>
        <p:spPr>
          <a:xfrm>
            <a:off x="1260165" y="5897844"/>
            <a:ext cx="3251" cy="5067"/>
          </a:xfrm>
          <a:custGeom>
            <a:avLst/>
            <a:gdLst/>
            <a:ahLst/>
            <a:cxnLst/>
            <a:rect l="l" t="t" r="r" b="b"/>
            <a:pathLst>
              <a:path w="3251" h="5067">
                <a:moveTo>
                  <a:pt x="3251" y="5067"/>
                </a:moveTo>
                <a:lnTo>
                  <a:pt x="2692" y="340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2" name="object 2922"/>
          <p:cNvSpPr/>
          <p:nvPr/>
        </p:nvSpPr>
        <p:spPr>
          <a:xfrm>
            <a:off x="1258896" y="5896331"/>
            <a:ext cx="241" cy="241"/>
          </a:xfrm>
          <a:custGeom>
            <a:avLst/>
            <a:gdLst/>
            <a:ahLst/>
            <a:cxnLst/>
            <a:rect l="l" t="t" r="r" b="b"/>
            <a:pathLst>
              <a:path w="241" h="241">
                <a:moveTo>
                  <a:pt x="241" y="24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3" name="object 2923"/>
          <p:cNvSpPr/>
          <p:nvPr/>
        </p:nvSpPr>
        <p:spPr>
          <a:xfrm>
            <a:off x="1273393" y="5885566"/>
            <a:ext cx="3009" cy="5537"/>
          </a:xfrm>
          <a:custGeom>
            <a:avLst/>
            <a:gdLst/>
            <a:ahLst/>
            <a:cxnLst/>
            <a:rect l="l" t="t" r="r" b="b"/>
            <a:pathLst>
              <a:path w="3009" h="5537">
                <a:moveTo>
                  <a:pt x="0" y="0"/>
                </a:moveTo>
                <a:lnTo>
                  <a:pt x="3009" y="55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4" name="object 2924"/>
          <p:cNvSpPr/>
          <p:nvPr/>
        </p:nvSpPr>
        <p:spPr>
          <a:xfrm>
            <a:off x="1273314" y="5163182"/>
            <a:ext cx="0" cy="4914"/>
          </a:xfrm>
          <a:custGeom>
            <a:avLst/>
            <a:gdLst/>
            <a:ahLst/>
            <a:cxnLst/>
            <a:rect l="l" t="t" r="r" b="b"/>
            <a:pathLst>
              <a:path h="4914">
                <a:moveTo>
                  <a:pt x="0" y="0"/>
                </a:move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5" name="object 2925"/>
          <p:cNvSpPr/>
          <p:nvPr/>
        </p:nvSpPr>
        <p:spPr>
          <a:xfrm>
            <a:off x="1273314" y="5084616"/>
            <a:ext cx="0" cy="5461"/>
          </a:xfrm>
          <a:custGeom>
            <a:avLst/>
            <a:gdLst/>
            <a:ahLst/>
            <a:cxnLst/>
            <a:rect l="l" t="t" r="r" b="b"/>
            <a:pathLst>
              <a:path h="5461">
                <a:moveTo>
                  <a:pt x="0" y="0"/>
                </a:moveTo>
                <a:lnTo>
                  <a:pt x="0" y="54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6" name="object 2926"/>
          <p:cNvSpPr/>
          <p:nvPr/>
        </p:nvSpPr>
        <p:spPr>
          <a:xfrm>
            <a:off x="1273073" y="5078517"/>
            <a:ext cx="241" cy="0"/>
          </a:xfrm>
          <a:custGeom>
            <a:avLst/>
            <a:gdLst/>
            <a:ahLst/>
            <a:cxnLst/>
            <a:rect l="l" t="t" r="r" b="b"/>
            <a:pathLst>
              <a:path w="241">
                <a:moveTo>
                  <a:pt x="241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7" name="object 2927"/>
          <p:cNvSpPr/>
          <p:nvPr/>
        </p:nvSpPr>
        <p:spPr>
          <a:xfrm>
            <a:off x="1281785" y="5912651"/>
            <a:ext cx="241" cy="9029"/>
          </a:xfrm>
          <a:custGeom>
            <a:avLst/>
            <a:gdLst/>
            <a:ahLst/>
            <a:cxnLst/>
            <a:rect l="l" t="t" r="r" b="b"/>
            <a:pathLst>
              <a:path w="241" h="9029">
                <a:moveTo>
                  <a:pt x="241" y="90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8" name="object 2928"/>
          <p:cNvSpPr/>
          <p:nvPr/>
        </p:nvSpPr>
        <p:spPr>
          <a:xfrm>
            <a:off x="1278301" y="5894758"/>
            <a:ext cx="3492" cy="17741"/>
          </a:xfrm>
          <a:custGeom>
            <a:avLst/>
            <a:gdLst/>
            <a:ahLst/>
            <a:cxnLst/>
            <a:rect l="l" t="t" r="r" b="b"/>
            <a:pathLst>
              <a:path w="3492" h="17741">
                <a:moveTo>
                  <a:pt x="2933" y="14884"/>
                </a:moveTo>
                <a:lnTo>
                  <a:pt x="3492" y="1774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9" name="object 2929"/>
          <p:cNvSpPr/>
          <p:nvPr/>
        </p:nvSpPr>
        <p:spPr>
          <a:xfrm>
            <a:off x="1278305" y="5894594"/>
            <a:ext cx="1270" cy="6578"/>
          </a:xfrm>
          <a:custGeom>
            <a:avLst/>
            <a:gdLst/>
            <a:ahLst/>
            <a:cxnLst/>
            <a:rect l="l" t="t" r="r" b="b"/>
            <a:pathLst>
              <a:path w="1269" h="6578">
                <a:moveTo>
                  <a:pt x="0" y="0"/>
                </a:moveTo>
                <a:lnTo>
                  <a:pt x="127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0" name="object 2930"/>
          <p:cNvSpPr/>
          <p:nvPr/>
        </p:nvSpPr>
        <p:spPr>
          <a:xfrm>
            <a:off x="1285985" y="5589675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1" name="object 2931"/>
          <p:cNvSpPr/>
          <p:nvPr/>
        </p:nvSpPr>
        <p:spPr>
          <a:xfrm>
            <a:off x="1280916" y="5518388"/>
            <a:ext cx="1816" cy="1193"/>
          </a:xfrm>
          <a:custGeom>
            <a:avLst/>
            <a:gdLst/>
            <a:ahLst/>
            <a:cxnLst/>
            <a:rect l="l" t="t" r="r" b="b"/>
            <a:pathLst>
              <a:path w="1816" h="1193">
                <a:moveTo>
                  <a:pt x="0" y="1193"/>
                </a:moveTo>
                <a:lnTo>
                  <a:pt x="181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2" name="object 2932"/>
          <p:cNvSpPr/>
          <p:nvPr/>
        </p:nvSpPr>
        <p:spPr>
          <a:xfrm>
            <a:off x="1276878" y="5505404"/>
            <a:ext cx="9105" cy="0"/>
          </a:xfrm>
          <a:custGeom>
            <a:avLst/>
            <a:gdLst/>
            <a:ahLst/>
            <a:cxnLst/>
            <a:rect l="l" t="t" r="r" b="b"/>
            <a:pathLst>
              <a:path w="9105">
                <a:moveTo>
                  <a:pt x="0" y="0"/>
                </a:moveTo>
                <a:lnTo>
                  <a:pt x="910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3" name="object 2933"/>
          <p:cNvSpPr/>
          <p:nvPr/>
        </p:nvSpPr>
        <p:spPr>
          <a:xfrm>
            <a:off x="1276878" y="5486477"/>
            <a:ext cx="7518" cy="0"/>
          </a:xfrm>
          <a:custGeom>
            <a:avLst/>
            <a:gdLst/>
            <a:ahLst/>
            <a:cxnLst/>
            <a:rect l="l" t="t" r="r" b="b"/>
            <a:pathLst>
              <a:path w="7518">
                <a:moveTo>
                  <a:pt x="0" y="0"/>
                </a:moveTo>
                <a:lnTo>
                  <a:pt x="751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4" name="object 2934"/>
          <p:cNvSpPr/>
          <p:nvPr/>
        </p:nvSpPr>
        <p:spPr>
          <a:xfrm>
            <a:off x="1285985" y="5486477"/>
            <a:ext cx="23202" cy="0"/>
          </a:xfrm>
          <a:custGeom>
            <a:avLst/>
            <a:gdLst/>
            <a:ahLst/>
            <a:cxnLst/>
            <a:rect l="l" t="t" r="r" b="b"/>
            <a:pathLst>
              <a:path w="23202">
                <a:moveTo>
                  <a:pt x="0" y="0"/>
                </a:move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5" name="object 2935"/>
          <p:cNvSpPr/>
          <p:nvPr/>
        </p:nvSpPr>
        <p:spPr>
          <a:xfrm>
            <a:off x="1287565" y="5952647"/>
            <a:ext cx="7607" cy="0"/>
          </a:xfrm>
          <a:custGeom>
            <a:avLst/>
            <a:gdLst/>
            <a:ahLst/>
            <a:cxnLst/>
            <a:rect l="l" t="t" r="r" b="b"/>
            <a:pathLst>
              <a:path w="7607">
                <a:moveTo>
                  <a:pt x="760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6" name="object 2936"/>
          <p:cNvSpPr/>
          <p:nvPr/>
        </p:nvSpPr>
        <p:spPr>
          <a:xfrm>
            <a:off x="1285985" y="5570744"/>
            <a:ext cx="27482" cy="0"/>
          </a:xfrm>
          <a:custGeom>
            <a:avLst/>
            <a:gdLst/>
            <a:ahLst/>
            <a:cxnLst/>
            <a:rect l="l" t="t" r="r" b="b"/>
            <a:pathLst>
              <a:path w="27482">
                <a:moveTo>
                  <a:pt x="0" y="0"/>
                </a:moveTo>
                <a:lnTo>
                  <a:pt x="27482" y="0"/>
                </a:ln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7" name="object 2937"/>
          <p:cNvSpPr/>
          <p:nvPr/>
        </p:nvSpPr>
        <p:spPr>
          <a:xfrm>
            <a:off x="1294851" y="5096475"/>
            <a:ext cx="0" cy="61975"/>
          </a:xfrm>
          <a:custGeom>
            <a:avLst/>
            <a:gdLst/>
            <a:ahLst/>
            <a:cxnLst/>
            <a:rect l="l" t="t" r="r" b="b"/>
            <a:pathLst>
              <a:path h="61975">
                <a:moveTo>
                  <a:pt x="0" y="0"/>
                </a:moveTo>
                <a:lnTo>
                  <a:pt x="0" y="61976"/>
                </a:lnTo>
              </a:path>
            </a:pathLst>
          </a:custGeom>
          <a:ln w="149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8" name="object 2938"/>
          <p:cNvSpPr/>
          <p:nvPr/>
        </p:nvSpPr>
        <p:spPr>
          <a:xfrm>
            <a:off x="1288520" y="5096971"/>
            <a:ext cx="4038" cy="0"/>
          </a:xfrm>
          <a:custGeom>
            <a:avLst/>
            <a:gdLst/>
            <a:ahLst/>
            <a:cxnLst/>
            <a:rect l="l" t="t" r="r" b="b"/>
            <a:pathLst>
              <a:path w="4038">
                <a:moveTo>
                  <a:pt x="4038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9" name="object 2939"/>
          <p:cNvSpPr/>
          <p:nvPr/>
        </p:nvSpPr>
        <p:spPr>
          <a:xfrm>
            <a:off x="1285988" y="4991952"/>
            <a:ext cx="77851" cy="0"/>
          </a:xfrm>
          <a:custGeom>
            <a:avLst/>
            <a:gdLst/>
            <a:ahLst/>
            <a:cxnLst/>
            <a:rect l="l" t="t" r="r" b="b"/>
            <a:pathLst>
              <a:path w="77850">
                <a:moveTo>
                  <a:pt x="778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0" name="object 2940"/>
          <p:cNvSpPr/>
          <p:nvPr/>
        </p:nvSpPr>
        <p:spPr>
          <a:xfrm>
            <a:off x="1304281" y="595264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1" name="object 2941"/>
          <p:cNvSpPr/>
          <p:nvPr/>
        </p:nvSpPr>
        <p:spPr>
          <a:xfrm>
            <a:off x="1302376" y="5521554"/>
            <a:ext cx="11087" cy="7137"/>
          </a:xfrm>
          <a:custGeom>
            <a:avLst/>
            <a:gdLst/>
            <a:ahLst/>
            <a:cxnLst/>
            <a:rect l="l" t="t" r="r" b="b"/>
            <a:pathLst>
              <a:path w="11087" h="7137">
                <a:moveTo>
                  <a:pt x="1905" y="5867"/>
                </a:moveTo>
                <a:lnTo>
                  <a:pt x="11087" y="0"/>
                </a:lnTo>
                <a:lnTo>
                  <a:pt x="0" y="713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2" name="object 2942"/>
          <p:cNvSpPr/>
          <p:nvPr/>
        </p:nvSpPr>
        <p:spPr>
          <a:xfrm>
            <a:off x="1304281" y="5486477"/>
            <a:ext cx="9182" cy="0"/>
          </a:xfrm>
          <a:custGeom>
            <a:avLst/>
            <a:gdLst/>
            <a:ahLst/>
            <a:cxnLst/>
            <a:rect l="l" t="t" r="r" b="b"/>
            <a:pathLst>
              <a:path w="9182">
                <a:moveTo>
                  <a:pt x="0" y="0"/>
                </a:moveTo>
                <a:lnTo>
                  <a:pt x="9182" y="0"/>
                </a:lnTo>
                <a:lnTo>
                  <a:pt x="35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3" name="object 2943"/>
          <p:cNvSpPr/>
          <p:nvPr/>
        </p:nvSpPr>
        <p:spPr>
          <a:xfrm>
            <a:off x="1313468" y="5570744"/>
            <a:ext cx="23596" cy="18923"/>
          </a:xfrm>
          <a:custGeom>
            <a:avLst/>
            <a:gdLst/>
            <a:ahLst/>
            <a:cxnLst/>
            <a:rect l="l" t="t" r="r" b="b"/>
            <a:pathLst>
              <a:path w="23596" h="18923">
                <a:moveTo>
                  <a:pt x="0" y="0"/>
                </a:moveTo>
                <a:lnTo>
                  <a:pt x="23596" y="0"/>
                </a:lnTo>
                <a:lnTo>
                  <a:pt x="23596" y="18923"/>
                </a:lnTo>
                <a:lnTo>
                  <a:pt x="19405" y="189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4" name="object 2944"/>
          <p:cNvSpPr/>
          <p:nvPr/>
        </p:nvSpPr>
        <p:spPr>
          <a:xfrm>
            <a:off x="1313468" y="5589205"/>
            <a:ext cx="23596" cy="469"/>
          </a:xfrm>
          <a:custGeom>
            <a:avLst/>
            <a:gdLst/>
            <a:ahLst/>
            <a:cxnLst/>
            <a:rect l="l" t="t" r="r" b="b"/>
            <a:pathLst>
              <a:path w="23596" h="469">
                <a:moveTo>
                  <a:pt x="0" y="469"/>
                </a:moveTo>
                <a:lnTo>
                  <a:pt x="23596" y="469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5" name="object 2945"/>
          <p:cNvSpPr/>
          <p:nvPr/>
        </p:nvSpPr>
        <p:spPr>
          <a:xfrm>
            <a:off x="1313468" y="5486477"/>
            <a:ext cx="23596" cy="35090"/>
          </a:xfrm>
          <a:custGeom>
            <a:avLst/>
            <a:gdLst/>
            <a:ahLst/>
            <a:cxnLst/>
            <a:rect l="l" t="t" r="r" b="b"/>
            <a:pathLst>
              <a:path w="23596" h="35090">
                <a:moveTo>
                  <a:pt x="0" y="0"/>
                </a:moveTo>
                <a:lnTo>
                  <a:pt x="23596" y="0"/>
                </a:lnTo>
                <a:lnTo>
                  <a:pt x="23596" y="14808"/>
                </a:lnTo>
                <a:lnTo>
                  <a:pt x="23596" y="19951"/>
                </a:lnTo>
                <a:lnTo>
                  <a:pt x="0" y="350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6" name="object 2946"/>
          <p:cNvSpPr/>
          <p:nvPr/>
        </p:nvSpPr>
        <p:spPr>
          <a:xfrm>
            <a:off x="1314423" y="5112331"/>
            <a:ext cx="10769" cy="31445"/>
          </a:xfrm>
          <a:custGeom>
            <a:avLst/>
            <a:gdLst/>
            <a:ahLst/>
            <a:cxnLst/>
            <a:rect l="l" t="t" r="r" b="b"/>
            <a:pathLst>
              <a:path w="10769" h="31445">
                <a:moveTo>
                  <a:pt x="76" y="23367"/>
                </a:moveTo>
                <a:lnTo>
                  <a:pt x="76" y="31445"/>
                </a:lnTo>
                <a:lnTo>
                  <a:pt x="10769" y="31445"/>
                </a:lnTo>
                <a:lnTo>
                  <a:pt x="10769" y="0"/>
                </a:lnTo>
                <a:lnTo>
                  <a:pt x="0" y="0"/>
                </a:lnTo>
                <a:lnTo>
                  <a:pt x="76" y="2336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7" name="object 2947"/>
          <p:cNvSpPr/>
          <p:nvPr/>
        </p:nvSpPr>
        <p:spPr>
          <a:xfrm>
            <a:off x="1314499" y="5141798"/>
            <a:ext cx="0" cy="1981"/>
          </a:xfrm>
          <a:custGeom>
            <a:avLst/>
            <a:gdLst/>
            <a:ahLst/>
            <a:cxnLst/>
            <a:rect l="l" t="t" r="r" b="b"/>
            <a:pathLst>
              <a:path h="1981">
                <a:moveTo>
                  <a:pt x="0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8" name="object 2948"/>
          <p:cNvSpPr/>
          <p:nvPr/>
        </p:nvSpPr>
        <p:spPr>
          <a:xfrm>
            <a:off x="1359246" y="4991952"/>
            <a:ext cx="90284" cy="0"/>
          </a:xfrm>
          <a:custGeom>
            <a:avLst/>
            <a:gdLst/>
            <a:ahLst/>
            <a:cxnLst/>
            <a:rect l="l" t="t" r="r" b="b"/>
            <a:pathLst>
              <a:path w="90284">
                <a:moveTo>
                  <a:pt x="0" y="0"/>
                </a:moveTo>
                <a:lnTo>
                  <a:pt x="902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9" name="object 2949"/>
          <p:cNvSpPr/>
          <p:nvPr/>
        </p:nvSpPr>
        <p:spPr>
          <a:xfrm>
            <a:off x="1441530" y="5916526"/>
            <a:ext cx="74295" cy="76428"/>
          </a:xfrm>
          <a:custGeom>
            <a:avLst/>
            <a:gdLst/>
            <a:ahLst/>
            <a:cxnLst/>
            <a:rect l="l" t="t" r="r" b="b"/>
            <a:pathLst>
              <a:path w="74294" h="76428">
                <a:moveTo>
                  <a:pt x="74294" y="30657"/>
                </a:moveTo>
                <a:lnTo>
                  <a:pt x="74294" y="23367"/>
                </a:lnTo>
                <a:lnTo>
                  <a:pt x="74294" y="76428"/>
                </a:lnTo>
                <a:lnTo>
                  <a:pt x="57340" y="76428"/>
                </a:lnTo>
                <a:lnTo>
                  <a:pt x="57340" y="19176"/>
                </a:lnTo>
                <a:lnTo>
                  <a:pt x="88" y="19176"/>
                </a:lnTo>
                <a:lnTo>
                  <a:pt x="88" y="0"/>
                </a:lnTo>
                <a:lnTo>
                  <a:pt x="0" y="30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0" name="object 2950"/>
          <p:cNvSpPr/>
          <p:nvPr/>
        </p:nvSpPr>
        <p:spPr>
          <a:xfrm>
            <a:off x="1441615" y="5916532"/>
            <a:ext cx="36588" cy="0"/>
          </a:xfrm>
          <a:custGeom>
            <a:avLst/>
            <a:gdLst/>
            <a:ahLst/>
            <a:cxnLst/>
            <a:rect l="l" t="t" r="r" b="b"/>
            <a:pathLst>
              <a:path w="36588">
                <a:moveTo>
                  <a:pt x="0" y="0"/>
                </a:moveTo>
                <a:lnTo>
                  <a:pt x="36588" y="0"/>
                </a:lnTo>
                <a:lnTo>
                  <a:pt x="343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1" name="object 2951"/>
          <p:cNvSpPr/>
          <p:nvPr/>
        </p:nvSpPr>
        <p:spPr>
          <a:xfrm>
            <a:off x="1441615" y="4991875"/>
            <a:ext cx="217170" cy="1030312"/>
          </a:xfrm>
          <a:custGeom>
            <a:avLst/>
            <a:gdLst/>
            <a:ahLst/>
            <a:cxnLst/>
            <a:rect l="l" t="t" r="r" b="b"/>
            <a:pathLst>
              <a:path w="217169" h="1030312">
                <a:moveTo>
                  <a:pt x="0" y="76"/>
                </a:moveTo>
                <a:lnTo>
                  <a:pt x="217081" y="0"/>
                </a:lnTo>
                <a:lnTo>
                  <a:pt x="217170" y="10303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2" name="object 2952"/>
          <p:cNvSpPr/>
          <p:nvPr/>
        </p:nvSpPr>
        <p:spPr>
          <a:xfrm>
            <a:off x="1478205" y="5935700"/>
            <a:ext cx="6896" cy="0"/>
          </a:xfrm>
          <a:custGeom>
            <a:avLst/>
            <a:gdLst/>
            <a:ahLst/>
            <a:cxnLst/>
            <a:rect l="l" t="t" r="r" b="b"/>
            <a:pathLst>
              <a:path w="6896">
                <a:moveTo>
                  <a:pt x="0" y="0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3" name="object 2953"/>
          <p:cNvSpPr/>
          <p:nvPr/>
        </p:nvSpPr>
        <p:spPr>
          <a:xfrm>
            <a:off x="1478205" y="5859191"/>
            <a:ext cx="94957" cy="80708"/>
          </a:xfrm>
          <a:custGeom>
            <a:avLst/>
            <a:gdLst/>
            <a:ahLst/>
            <a:cxnLst/>
            <a:rect l="l" t="t" r="r" b="b"/>
            <a:pathLst>
              <a:path w="94957" h="80708">
                <a:moveTo>
                  <a:pt x="0" y="57340"/>
                </a:moveTo>
                <a:lnTo>
                  <a:pt x="20675" y="57340"/>
                </a:lnTo>
                <a:lnTo>
                  <a:pt x="20675" y="0"/>
                </a:lnTo>
                <a:lnTo>
                  <a:pt x="37617" y="0"/>
                </a:lnTo>
                <a:lnTo>
                  <a:pt x="37617" y="57340"/>
                </a:lnTo>
                <a:lnTo>
                  <a:pt x="94957" y="57340"/>
                </a:lnTo>
                <a:lnTo>
                  <a:pt x="94957" y="76428"/>
                </a:lnTo>
                <a:lnTo>
                  <a:pt x="37617" y="76504"/>
                </a:lnTo>
                <a:lnTo>
                  <a:pt x="37617" y="807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4" name="object 2954"/>
          <p:cNvSpPr/>
          <p:nvPr/>
        </p:nvSpPr>
        <p:spPr>
          <a:xfrm>
            <a:off x="1498875" y="597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0"/>
                </a:move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5" name="object 2955"/>
          <p:cNvSpPr/>
          <p:nvPr/>
        </p:nvSpPr>
        <p:spPr>
          <a:xfrm>
            <a:off x="1498474" y="5592679"/>
            <a:ext cx="16319" cy="16002"/>
          </a:xfrm>
          <a:custGeom>
            <a:avLst/>
            <a:gdLst/>
            <a:ahLst/>
            <a:cxnLst/>
            <a:rect l="l" t="t" r="r" b="b"/>
            <a:pathLst>
              <a:path w="16319" h="16001">
                <a:moveTo>
                  <a:pt x="15290" y="16001"/>
                </a:moveTo>
                <a:lnTo>
                  <a:pt x="16319" y="16001"/>
                </a:lnTo>
                <a:lnTo>
                  <a:pt x="0" y="16001"/>
                </a:ln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6" name="object 2956"/>
          <p:cNvSpPr/>
          <p:nvPr/>
        </p:nvSpPr>
        <p:spPr>
          <a:xfrm>
            <a:off x="1498480" y="5475387"/>
            <a:ext cx="16954" cy="117297"/>
          </a:xfrm>
          <a:custGeom>
            <a:avLst/>
            <a:gdLst/>
            <a:ahLst/>
            <a:cxnLst/>
            <a:rect l="l" t="t" r="r" b="b"/>
            <a:pathLst>
              <a:path w="16954" h="117297">
                <a:moveTo>
                  <a:pt x="0" y="117297"/>
                </a:moveTo>
                <a:lnTo>
                  <a:pt x="0" y="0"/>
                </a:lnTo>
                <a:lnTo>
                  <a:pt x="16865" y="0"/>
                </a:lnTo>
                <a:lnTo>
                  <a:pt x="16954" y="407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7" name="object 2957"/>
          <p:cNvSpPr/>
          <p:nvPr/>
        </p:nvSpPr>
        <p:spPr>
          <a:xfrm>
            <a:off x="1515825" y="5935700"/>
            <a:ext cx="3327" cy="0"/>
          </a:xfrm>
          <a:custGeom>
            <a:avLst/>
            <a:gdLst/>
            <a:ahLst/>
            <a:cxnLst/>
            <a:rect l="l" t="t" r="r" b="b"/>
            <a:pathLst>
              <a:path w="3327">
                <a:moveTo>
                  <a:pt x="0" y="0"/>
                </a:moveTo>
                <a:lnTo>
                  <a:pt x="33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8" name="object 2958"/>
          <p:cNvSpPr/>
          <p:nvPr/>
        </p:nvSpPr>
        <p:spPr>
          <a:xfrm>
            <a:off x="1514796" y="5592679"/>
            <a:ext cx="635" cy="16002"/>
          </a:xfrm>
          <a:custGeom>
            <a:avLst/>
            <a:gdLst/>
            <a:ahLst/>
            <a:cxnLst/>
            <a:rect l="l" t="t" r="r" b="b"/>
            <a:pathLst>
              <a:path w="634" h="16001">
                <a:moveTo>
                  <a:pt x="0" y="16001"/>
                </a:moveTo>
                <a:lnTo>
                  <a:pt x="635" y="16001"/>
                </a:lnTo>
                <a:lnTo>
                  <a:pt x="635" y="0"/>
                </a:lnTo>
                <a:lnTo>
                  <a:pt x="635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9" name="object 2959"/>
          <p:cNvSpPr/>
          <p:nvPr/>
        </p:nvSpPr>
        <p:spPr>
          <a:xfrm>
            <a:off x="1515430" y="5510401"/>
            <a:ext cx="0" cy="82283"/>
          </a:xfrm>
          <a:custGeom>
            <a:avLst/>
            <a:gdLst/>
            <a:ahLst/>
            <a:cxnLst/>
            <a:rect l="l" t="t" r="r" b="b"/>
            <a:pathLst>
              <a:path h="82283">
                <a:moveTo>
                  <a:pt x="0" y="8228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0" name="object 2960"/>
          <p:cNvSpPr/>
          <p:nvPr/>
        </p:nvSpPr>
        <p:spPr>
          <a:xfrm>
            <a:off x="1658780" y="5647490"/>
            <a:ext cx="0" cy="3962"/>
          </a:xfrm>
          <a:custGeom>
            <a:avLst/>
            <a:gdLst/>
            <a:ahLst/>
            <a:cxnLst/>
            <a:rect l="l" t="t" r="r" b="b"/>
            <a:pathLst>
              <a:path h="3962">
                <a:moveTo>
                  <a:pt x="0" y="0"/>
                </a:moveTo>
                <a:lnTo>
                  <a:pt x="0" y="3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1" name="object 2961"/>
          <p:cNvSpPr/>
          <p:nvPr/>
        </p:nvSpPr>
        <p:spPr>
          <a:xfrm>
            <a:off x="1658701" y="5327681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2" name="object 2962"/>
          <p:cNvSpPr/>
          <p:nvPr/>
        </p:nvSpPr>
        <p:spPr>
          <a:xfrm>
            <a:off x="1658701" y="5163183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3" name="object 2963"/>
          <p:cNvSpPr/>
          <p:nvPr/>
        </p:nvSpPr>
        <p:spPr>
          <a:xfrm>
            <a:off x="1658701" y="5109648"/>
            <a:ext cx="0" cy="7835"/>
          </a:xfrm>
          <a:custGeom>
            <a:avLst/>
            <a:gdLst/>
            <a:ahLst/>
            <a:cxnLst/>
            <a:rect l="l" t="t" r="r" b="b"/>
            <a:pathLst>
              <a:path h="7835">
                <a:moveTo>
                  <a:pt x="0" y="783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4" name="object 2964"/>
          <p:cNvSpPr/>
          <p:nvPr/>
        </p:nvSpPr>
        <p:spPr>
          <a:xfrm>
            <a:off x="1658701" y="4994569"/>
            <a:ext cx="0" cy="4114"/>
          </a:xfrm>
          <a:custGeom>
            <a:avLst/>
            <a:gdLst/>
            <a:ahLst/>
            <a:cxnLst/>
            <a:rect l="l" t="t" r="r" b="b"/>
            <a:pathLst>
              <a:path h="4114">
                <a:moveTo>
                  <a:pt x="0" y="41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5" name="object 2965"/>
          <p:cNvSpPr/>
          <p:nvPr/>
        </p:nvSpPr>
        <p:spPr>
          <a:xfrm>
            <a:off x="728969" y="5367439"/>
            <a:ext cx="25895" cy="53619"/>
          </a:xfrm>
          <a:custGeom>
            <a:avLst/>
            <a:gdLst/>
            <a:ahLst/>
            <a:cxnLst/>
            <a:rect l="l" t="t" r="r" b="b"/>
            <a:pathLst>
              <a:path w="25895" h="53619">
                <a:moveTo>
                  <a:pt x="8953" y="31838"/>
                </a:moveTo>
                <a:lnTo>
                  <a:pt x="0" y="5854"/>
                </a:lnTo>
                <a:lnTo>
                  <a:pt x="8953" y="31838"/>
                </a:lnTo>
                <a:lnTo>
                  <a:pt x="25895" y="53619"/>
                </a:lnTo>
                <a:lnTo>
                  <a:pt x="8953" y="31838"/>
                </a:lnTo>
                <a:lnTo>
                  <a:pt x="0" y="570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6" name="object 2966"/>
          <p:cNvSpPr/>
          <p:nvPr/>
        </p:nvSpPr>
        <p:spPr>
          <a:xfrm>
            <a:off x="728973" y="5367439"/>
            <a:ext cx="0" cy="5702"/>
          </a:xfrm>
          <a:custGeom>
            <a:avLst/>
            <a:gdLst/>
            <a:ahLst/>
            <a:cxnLst/>
            <a:rect l="l" t="t" r="r" b="b"/>
            <a:pathLst>
              <a:path h="5702">
                <a:moveTo>
                  <a:pt x="0" y="570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7" name="object 2967"/>
          <p:cNvSpPr/>
          <p:nvPr/>
        </p:nvSpPr>
        <p:spPr>
          <a:xfrm>
            <a:off x="728976" y="5275726"/>
            <a:ext cx="166547" cy="153809"/>
          </a:xfrm>
          <a:custGeom>
            <a:avLst/>
            <a:gdLst/>
            <a:ahLst/>
            <a:cxnLst/>
            <a:rect l="l" t="t" r="r" b="b"/>
            <a:pathLst>
              <a:path w="166547" h="153809">
                <a:moveTo>
                  <a:pt x="128854" y="153568"/>
                </a:moveTo>
                <a:lnTo>
                  <a:pt x="128536" y="153809"/>
                </a:lnTo>
                <a:lnTo>
                  <a:pt x="148894" y="135115"/>
                </a:lnTo>
                <a:lnTo>
                  <a:pt x="162039" y="110883"/>
                </a:lnTo>
                <a:lnTo>
                  <a:pt x="166547" y="83629"/>
                </a:lnTo>
                <a:lnTo>
                  <a:pt x="162039" y="56387"/>
                </a:lnTo>
                <a:lnTo>
                  <a:pt x="148894" y="32080"/>
                </a:lnTo>
                <a:lnTo>
                  <a:pt x="128536" y="13385"/>
                </a:lnTo>
                <a:lnTo>
                  <a:pt x="103276" y="2298"/>
                </a:lnTo>
                <a:lnTo>
                  <a:pt x="75704" y="0"/>
                </a:lnTo>
                <a:lnTo>
                  <a:pt x="49022" y="6807"/>
                </a:lnTo>
                <a:lnTo>
                  <a:pt x="25895" y="21932"/>
                </a:lnTo>
                <a:lnTo>
                  <a:pt x="8940" y="43713"/>
                </a:lnTo>
                <a:lnTo>
                  <a:pt x="0" y="69849"/>
                </a:lnTo>
                <a:lnTo>
                  <a:pt x="0" y="97408"/>
                </a:lnTo>
                <a:lnTo>
                  <a:pt x="0" y="9757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8" name="object 2968"/>
          <p:cNvSpPr/>
          <p:nvPr/>
        </p:nvSpPr>
        <p:spPr>
          <a:xfrm>
            <a:off x="739030" y="5400782"/>
            <a:ext cx="26695" cy="27317"/>
          </a:xfrm>
          <a:custGeom>
            <a:avLst/>
            <a:gdLst/>
            <a:ahLst/>
            <a:cxnLst/>
            <a:rect l="l" t="t" r="r" b="b"/>
            <a:pathLst>
              <a:path w="26695" h="27317">
                <a:moveTo>
                  <a:pt x="0" y="0"/>
                </a:moveTo>
                <a:lnTo>
                  <a:pt x="15836" y="20269"/>
                </a:lnTo>
                <a:lnTo>
                  <a:pt x="26695" y="27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9" name="object 2969"/>
          <p:cNvSpPr/>
          <p:nvPr/>
        </p:nvSpPr>
        <p:spPr>
          <a:xfrm>
            <a:off x="754870" y="5421057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0" name="object 2970"/>
          <p:cNvSpPr/>
          <p:nvPr/>
        </p:nvSpPr>
        <p:spPr>
          <a:xfrm>
            <a:off x="755106" y="5421215"/>
            <a:ext cx="77533" cy="21704"/>
          </a:xfrm>
          <a:custGeom>
            <a:avLst/>
            <a:gdLst/>
            <a:ahLst/>
            <a:cxnLst/>
            <a:rect l="l" t="t" r="r" b="b"/>
            <a:pathLst>
              <a:path w="77533" h="21704">
                <a:moveTo>
                  <a:pt x="0" y="0"/>
                </a:moveTo>
                <a:lnTo>
                  <a:pt x="22885" y="14973"/>
                </a:lnTo>
                <a:lnTo>
                  <a:pt x="49657" y="21704"/>
                </a:lnTo>
                <a:lnTo>
                  <a:pt x="77139" y="19405"/>
                </a:lnTo>
                <a:lnTo>
                  <a:pt x="77533" y="192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1" name="object 2971"/>
          <p:cNvSpPr/>
          <p:nvPr/>
        </p:nvSpPr>
        <p:spPr>
          <a:xfrm>
            <a:off x="752100" y="5299172"/>
            <a:ext cx="119989" cy="120383"/>
          </a:xfrm>
          <a:custGeom>
            <a:avLst/>
            <a:gdLst/>
            <a:ahLst/>
            <a:cxnLst/>
            <a:rect l="l" t="t" r="r" b="b"/>
            <a:pathLst>
              <a:path w="119989" h="120383">
                <a:moveTo>
                  <a:pt x="90919" y="111429"/>
                </a:moveTo>
                <a:lnTo>
                  <a:pt x="92582" y="110718"/>
                </a:lnTo>
                <a:lnTo>
                  <a:pt x="74371" y="118719"/>
                </a:lnTo>
                <a:lnTo>
                  <a:pt x="54571" y="120383"/>
                </a:lnTo>
                <a:lnTo>
                  <a:pt x="35318" y="115468"/>
                </a:lnTo>
                <a:lnTo>
                  <a:pt x="18694" y="104622"/>
                </a:lnTo>
                <a:lnTo>
                  <a:pt x="6489" y="88938"/>
                </a:lnTo>
                <a:lnTo>
                  <a:pt x="0" y="70091"/>
                </a:lnTo>
                <a:lnTo>
                  <a:pt x="0" y="50203"/>
                </a:lnTo>
                <a:lnTo>
                  <a:pt x="6413" y="31432"/>
                </a:lnTo>
                <a:lnTo>
                  <a:pt x="0" y="50203"/>
                </a:lnTo>
                <a:lnTo>
                  <a:pt x="6413" y="31432"/>
                </a:lnTo>
                <a:lnTo>
                  <a:pt x="8788" y="28511"/>
                </a:lnTo>
                <a:lnTo>
                  <a:pt x="18694" y="15760"/>
                </a:lnTo>
                <a:lnTo>
                  <a:pt x="35318" y="4902"/>
                </a:lnTo>
                <a:lnTo>
                  <a:pt x="54571" y="0"/>
                </a:lnTo>
                <a:lnTo>
                  <a:pt x="74371" y="1663"/>
                </a:lnTo>
                <a:lnTo>
                  <a:pt x="92582" y="9575"/>
                </a:lnTo>
                <a:lnTo>
                  <a:pt x="107238" y="23050"/>
                </a:lnTo>
                <a:lnTo>
                  <a:pt x="110172" y="28511"/>
                </a:lnTo>
                <a:lnTo>
                  <a:pt x="116662" y="40551"/>
                </a:lnTo>
                <a:lnTo>
                  <a:pt x="119989" y="60185"/>
                </a:lnTo>
                <a:lnTo>
                  <a:pt x="116662" y="79756"/>
                </a:lnTo>
                <a:lnTo>
                  <a:pt x="107238" y="97256"/>
                </a:lnTo>
                <a:lnTo>
                  <a:pt x="92582" y="1107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2" name="object 2972"/>
          <p:cNvSpPr/>
          <p:nvPr/>
        </p:nvSpPr>
        <p:spPr>
          <a:xfrm>
            <a:off x="758515" y="5304080"/>
            <a:ext cx="28905" cy="26530"/>
          </a:xfrm>
          <a:custGeom>
            <a:avLst/>
            <a:gdLst/>
            <a:ahLst/>
            <a:cxnLst/>
            <a:rect l="l" t="t" r="r" b="b"/>
            <a:pathLst>
              <a:path w="28905" h="26530">
                <a:moveTo>
                  <a:pt x="0" y="26530"/>
                </a:moveTo>
                <a:lnTo>
                  <a:pt x="12280" y="10845"/>
                </a:lnTo>
                <a:lnTo>
                  <a:pt x="28905" y="0"/>
                </a:lnTo>
                <a:lnTo>
                  <a:pt x="12280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3" name="object 2973"/>
          <p:cNvSpPr/>
          <p:nvPr/>
        </p:nvSpPr>
        <p:spPr>
          <a:xfrm>
            <a:off x="758515" y="5314925"/>
            <a:ext cx="12280" cy="15684"/>
          </a:xfrm>
          <a:custGeom>
            <a:avLst/>
            <a:gdLst/>
            <a:ahLst/>
            <a:cxnLst/>
            <a:rect l="l" t="t" r="r" b="b"/>
            <a:pathLst>
              <a:path w="12280" h="15684">
                <a:moveTo>
                  <a:pt x="0" y="15684"/>
                </a:moveTo>
                <a:lnTo>
                  <a:pt x="1228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4" name="object 2974"/>
          <p:cNvSpPr/>
          <p:nvPr/>
        </p:nvSpPr>
        <p:spPr>
          <a:xfrm>
            <a:off x="777996" y="5436185"/>
            <a:ext cx="393" cy="76"/>
          </a:xfrm>
          <a:custGeom>
            <a:avLst/>
            <a:gdLst/>
            <a:ahLst/>
            <a:cxnLst/>
            <a:rect l="l" t="t" r="r" b="b"/>
            <a:pathLst>
              <a:path w="393" h="76">
                <a:moveTo>
                  <a:pt x="0" y="0"/>
                </a:moveTo>
                <a:lnTo>
                  <a:pt x="393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5" name="object 2975"/>
          <p:cNvSpPr/>
          <p:nvPr/>
        </p:nvSpPr>
        <p:spPr>
          <a:xfrm>
            <a:off x="787420" y="5299163"/>
            <a:ext cx="19253" cy="4914"/>
          </a:xfrm>
          <a:custGeom>
            <a:avLst/>
            <a:gdLst/>
            <a:ahLst/>
            <a:cxnLst/>
            <a:rect l="l" t="t" r="r" b="b"/>
            <a:pathLst>
              <a:path w="19253" h="4914">
                <a:moveTo>
                  <a:pt x="0" y="4914"/>
                </a:moveTo>
                <a:lnTo>
                  <a:pt x="19253" y="0"/>
                </a:lnTo>
                <a:lnTo>
                  <a:pt x="0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6" name="object 2976"/>
          <p:cNvSpPr/>
          <p:nvPr/>
        </p:nvSpPr>
        <p:spPr>
          <a:xfrm>
            <a:off x="806668" y="5299168"/>
            <a:ext cx="38011" cy="9588"/>
          </a:xfrm>
          <a:custGeom>
            <a:avLst/>
            <a:gdLst/>
            <a:ahLst/>
            <a:cxnLst/>
            <a:rect l="l" t="t" r="r" b="b"/>
            <a:pathLst>
              <a:path w="38011" h="9588">
                <a:moveTo>
                  <a:pt x="0" y="0"/>
                </a:moveTo>
                <a:lnTo>
                  <a:pt x="19799" y="1663"/>
                </a:lnTo>
                <a:lnTo>
                  <a:pt x="38011" y="9588"/>
                </a:ln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7" name="object 2977"/>
          <p:cNvSpPr/>
          <p:nvPr/>
        </p:nvSpPr>
        <p:spPr>
          <a:xfrm>
            <a:off x="806668" y="5299168"/>
            <a:ext cx="19799" cy="1663"/>
          </a:xfrm>
          <a:custGeom>
            <a:avLst/>
            <a:gdLst/>
            <a:ahLst/>
            <a:cxnLst/>
            <a:rect l="l" t="t" r="r" b="b"/>
            <a:pathLst>
              <a:path w="19799" h="1663">
                <a:moveTo>
                  <a:pt x="0" y="0"/>
                </a:moveTo>
                <a:lnTo>
                  <a:pt x="19799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8" name="object 2978"/>
          <p:cNvSpPr/>
          <p:nvPr/>
        </p:nvSpPr>
        <p:spPr>
          <a:xfrm>
            <a:off x="832250" y="5429533"/>
            <a:ext cx="25260" cy="11087"/>
          </a:xfrm>
          <a:custGeom>
            <a:avLst/>
            <a:gdLst/>
            <a:ahLst/>
            <a:cxnLst/>
            <a:rect l="l" t="t" r="r" b="b"/>
            <a:pathLst>
              <a:path w="25260" h="11087">
                <a:moveTo>
                  <a:pt x="0" y="11087"/>
                </a:moveTo>
                <a:lnTo>
                  <a:pt x="2526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9" name="object 2979"/>
          <p:cNvSpPr/>
          <p:nvPr/>
        </p:nvSpPr>
        <p:spPr>
          <a:xfrm>
            <a:off x="843019" y="5383754"/>
            <a:ext cx="23202" cy="26847"/>
          </a:xfrm>
          <a:custGeom>
            <a:avLst/>
            <a:gdLst/>
            <a:ahLst/>
            <a:cxnLst/>
            <a:rect l="l" t="t" r="r" b="b"/>
            <a:pathLst>
              <a:path w="23202" h="26847">
                <a:moveTo>
                  <a:pt x="0" y="26847"/>
                </a:moveTo>
                <a:lnTo>
                  <a:pt x="1663" y="26136"/>
                </a:lnTo>
                <a:lnTo>
                  <a:pt x="16319" y="12674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0" name="object 2980"/>
          <p:cNvSpPr/>
          <p:nvPr/>
        </p:nvSpPr>
        <p:spPr>
          <a:xfrm>
            <a:off x="844684" y="5396428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13462"/>
                </a:moveTo>
                <a:lnTo>
                  <a:pt x="146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1" name="object 2981"/>
          <p:cNvSpPr/>
          <p:nvPr/>
        </p:nvSpPr>
        <p:spPr>
          <a:xfrm>
            <a:off x="844684" y="5308752"/>
            <a:ext cx="14655" cy="13462"/>
          </a:xfrm>
          <a:custGeom>
            <a:avLst/>
            <a:gdLst/>
            <a:ahLst/>
            <a:cxnLst/>
            <a:rect l="l" t="t" r="r" b="b"/>
            <a:pathLst>
              <a:path w="14655" h="13462">
                <a:moveTo>
                  <a:pt x="0" y="0"/>
                </a:moveTo>
                <a:lnTo>
                  <a:pt x="14655" y="13462"/>
                </a:lnTo>
                <a:lnTo>
                  <a:pt x="635" y="63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2" name="object 2982"/>
          <p:cNvSpPr/>
          <p:nvPr/>
        </p:nvSpPr>
        <p:spPr>
          <a:xfrm>
            <a:off x="859099" y="5410833"/>
            <a:ext cx="18770" cy="17272"/>
          </a:xfrm>
          <a:custGeom>
            <a:avLst/>
            <a:gdLst/>
            <a:ahLst/>
            <a:cxnLst/>
            <a:rect l="l" t="t" r="r" b="b"/>
            <a:pathLst>
              <a:path w="18770" h="17272">
                <a:moveTo>
                  <a:pt x="0" y="17272"/>
                </a:moveTo>
                <a:lnTo>
                  <a:pt x="18770" y="0"/>
                </a:lnTo>
                <a:lnTo>
                  <a:pt x="0" y="172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3" name="object 2983"/>
          <p:cNvSpPr/>
          <p:nvPr/>
        </p:nvSpPr>
        <p:spPr>
          <a:xfrm>
            <a:off x="859336" y="5383752"/>
            <a:ext cx="6896" cy="12674"/>
          </a:xfrm>
          <a:custGeom>
            <a:avLst/>
            <a:gdLst/>
            <a:ahLst/>
            <a:cxnLst/>
            <a:rect l="l" t="t" r="r" b="b"/>
            <a:pathLst>
              <a:path w="6896" h="12674">
                <a:moveTo>
                  <a:pt x="0" y="12674"/>
                </a:moveTo>
                <a:lnTo>
                  <a:pt x="68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4" name="object 2984"/>
          <p:cNvSpPr/>
          <p:nvPr/>
        </p:nvSpPr>
        <p:spPr>
          <a:xfrm>
            <a:off x="859339" y="5322211"/>
            <a:ext cx="10845" cy="26060"/>
          </a:xfrm>
          <a:custGeom>
            <a:avLst/>
            <a:gdLst/>
            <a:ahLst/>
            <a:cxnLst/>
            <a:rect l="l" t="t" r="r" b="b"/>
            <a:pathLst>
              <a:path w="10845" h="26060">
                <a:moveTo>
                  <a:pt x="10845" y="26060"/>
                </a:moveTo>
                <a:lnTo>
                  <a:pt x="9423" y="1750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5" name="object 2985"/>
          <p:cNvSpPr/>
          <p:nvPr/>
        </p:nvSpPr>
        <p:spPr>
          <a:xfrm>
            <a:off x="859336" y="5322218"/>
            <a:ext cx="9423" cy="17500"/>
          </a:xfrm>
          <a:custGeom>
            <a:avLst/>
            <a:gdLst/>
            <a:ahLst/>
            <a:cxnLst/>
            <a:rect l="l" t="t" r="r" b="b"/>
            <a:pathLst>
              <a:path w="9423" h="17500">
                <a:moveTo>
                  <a:pt x="9423" y="175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6" name="object 2986"/>
          <p:cNvSpPr/>
          <p:nvPr/>
        </p:nvSpPr>
        <p:spPr>
          <a:xfrm>
            <a:off x="868762" y="5339712"/>
            <a:ext cx="1422" cy="8559"/>
          </a:xfrm>
          <a:custGeom>
            <a:avLst/>
            <a:gdLst/>
            <a:ahLst/>
            <a:cxnLst/>
            <a:rect l="l" t="t" r="r" b="b"/>
            <a:pathLst>
              <a:path w="1422" h="8559">
                <a:moveTo>
                  <a:pt x="1422" y="855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7" name="object 2987"/>
          <p:cNvSpPr/>
          <p:nvPr/>
        </p:nvSpPr>
        <p:spPr>
          <a:xfrm>
            <a:off x="891009" y="5332119"/>
            <a:ext cx="4521" cy="27241"/>
          </a:xfrm>
          <a:custGeom>
            <a:avLst/>
            <a:gdLst/>
            <a:ahLst/>
            <a:cxnLst/>
            <a:rect l="l" t="t" r="r" b="b"/>
            <a:pathLst>
              <a:path w="4521" h="27241">
                <a:moveTo>
                  <a:pt x="4521" y="27241"/>
                </a:moveTo>
                <a:lnTo>
                  <a:pt x="0" y="0"/>
                </a:lnTo>
                <a:lnTo>
                  <a:pt x="4521" y="27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8" name="object 2988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9" name="object 2989"/>
          <p:cNvSpPr/>
          <p:nvPr/>
        </p:nvSpPr>
        <p:spPr>
          <a:xfrm>
            <a:off x="885388" y="5321815"/>
            <a:ext cx="5626" cy="10299"/>
          </a:xfrm>
          <a:custGeom>
            <a:avLst/>
            <a:gdLst/>
            <a:ahLst/>
            <a:cxnLst/>
            <a:rect l="l" t="t" r="r" b="b"/>
            <a:pathLst>
              <a:path w="5626" h="10299">
                <a:moveTo>
                  <a:pt x="5626" y="1029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0" name="object 2990"/>
          <p:cNvSpPr/>
          <p:nvPr/>
        </p:nvSpPr>
        <p:spPr>
          <a:xfrm>
            <a:off x="736495" y="5181394"/>
            <a:ext cx="8394" cy="42138"/>
          </a:xfrm>
          <a:custGeom>
            <a:avLst/>
            <a:gdLst/>
            <a:ahLst/>
            <a:cxnLst/>
            <a:rect l="l" t="t" r="r" b="b"/>
            <a:pathLst>
              <a:path w="8394" h="42138">
                <a:moveTo>
                  <a:pt x="0" y="42138"/>
                </a:moveTo>
                <a:lnTo>
                  <a:pt x="4279" y="32245"/>
                </a:lnTo>
                <a:lnTo>
                  <a:pt x="4521" y="31762"/>
                </a:lnTo>
                <a:lnTo>
                  <a:pt x="7124" y="21234"/>
                </a:lnTo>
                <a:lnTo>
                  <a:pt x="8394" y="16243"/>
                </a:lnTo>
                <a:lnTo>
                  <a:pt x="8001" y="15684"/>
                </a:lnTo>
                <a:lnTo>
                  <a:pt x="8077" y="10299"/>
                </a:lnTo>
                <a:lnTo>
                  <a:pt x="8077" y="5232"/>
                </a:lnTo>
                <a:lnTo>
                  <a:pt x="8077" y="4991"/>
                </a:lnTo>
                <a:lnTo>
                  <a:pt x="72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1" name="object 2991"/>
          <p:cNvSpPr/>
          <p:nvPr/>
        </p:nvSpPr>
        <p:spPr>
          <a:xfrm>
            <a:off x="1004826" y="5159613"/>
            <a:ext cx="8470" cy="63919"/>
          </a:xfrm>
          <a:custGeom>
            <a:avLst/>
            <a:gdLst/>
            <a:ahLst/>
            <a:cxnLst/>
            <a:rect l="l" t="t" r="r" b="b"/>
            <a:pathLst>
              <a:path w="8470" h="63919">
                <a:moveTo>
                  <a:pt x="0" y="63919"/>
                </a:moveTo>
                <a:lnTo>
                  <a:pt x="4356" y="54025"/>
                </a:lnTo>
                <a:lnTo>
                  <a:pt x="4508" y="53467"/>
                </a:lnTo>
                <a:lnTo>
                  <a:pt x="7200" y="43014"/>
                </a:lnTo>
                <a:lnTo>
                  <a:pt x="8470" y="37934"/>
                </a:lnTo>
                <a:lnTo>
                  <a:pt x="8077" y="37388"/>
                </a:lnTo>
                <a:lnTo>
                  <a:pt x="8077" y="32004"/>
                </a:lnTo>
                <a:lnTo>
                  <a:pt x="8077" y="26543"/>
                </a:lnTo>
                <a:lnTo>
                  <a:pt x="8470" y="25984"/>
                </a:lnTo>
                <a:lnTo>
                  <a:pt x="7200" y="20916"/>
                </a:lnTo>
                <a:lnTo>
                  <a:pt x="4508" y="10452"/>
                </a:lnTo>
                <a:lnTo>
                  <a:pt x="4356" y="998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2" name="object 2992"/>
          <p:cNvSpPr/>
          <p:nvPr/>
        </p:nvSpPr>
        <p:spPr>
          <a:xfrm>
            <a:off x="501352" y="5092618"/>
            <a:ext cx="620610" cy="197993"/>
          </a:xfrm>
          <a:custGeom>
            <a:avLst/>
            <a:gdLst/>
            <a:ahLst/>
            <a:cxnLst/>
            <a:rect l="l" t="t" r="r" b="b"/>
            <a:pathLst>
              <a:path w="620610" h="197992">
                <a:moveTo>
                  <a:pt x="357746" y="197916"/>
                </a:moveTo>
                <a:lnTo>
                  <a:pt x="620610" y="197916"/>
                </a:lnTo>
                <a:lnTo>
                  <a:pt x="620610" y="0"/>
                </a:lnTo>
                <a:lnTo>
                  <a:pt x="0" y="76"/>
                </a:lnTo>
                <a:lnTo>
                  <a:pt x="0" y="197993"/>
                </a:lnTo>
                <a:lnTo>
                  <a:pt x="264286" y="1979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3" name="object 2993"/>
          <p:cNvSpPr/>
          <p:nvPr/>
        </p:nvSpPr>
        <p:spPr>
          <a:xfrm>
            <a:off x="501352" y="5290614"/>
            <a:ext cx="61620" cy="0"/>
          </a:xfrm>
          <a:custGeom>
            <a:avLst/>
            <a:gdLst/>
            <a:ahLst/>
            <a:cxnLst/>
            <a:rect l="l" t="t" r="r" b="b"/>
            <a:pathLst>
              <a:path w="61620">
                <a:moveTo>
                  <a:pt x="0" y="0"/>
                </a:moveTo>
                <a:lnTo>
                  <a:pt x="61620" y="0"/>
                </a:lnTo>
                <a:lnTo>
                  <a:pt x="158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4" name="object 2994"/>
          <p:cNvSpPr/>
          <p:nvPr/>
        </p:nvSpPr>
        <p:spPr>
          <a:xfrm>
            <a:off x="562970" y="5290614"/>
            <a:ext cx="202666" cy="0"/>
          </a:xfrm>
          <a:custGeom>
            <a:avLst/>
            <a:gdLst/>
            <a:ahLst/>
            <a:cxnLst/>
            <a:rect l="l" t="t" r="r" b="b"/>
            <a:pathLst>
              <a:path w="202666">
                <a:moveTo>
                  <a:pt x="0" y="0"/>
                </a:moveTo>
                <a:lnTo>
                  <a:pt x="64071" y="0"/>
                </a:lnTo>
                <a:lnTo>
                  <a:pt x="20266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5" name="object 2995"/>
          <p:cNvSpPr/>
          <p:nvPr/>
        </p:nvSpPr>
        <p:spPr>
          <a:xfrm>
            <a:off x="586496" y="5099663"/>
            <a:ext cx="183184" cy="183908"/>
          </a:xfrm>
          <a:custGeom>
            <a:avLst/>
            <a:gdLst/>
            <a:ahLst/>
            <a:cxnLst/>
            <a:rect l="l" t="t" r="r" b="b"/>
            <a:pathLst>
              <a:path w="183184" h="183908">
                <a:moveTo>
                  <a:pt x="3797" y="118325"/>
                </a:moveTo>
                <a:lnTo>
                  <a:pt x="0" y="107162"/>
                </a:lnTo>
                <a:lnTo>
                  <a:pt x="0" y="76746"/>
                </a:lnTo>
                <a:lnTo>
                  <a:pt x="9817" y="48082"/>
                </a:lnTo>
                <a:lnTo>
                  <a:pt x="28511" y="24079"/>
                </a:lnTo>
                <a:lnTo>
                  <a:pt x="53924" y="7442"/>
                </a:lnTo>
                <a:lnTo>
                  <a:pt x="83312" y="0"/>
                </a:lnTo>
                <a:lnTo>
                  <a:pt x="113563" y="2540"/>
                </a:lnTo>
                <a:lnTo>
                  <a:pt x="141452" y="14732"/>
                </a:lnTo>
                <a:lnTo>
                  <a:pt x="163779" y="35318"/>
                </a:lnTo>
                <a:lnTo>
                  <a:pt x="178193" y="62014"/>
                </a:lnTo>
                <a:lnTo>
                  <a:pt x="183184" y="91948"/>
                </a:lnTo>
                <a:lnTo>
                  <a:pt x="178193" y="121894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12" y="183908"/>
                </a:lnTo>
                <a:lnTo>
                  <a:pt x="53924" y="176453"/>
                </a:lnTo>
                <a:lnTo>
                  <a:pt x="28511" y="159829"/>
                </a:lnTo>
                <a:lnTo>
                  <a:pt x="9817" y="135902"/>
                </a:lnTo>
                <a:lnTo>
                  <a:pt x="3797" y="1183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6" name="object 2996"/>
          <p:cNvSpPr/>
          <p:nvPr/>
        </p:nvSpPr>
        <p:spPr>
          <a:xfrm>
            <a:off x="591405" y="5104729"/>
            <a:ext cx="173291" cy="173850"/>
          </a:xfrm>
          <a:custGeom>
            <a:avLst/>
            <a:gdLst/>
            <a:ahLst/>
            <a:cxnLst/>
            <a:rect l="l" t="t" r="r" b="b"/>
            <a:pathLst>
              <a:path w="173291" h="173850">
                <a:moveTo>
                  <a:pt x="8153" y="124980"/>
                </a:moveTo>
                <a:lnTo>
                  <a:pt x="0" y="101219"/>
                </a:lnTo>
                <a:lnTo>
                  <a:pt x="0" y="72555"/>
                </a:lnTo>
                <a:lnTo>
                  <a:pt x="9347" y="45389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67" y="2298"/>
                </a:lnTo>
                <a:lnTo>
                  <a:pt x="133769" y="13868"/>
                </a:lnTo>
                <a:lnTo>
                  <a:pt x="154914" y="33350"/>
                </a:lnTo>
                <a:lnTo>
                  <a:pt x="168529" y="58534"/>
                </a:lnTo>
                <a:lnTo>
                  <a:pt x="173291" y="86880"/>
                </a:lnTo>
                <a:lnTo>
                  <a:pt x="168529" y="115239"/>
                </a:lnTo>
                <a:lnTo>
                  <a:pt x="154914" y="140423"/>
                </a:lnTo>
                <a:lnTo>
                  <a:pt x="133769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041"/>
                </a:lnTo>
                <a:lnTo>
                  <a:pt x="9347" y="128384"/>
                </a:lnTo>
                <a:lnTo>
                  <a:pt x="8153" y="1249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7" name="object 2997"/>
          <p:cNvSpPr/>
          <p:nvPr/>
        </p:nvSpPr>
        <p:spPr>
          <a:xfrm>
            <a:off x="606287" y="5163188"/>
            <a:ext cx="143281" cy="100342"/>
          </a:xfrm>
          <a:custGeom>
            <a:avLst/>
            <a:gdLst/>
            <a:ahLst/>
            <a:cxnLst/>
            <a:rect l="l" t="t" r="r" b="b"/>
            <a:pathLst>
              <a:path w="143281" h="100342">
                <a:moveTo>
                  <a:pt x="143040" y="30010"/>
                </a:moveTo>
                <a:lnTo>
                  <a:pt x="143281" y="28422"/>
                </a:lnTo>
                <a:lnTo>
                  <a:pt x="139395" y="51866"/>
                </a:lnTo>
                <a:lnTo>
                  <a:pt x="128066" y="72694"/>
                </a:lnTo>
                <a:lnTo>
                  <a:pt x="110642" y="88772"/>
                </a:lnTo>
                <a:lnTo>
                  <a:pt x="88861" y="98361"/>
                </a:lnTo>
                <a:lnTo>
                  <a:pt x="65189" y="100342"/>
                </a:lnTo>
                <a:lnTo>
                  <a:pt x="42214" y="94475"/>
                </a:lnTo>
                <a:lnTo>
                  <a:pt x="23367" y="82207"/>
                </a:lnTo>
                <a:lnTo>
                  <a:pt x="22339" y="81483"/>
                </a:lnTo>
                <a:lnTo>
                  <a:pt x="7759" y="62801"/>
                </a:lnTo>
                <a:lnTo>
                  <a:pt x="0" y="40309"/>
                </a:lnTo>
                <a:lnTo>
                  <a:pt x="0" y="16548"/>
                </a:lnTo>
                <a:lnTo>
                  <a:pt x="2374" y="9575"/>
                </a:lnTo>
                <a:lnTo>
                  <a:pt x="5702" y="0"/>
                </a:lnTo>
                <a:lnTo>
                  <a:pt x="2374" y="95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8" name="object 2998"/>
          <p:cNvSpPr/>
          <p:nvPr/>
        </p:nvSpPr>
        <p:spPr>
          <a:xfrm>
            <a:off x="610330" y="5126668"/>
            <a:ext cx="50368" cy="129895"/>
          </a:xfrm>
          <a:custGeom>
            <a:avLst/>
            <a:gdLst/>
            <a:ahLst/>
            <a:cxnLst/>
            <a:rect l="l" t="t" r="r" b="b"/>
            <a:pathLst>
              <a:path w="50368" h="129895">
                <a:moveTo>
                  <a:pt x="1346" y="73025"/>
                </a:moveTo>
                <a:lnTo>
                  <a:pt x="0" y="64947"/>
                </a:lnTo>
                <a:lnTo>
                  <a:pt x="3644" y="43167"/>
                </a:lnTo>
                <a:lnTo>
                  <a:pt x="14173" y="23761"/>
                </a:lnTo>
                <a:lnTo>
                  <a:pt x="30416" y="8788"/>
                </a:lnTo>
                <a:lnTo>
                  <a:pt x="50368" y="0"/>
                </a:lnTo>
                <a:lnTo>
                  <a:pt x="50368" y="129895"/>
                </a:lnTo>
                <a:lnTo>
                  <a:pt x="30416" y="121094"/>
                </a:lnTo>
                <a:lnTo>
                  <a:pt x="14173" y="106133"/>
                </a:lnTo>
                <a:lnTo>
                  <a:pt x="3644" y="86728"/>
                </a:lnTo>
                <a:lnTo>
                  <a:pt x="1346" y="73025"/>
                </a:lnTo>
                <a:lnTo>
                  <a:pt x="1739" y="7539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9" name="object 2999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0" name="object 3000"/>
          <p:cNvSpPr/>
          <p:nvPr/>
        </p:nvSpPr>
        <p:spPr>
          <a:xfrm>
            <a:off x="611437" y="5218381"/>
            <a:ext cx="2616" cy="7607"/>
          </a:xfrm>
          <a:custGeom>
            <a:avLst/>
            <a:gdLst/>
            <a:ahLst/>
            <a:cxnLst/>
            <a:rect l="l" t="t" r="r" b="b"/>
            <a:pathLst>
              <a:path w="2616" h="7607">
                <a:moveTo>
                  <a:pt x="2616" y="760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1" name="object 3001"/>
          <p:cNvSpPr/>
          <p:nvPr/>
        </p:nvSpPr>
        <p:spPr>
          <a:xfrm>
            <a:off x="610562" y="5189635"/>
            <a:ext cx="165" cy="952"/>
          </a:xfrm>
          <a:custGeom>
            <a:avLst/>
            <a:gdLst/>
            <a:ahLst/>
            <a:cxnLst/>
            <a:rect l="l" t="t" r="r" b="b"/>
            <a:pathLst>
              <a:path w="165" h="952">
                <a:moveTo>
                  <a:pt x="165" y="0"/>
                </a:moveTo>
                <a:lnTo>
                  <a:pt x="0" y="95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2" name="object 3002"/>
          <p:cNvSpPr/>
          <p:nvPr/>
        </p:nvSpPr>
        <p:spPr>
          <a:xfrm>
            <a:off x="608905" y="5144883"/>
            <a:ext cx="14808" cy="27406"/>
          </a:xfrm>
          <a:custGeom>
            <a:avLst/>
            <a:gdLst/>
            <a:ahLst/>
            <a:cxnLst/>
            <a:rect l="l" t="t" r="r" b="b"/>
            <a:pathLst>
              <a:path w="14808" h="27406">
                <a:moveTo>
                  <a:pt x="0" y="27406"/>
                </a:moveTo>
                <a:lnTo>
                  <a:pt x="5067" y="12433"/>
                </a:lnTo>
                <a:lnTo>
                  <a:pt x="14808" y="0"/>
                </a:lnTo>
                <a:lnTo>
                  <a:pt x="5067" y="12433"/>
                </a:lnTo>
                <a:lnTo>
                  <a:pt x="3086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3" name="object 3003"/>
          <p:cNvSpPr/>
          <p:nvPr/>
        </p:nvSpPr>
        <p:spPr>
          <a:xfrm>
            <a:off x="627042" y="5290614"/>
            <a:ext cx="138595" cy="0"/>
          </a:xfrm>
          <a:custGeom>
            <a:avLst/>
            <a:gdLst/>
            <a:ahLst/>
            <a:cxnLst/>
            <a:rect l="l" t="t" r="r" b="b"/>
            <a:pathLst>
              <a:path w="138595">
                <a:moveTo>
                  <a:pt x="0" y="0"/>
                </a:moveTo>
                <a:lnTo>
                  <a:pt x="1385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4" name="object 3004"/>
          <p:cNvSpPr/>
          <p:nvPr/>
        </p:nvSpPr>
        <p:spPr>
          <a:xfrm>
            <a:off x="617847" y="5127616"/>
            <a:ext cx="27482" cy="24714"/>
          </a:xfrm>
          <a:custGeom>
            <a:avLst/>
            <a:gdLst/>
            <a:ahLst/>
            <a:cxnLst/>
            <a:rect l="l" t="t" r="r" b="b"/>
            <a:pathLst>
              <a:path w="27482" h="24714">
                <a:moveTo>
                  <a:pt x="5867" y="17272"/>
                </a:moveTo>
                <a:lnTo>
                  <a:pt x="10782" y="10934"/>
                </a:lnTo>
                <a:lnTo>
                  <a:pt x="27482" y="0"/>
                </a:lnTo>
                <a:lnTo>
                  <a:pt x="10782" y="10934"/>
                </a:lnTo>
                <a:lnTo>
                  <a:pt x="0" y="247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5" name="object 3005"/>
          <p:cNvSpPr/>
          <p:nvPr/>
        </p:nvSpPr>
        <p:spPr>
          <a:xfrm>
            <a:off x="636149" y="5119785"/>
            <a:ext cx="113411" cy="73418"/>
          </a:xfrm>
          <a:custGeom>
            <a:avLst/>
            <a:gdLst/>
            <a:ahLst/>
            <a:cxnLst/>
            <a:rect l="l" t="t" r="r" b="b"/>
            <a:pathLst>
              <a:path w="113411" h="73418">
                <a:moveTo>
                  <a:pt x="0" y="13855"/>
                </a:moveTo>
                <a:lnTo>
                  <a:pt x="12357" y="5778"/>
                </a:lnTo>
                <a:lnTo>
                  <a:pt x="35318" y="0"/>
                </a:lnTo>
                <a:lnTo>
                  <a:pt x="59004" y="1892"/>
                </a:lnTo>
                <a:lnTo>
                  <a:pt x="80708" y="11480"/>
                </a:lnTo>
                <a:lnTo>
                  <a:pt x="98209" y="27559"/>
                </a:lnTo>
                <a:lnTo>
                  <a:pt x="109537" y="48387"/>
                </a:lnTo>
                <a:lnTo>
                  <a:pt x="113411" y="71831"/>
                </a:lnTo>
                <a:lnTo>
                  <a:pt x="113182" y="734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6" name="object 3006"/>
          <p:cNvSpPr/>
          <p:nvPr/>
        </p:nvSpPr>
        <p:spPr>
          <a:xfrm>
            <a:off x="645336" y="5121753"/>
            <a:ext cx="18300" cy="5867"/>
          </a:xfrm>
          <a:custGeom>
            <a:avLst/>
            <a:gdLst/>
            <a:ahLst/>
            <a:cxnLst/>
            <a:rect l="l" t="t" r="r" b="b"/>
            <a:pathLst>
              <a:path w="18300" h="5867">
                <a:moveTo>
                  <a:pt x="0" y="5867"/>
                </a:moveTo>
                <a:lnTo>
                  <a:pt x="3162" y="3809"/>
                </a:lnTo>
                <a:lnTo>
                  <a:pt x="18300" y="0"/>
                </a:lnTo>
                <a:lnTo>
                  <a:pt x="9105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7" name="object 3007"/>
          <p:cNvSpPr/>
          <p:nvPr/>
        </p:nvSpPr>
        <p:spPr>
          <a:xfrm>
            <a:off x="660700" y="5217990"/>
            <a:ext cx="33502" cy="40474"/>
          </a:xfrm>
          <a:custGeom>
            <a:avLst/>
            <a:gdLst/>
            <a:ahLst/>
            <a:cxnLst/>
            <a:rect l="l" t="t" r="r" b="b"/>
            <a:pathLst>
              <a:path w="33502" h="40474">
                <a:moveTo>
                  <a:pt x="33502" y="711"/>
                </a:moveTo>
                <a:lnTo>
                  <a:pt x="33502" y="0"/>
                </a:lnTo>
                <a:lnTo>
                  <a:pt x="33502" y="38569"/>
                </a:lnTo>
                <a:lnTo>
                  <a:pt x="22339" y="40474"/>
                </a:lnTo>
                <a:lnTo>
                  <a:pt x="0" y="385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8" name="object 3008"/>
          <p:cNvSpPr/>
          <p:nvPr/>
        </p:nvSpPr>
        <p:spPr>
          <a:xfrm>
            <a:off x="660703" y="5236759"/>
            <a:ext cx="0" cy="8636"/>
          </a:xfrm>
          <a:custGeom>
            <a:avLst/>
            <a:gdLst/>
            <a:ahLst/>
            <a:cxnLst/>
            <a:rect l="l" t="t" r="r" b="b"/>
            <a:pathLst>
              <a:path h="8636">
                <a:moveTo>
                  <a:pt x="0" y="0"/>
                </a:moveTo>
                <a:lnTo>
                  <a:pt x="0" y="863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9" name="object 3009"/>
          <p:cNvSpPr/>
          <p:nvPr/>
        </p:nvSpPr>
        <p:spPr>
          <a:xfrm>
            <a:off x="660695" y="5126591"/>
            <a:ext cx="241" cy="76"/>
          </a:xfrm>
          <a:custGeom>
            <a:avLst/>
            <a:gdLst/>
            <a:ahLst/>
            <a:cxnLst/>
            <a:rect l="l" t="t" r="r" b="b"/>
            <a:pathLst>
              <a:path w="241" h="76">
                <a:moveTo>
                  <a:pt x="165" y="0"/>
                </a:moveTo>
                <a:lnTo>
                  <a:pt x="241" y="0"/>
                </a:ln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0" name="object 3010"/>
          <p:cNvSpPr/>
          <p:nvPr/>
        </p:nvSpPr>
        <p:spPr>
          <a:xfrm>
            <a:off x="660946" y="5126353"/>
            <a:ext cx="3162" cy="241"/>
          </a:xfrm>
          <a:custGeom>
            <a:avLst/>
            <a:gdLst/>
            <a:ahLst/>
            <a:cxnLst/>
            <a:rect l="l" t="t" r="r" b="b"/>
            <a:pathLst>
              <a:path w="3162" h="241">
                <a:moveTo>
                  <a:pt x="3162" y="0"/>
                </a:moveTo>
                <a:lnTo>
                  <a:pt x="0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1" name="object 3011"/>
          <p:cNvSpPr/>
          <p:nvPr/>
        </p:nvSpPr>
        <p:spPr>
          <a:xfrm>
            <a:off x="663633" y="5124766"/>
            <a:ext cx="30568" cy="93218"/>
          </a:xfrm>
          <a:custGeom>
            <a:avLst/>
            <a:gdLst/>
            <a:ahLst/>
            <a:cxnLst/>
            <a:rect l="l" t="t" r="r" b="b"/>
            <a:pathLst>
              <a:path w="30568" h="93217">
                <a:moveTo>
                  <a:pt x="0" y="1587"/>
                </a:moveTo>
                <a:lnTo>
                  <a:pt x="19329" y="0"/>
                </a:lnTo>
                <a:lnTo>
                  <a:pt x="30568" y="1905"/>
                </a:lnTo>
                <a:lnTo>
                  <a:pt x="30568" y="932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2" name="object 3012"/>
          <p:cNvSpPr/>
          <p:nvPr/>
        </p:nvSpPr>
        <p:spPr>
          <a:xfrm>
            <a:off x="663633" y="5119780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0" y="1981"/>
                </a:moveTo>
                <a:lnTo>
                  <a:pt x="7835" y="0"/>
                </a:lnTo>
                <a:lnTo>
                  <a:pt x="27482" y="1587"/>
                </a:lnTo>
                <a:lnTo>
                  <a:pt x="18300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3" name="object 3013"/>
          <p:cNvSpPr/>
          <p:nvPr/>
        </p:nvSpPr>
        <p:spPr>
          <a:xfrm>
            <a:off x="691114" y="5121365"/>
            <a:ext cx="18300" cy="6578"/>
          </a:xfrm>
          <a:custGeom>
            <a:avLst/>
            <a:gdLst/>
            <a:ahLst/>
            <a:cxnLst/>
            <a:rect l="l" t="t" r="r" b="b"/>
            <a:pathLst>
              <a:path w="18300" h="6578">
                <a:moveTo>
                  <a:pt x="0" y="0"/>
                </a:moveTo>
                <a:lnTo>
                  <a:pt x="4038" y="317"/>
                </a:lnTo>
                <a:lnTo>
                  <a:pt x="18300" y="6578"/>
                </a:lnTo>
                <a:lnTo>
                  <a:pt x="9105" y="254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4" name="object 3014"/>
          <p:cNvSpPr/>
          <p:nvPr/>
        </p:nvSpPr>
        <p:spPr>
          <a:xfrm>
            <a:off x="694203" y="5244202"/>
            <a:ext cx="23761" cy="12357"/>
          </a:xfrm>
          <a:custGeom>
            <a:avLst/>
            <a:gdLst/>
            <a:ahLst/>
            <a:cxnLst/>
            <a:rect l="l" t="t" r="r" b="b"/>
            <a:pathLst>
              <a:path w="23761" h="12357">
                <a:moveTo>
                  <a:pt x="0" y="12357"/>
                </a:moveTo>
                <a:lnTo>
                  <a:pt x="10210" y="8877"/>
                </a:lnTo>
                <a:lnTo>
                  <a:pt x="237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5" name="object 3015"/>
          <p:cNvSpPr/>
          <p:nvPr/>
        </p:nvSpPr>
        <p:spPr>
          <a:xfrm>
            <a:off x="694203" y="5126671"/>
            <a:ext cx="23685" cy="12357"/>
          </a:xfrm>
          <a:custGeom>
            <a:avLst/>
            <a:gdLst/>
            <a:ahLst/>
            <a:cxnLst/>
            <a:rect l="l" t="t" r="r" b="b"/>
            <a:pathLst>
              <a:path w="23685" h="12357">
                <a:moveTo>
                  <a:pt x="0" y="0"/>
                </a:moveTo>
                <a:lnTo>
                  <a:pt x="10210" y="3492"/>
                </a:lnTo>
                <a:lnTo>
                  <a:pt x="23685" y="123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6" name="object 3016"/>
          <p:cNvSpPr/>
          <p:nvPr/>
        </p:nvSpPr>
        <p:spPr>
          <a:xfrm>
            <a:off x="716141" y="5227091"/>
            <a:ext cx="17576" cy="18300"/>
          </a:xfrm>
          <a:custGeom>
            <a:avLst/>
            <a:gdLst/>
            <a:ahLst/>
            <a:cxnLst/>
            <a:rect l="l" t="t" r="r" b="b"/>
            <a:pathLst>
              <a:path w="17576" h="18300">
                <a:moveTo>
                  <a:pt x="0" y="18300"/>
                </a:moveTo>
                <a:lnTo>
                  <a:pt x="6731" y="13868"/>
                </a:lnTo>
                <a:lnTo>
                  <a:pt x="17576" y="0"/>
                </a:lnTo>
                <a:lnTo>
                  <a:pt x="15367" y="28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7" name="object 3017"/>
          <p:cNvSpPr/>
          <p:nvPr/>
        </p:nvSpPr>
        <p:spPr>
          <a:xfrm>
            <a:off x="712894" y="5135699"/>
            <a:ext cx="27965" cy="36677"/>
          </a:xfrm>
          <a:custGeom>
            <a:avLst/>
            <a:gdLst/>
            <a:ahLst/>
            <a:cxnLst/>
            <a:rect l="l" t="t" r="r" b="b"/>
            <a:pathLst>
              <a:path w="27965" h="36677">
                <a:moveTo>
                  <a:pt x="0" y="0"/>
                </a:moveTo>
                <a:lnTo>
                  <a:pt x="9982" y="6578"/>
                </a:lnTo>
                <a:lnTo>
                  <a:pt x="23596" y="24003"/>
                </a:lnTo>
                <a:lnTo>
                  <a:pt x="27965" y="3667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8" name="object 3018"/>
          <p:cNvSpPr/>
          <p:nvPr/>
        </p:nvSpPr>
        <p:spPr>
          <a:xfrm>
            <a:off x="709405" y="5127934"/>
            <a:ext cx="7454" cy="3327"/>
          </a:xfrm>
          <a:custGeom>
            <a:avLst/>
            <a:gdLst/>
            <a:ahLst/>
            <a:cxnLst/>
            <a:rect l="l" t="t" r="r" b="b"/>
            <a:pathLst>
              <a:path w="7454" h="3327">
                <a:moveTo>
                  <a:pt x="1270" y="558"/>
                </a:moveTo>
                <a:lnTo>
                  <a:pt x="0" y="0"/>
                </a:lnTo>
                <a:lnTo>
                  <a:pt x="7454" y="3327"/>
                </a:lnTo>
                <a:lnTo>
                  <a:pt x="127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9" name="object 3019"/>
          <p:cNvSpPr/>
          <p:nvPr/>
        </p:nvSpPr>
        <p:spPr>
          <a:xfrm>
            <a:off x="716856" y="5131266"/>
            <a:ext cx="10845" cy="9893"/>
          </a:xfrm>
          <a:custGeom>
            <a:avLst/>
            <a:gdLst/>
            <a:ahLst/>
            <a:cxnLst/>
            <a:rect l="l" t="t" r="r" b="b"/>
            <a:pathLst>
              <a:path w="10845" h="9893">
                <a:moveTo>
                  <a:pt x="0" y="0"/>
                </a:moveTo>
                <a:lnTo>
                  <a:pt x="10845" y="9893"/>
                </a:lnTo>
                <a:lnTo>
                  <a:pt x="4914" y="443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0" name="object 3020"/>
          <p:cNvSpPr/>
          <p:nvPr/>
        </p:nvSpPr>
        <p:spPr>
          <a:xfrm>
            <a:off x="733723" y="5223540"/>
            <a:ext cx="2768" cy="3556"/>
          </a:xfrm>
          <a:custGeom>
            <a:avLst/>
            <a:gdLst/>
            <a:ahLst/>
            <a:cxnLst/>
            <a:rect l="l" t="t" r="r" b="b"/>
            <a:pathLst>
              <a:path w="2768" h="3555">
                <a:moveTo>
                  <a:pt x="0" y="3555"/>
                </a:moveTo>
                <a:lnTo>
                  <a:pt x="27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1" name="object 3021"/>
          <p:cNvSpPr/>
          <p:nvPr/>
        </p:nvSpPr>
        <p:spPr>
          <a:xfrm>
            <a:off x="743704" y="5181398"/>
            <a:ext cx="0" cy="393"/>
          </a:xfrm>
          <a:custGeom>
            <a:avLst/>
            <a:gdLst/>
            <a:ahLst/>
            <a:cxnLst/>
            <a:rect l="l" t="t" r="r" b="b"/>
            <a:pathLst>
              <a:path h="393">
                <a:moveTo>
                  <a:pt x="0" y="0"/>
                </a:moveTo>
                <a:lnTo>
                  <a:pt x="0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2" name="object 3022"/>
          <p:cNvSpPr/>
          <p:nvPr/>
        </p:nvSpPr>
        <p:spPr>
          <a:xfrm>
            <a:off x="731668" y="5153525"/>
            <a:ext cx="393" cy="469"/>
          </a:xfrm>
          <a:custGeom>
            <a:avLst/>
            <a:gdLst/>
            <a:ahLst/>
            <a:cxnLst/>
            <a:rect l="l" t="t" r="r" b="b"/>
            <a:pathLst>
              <a:path w="393" h="469">
                <a:moveTo>
                  <a:pt x="393" y="46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3" name="object 3023"/>
          <p:cNvSpPr/>
          <p:nvPr/>
        </p:nvSpPr>
        <p:spPr>
          <a:xfrm>
            <a:off x="727707" y="5141164"/>
            <a:ext cx="20193" cy="40233"/>
          </a:xfrm>
          <a:custGeom>
            <a:avLst/>
            <a:gdLst/>
            <a:ahLst/>
            <a:cxnLst/>
            <a:rect l="l" t="t" r="r" b="b"/>
            <a:pathLst>
              <a:path w="20193" h="40233">
                <a:moveTo>
                  <a:pt x="20192" y="40233"/>
                </a:moveTo>
                <a:lnTo>
                  <a:pt x="17970" y="27012"/>
                </a:lnTo>
                <a:lnTo>
                  <a:pt x="6642" y="617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4" name="object 3024"/>
          <p:cNvSpPr/>
          <p:nvPr/>
        </p:nvSpPr>
        <p:spPr>
          <a:xfrm>
            <a:off x="738397" y="5211017"/>
            <a:ext cx="2374" cy="6972"/>
          </a:xfrm>
          <a:custGeom>
            <a:avLst/>
            <a:gdLst/>
            <a:ahLst/>
            <a:cxnLst/>
            <a:rect l="l" t="t" r="r" b="b"/>
            <a:pathLst>
              <a:path w="2374" h="6972">
                <a:moveTo>
                  <a:pt x="0" y="6972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5" name="object 3025"/>
          <p:cNvSpPr/>
          <p:nvPr/>
        </p:nvSpPr>
        <p:spPr>
          <a:xfrm>
            <a:off x="743625" y="5180603"/>
            <a:ext cx="76" cy="22021"/>
          </a:xfrm>
          <a:custGeom>
            <a:avLst/>
            <a:gdLst/>
            <a:ahLst/>
            <a:cxnLst/>
            <a:rect l="l" t="t" r="r" b="b"/>
            <a:pathLst>
              <a:path w="76" h="22021">
                <a:moveTo>
                  <a:pt x="0" y="22021"/>
                </a:moveTo>
                <a:lnTo>
                  <a:pt x="0" y="0"/>
                </a:lnTo>
                <a:lnTo>
                  <a:pt x="76" y="8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6" name="object 3026"/>
          <p:cNvSpPr/>
          <p:nvPr/>
        </p:nvSpPr>
        <p:spPr>
          <a:xfrm>
            <a:off x="740768" y="517228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2857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7" name="object 3027"/>
          <p:cNvSpPr/>
          <p:nvPr/>
        </p:nvSpPr>
        <p:spPr>
          <a:xfrm>
            <a:off x="737995" y="5154000"/>
            <a:ext cx="4914" cy="9182"/>
          </a:xfrm>
          <a:custGeom>
            <a:avLst/>
            <a:gdLst/>
            <a:ahLst/>
            <a:cxnLst/>
            <a:rect l="l" t="t" r="r" b="b"/>
            <a:pathLst>
              <a:path w="4914" h="9182">
                <a:moveTo>
                  <a:pt x="4914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8" name="object 3028"/>
          <p:cNvSpPr/>
          <p:nvPr/>
        </p:nvSpPr>
        <p:spPr>
          <a:xfrm>
            <a:off x="746314" y="5172285"/>
            <a:ext cx="3251" cy="19329"/>
          </a:xfrm>
          <a:custGeom>
            <a:avLst/>
            <a:gdLst/>
            <a:ahLst/>
            <a:cxnLst/>
            <a:rect l="l" t="t" r="r" b="b"/>
            <a:pathLst>
              <a:path w="3251" h="19329">
                <a:moveTo>
                  <a:pt x="3251" y="193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9" name="object 3029"/>
          <p:cNvSpPr/>
          <p:nvPr/>
        </p:nvSpPr>
        <p:spPr>
          <a:xfrm>
            <a:off x="854823" y="5099664"/>
            <a:ext cx="183261" cy="183896"/>
          </a:xfrm>
          <a:custGeom>
            <a:avLst/>
            <a:gdLst/>
            <a:ahLst/>
            <a:cxnLst/>
            <a:rect l="l" t="t" r="r" b="b"/>
            <a:pathLst>
              <a:path w="183261" h="183896">
                <a:moveTo>
                  <a:pt x="1028" y="110007"/>
                </a:moveTo>
                <a:lnTo>
                  <a:pt x="0" y="107162"/>
                </a:lnTo>
                <a:lnTo>
                  <a:pt x="0" y="76746"/>
                </a:lnTo>
                <a:lnTo>
                  <a:pt x="9906" y="47993"/>
                </a:lnTo>
                <a:lnTo>
                  <a:pt x="28511" y="24079"/>
                </a:lnTo>
                <a:lnTo>
                  <a:pt x="53936" y="7442"/>
                </a:lnTo>
                <a:lnTo>
                  <a:pt x="83388" y="0"/>
                </a:lnTo>
                <a:lnTo>
                  <a:pt x="113652" y="2451"/>
                </a:lnTo>
                <a:lnTo>
                  <a:pt x="141452" y="14655"/>
                </a:lnTo>
                <a:lnTo>
                  <a:pt x="163779" y="35242"/>
                </a:lnTo>
                <a:lnTo>
                  <a:pt x="178269" y="61937"/>
                </a:lnTo>
                <a:lnTo>
                  <a:pt x="183261" y="91947"/>
                </a:lnTo>
                <a:lnTo>
                  <a:pt x="178269" y="121881"/>
                </a:lnTo>
                <a:lnTo>
                  <a:pt x="163779" y="148577"/>
                </a:lnTo>
                <a:lnTo>
                  <a:pt x="141452" y="169176"/>
                </a:lnTo>
                <a:lnTo>
                  <a:pt x="113652" y="181368"/>
                </a:lnTo>
                <a:lnTo>
                  <a:pt x="83388" y="183895"/>
                </a:lnTo>
                <a:lnTo>
                  <a:pt x="53936" y="176377"/>
                </a:lnTo>
                <a:lnTo>
                  <a:pt x="28511" y="159829"/>
                </a:lnTo>
                <a:lnTo>
                  <a:pt x="9906" y="135826"/>
                </a:lnTo>
                <a:lnTo>
                  <a:pt x="1028" y="1100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0" name="object 3030"/>
          <p:cNvSpPr/>
          <p:nvPr/>
        </p:nvSpPr>
        <p:spPr>
          <a:xfrm>
            <a:off x="859099" y="5290535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1" name="object 3031"/>
          <p:cNvSpPr/>
          <p:nvPr/>
        </p:nvSpPr>
        <p:spPr>
          <a:xfrm>
            <a:off x="859104" y="529053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52958" y="0"/>
                </a:moveTo>
                <a:lnTo>
                  <a:pt x="19070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2" name="object 3032"/>
          <p:cNvSpPr/>
          <p:nvPr/>
        </p:nvSpPr>
        <p:spPr>
          <a:xfrm>
            <a:off x="859814" y="5104654"/>
            <a:ext cx="173202" cy="173850"/>
          </a:xfrm>
          <a:custGeom>
            <a:avLst/>
            <a:gdLst/>
            <a:ahLst/>
            <a:cxnLst/>
            <a:rect l="l" t="t" r="r" b="b"/>
            <a:pathLst>
              <a:path w="173202" h="173850">
                <a:moveTo>
                  <a:pt x="4114" y="113334"/>
                </a:moveTo>
                <a:lnTo>
                  <a:pt x="9347" y="128460"/>
                </a:lnTo>
                <a:lnTo>
                  <a:pt x="26923" y="151117"/>
                </a:lnTo>
                <a:lnTo>
                  <a:pt x="51003" y="166789"/>
                </a:lnTo>
                <a:lnTo>
                  <a:pt x="78803" y="173850"/>
                </a:lnTo>
                <a:lnTo>
                  <a:pt x="107467" y="171462"/>
                </a:lnTo>
                <a:lnTo>
                  <a:pt x="133769" y="159981"/>
                </a:lnTo>
                <a:lnTo>
                  <a:pt x="154825" y="140500"/>
                </a:lnTo>
                <a:lnTo>
                  <a:pt x="168541" y="115239"/>
                </a:lnTo>
                <a:lnTo>
                  <a:pt x="173202" y="86956"/>
                </a:lnTo>
                <a:lnTo>
                  <a:pt x="168541" y="58610"/>
                </a:lnTo>
                <a:lnTo>
                  <a:pt x="154825" y="33337"/>
                </a:lnTo>
                <a:lnTo>
                  <a:pt x="133680" y="13931"/>
                </a:lnTo>
                <a:lnTo>
                  <a:pt x="107391" y="2374"/>
                </a:lnTo>
                <a:lnTo>
                  <a:pt x="78803" y="0"/>
                </a:lnTo>
                <a:lnTo>
                  <a:pt x="50926" y="7124"/>
                </a:lnTo>
                <a:lnTo>
                  <a:pt x="26923" y="22732"/>
                </a:lnTo>
                <a:lnTo>
                  <a:pt x="9258" y="45465"/>
                </a:lnTo>
                <a:lnTo>
                  <a:pt x="0" y="72631"/>
                </a:lnTo>
                <a:lnTo>
                  <a:pt x="0" y="101295"/>
                </a:lnTo>
                <a:lnTo>
                  <a:pt x="4114" y="1133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3" name="object 3033"/>
          <p:cNvSpPr/>
          <p:nvPr/>
        </p:nvSpPr>
        <p:spPr>
          <a:xfrm>
            <a:off x="878029" y="5144891"/>
            <a:ext cx="136537" cy="115227"/>
          </a:xfrm>
          <a:custGeom>
            <a:avLst/>
            <a:gdLst/>
            <a:ahLst/>
            <a:cxnLst/>
            <a:rect l="l" t="t" r="r" b="b"/>
            <a:pathLst>
              <a:path w="136537" h="115227">
                <a:moveTo>
                  <a:pt x="136537" y="46723"/>
                </a:moveTo>
                <a:lnTo>
                  <a:pt x="132816" y="24383"/>
                </a:lnTo>
                <a:lnTo>
                  <a:pt x="124574" y="9105"/>
                </a:lnTo>
                <a:lnTo>
                  <a:pt x="132816" y="24383"/>
                </a:lnTo>
                <a:lnTo>
                  <a:pt x="136537" y="46723"/>
                </a:lnTo>
                <a:lnTo>
                  <a:pt x="132816" y="69062"/>
                </a:lnTo>
                <a:lnTo>
                  <a:pt x="122047" y="88938"/>
                </a:lnTo>
                <a:lnTo>
                  <a:pt x="105410" y="104305"/>
                </a:lnTo>
                <a:lnTo>
                  <a:pt x="84658" y="113334"/>
                </a:lnTo>
                <a:lnTo>
                  <a:pt x="62166" y="115227"/>
                </a:lnTo>
                <a:lnTo>
                  <a:pt x="40157" y="109689"/>
                </a:lnTo>
                <a:lnTo>
                  <a:pt x="21221" y="97332"/>
                </a:lnTo>
                <a:lnTo>
                  <a:pt x="7366" y="79438"/>
                </a:lnTo>
                <a:lnTo>
                  <a:pt x="0" y="58051"/>
                </a:lnTo>
                <a:lnTo>
                  <a:pt x="0" y="35394"/>
                </a:lnTo>
                <a:lnTo>
                  <a:pt x="7289" y="14008"/>
                </a:lnTo>
                <a:lnTo>
                  <a:pt x="18211" y="0"/>
                </a:lnTo>
                <a:lnTo>
                  <a:pt x="7289" y="14008"/>
                </a:lnTo>
                <a:lnTo>
                  <a:pt x="0" y="35394"/>
                </a:lnTo>
                <a:lnTo>
                  <a:pt x="0" y="580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4" name="object 3034"/>
          <p:cNvSpPr/>
          <p:nvPr/>
        </p:nvSpPr>
        <p:spPr>
          <a:xfrm>
            <a:off x="878734" y="5126671"/>
            <a:ext cx="50292" cy="129882"/>
          </a:xfrm>
          <a:custGeom>
            <a:avLst/>
            <a:gdLst/>
            <a:ahLst/>
            <a:cxnLst/>
            <a:rect l="l" t="t" r="r" b="b"/>
            <a:pathLst>
              <a:path w="50291" h="129882">
                <a:moveTo>
                  <a:pt x="3251" y="45618"/>
                </a:moveTo>
                <a:lnTo>
                  <a:pt x="3644" y="43167"/>
                </a:lnTo>
                <a:lnTo>
                  <a:pt x="14185" y="23685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882"/>
                </a:lnTo>
                <a:lnTo>
                  <a:pt x="30416" y="121094"/>
                </a:lnTo>
                <a:lnTo>
                  <a:pt x="14185" y="106133"/>
                </a:lnTo>
                <a:lnTo>
                  <a:pt x="3644" y="86728"/>
                </a:lnTo>
                <a:lnTo>
                  <a:pt x="0" y="64947"/>
                </a:lnTo>
                <a:lnTo>
                  <a:pt x="3251" y="45618"/>
                </a:lnTo>
                <a:lnTo>
                  <a:pt x="3175" y="4601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5" name="object 3035"/>
          <p:cNvSpPr/>
          <p:nvPr/>
        </p:nvSpPr>
        <p:spPr>
          <a:xfrm>
            <a:off x="878027" y="5190587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6" name="object 3036"/>
          <p:cNvSpPr/>
          <p:nvPr/>
        </p:nvSpPr>
        <p:spPr>
          <a:xfrm>
            <a:off x="880719" y="5164847"/>
            <a:ext cx="2540" cy="7442"/>
          </a:xfrm>
          <a:custGeom>
            <a:avLst/>
            <a:gdLst/>
            <a:ahLst/>
            <a:cxnLst/>
            <a:rect l="l" t="t" r="r" b="b"/>
            <a:pathLst>
              <a:path w="2540" h="7442">
                <a:moveTo>
                  <a:pt x="0" y="7442"/>
                </a:moveTo>
                <a:lnTo>
                  <a:pt x="25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7" name="object 3037"/>
          <p:cNvSpPr/>
          <p:nvPr/>
        </p:nvSpPr>
        <p:spPr>
          <a:xfrm>
            <a:off x="889115" y="5133484"/>
            <a:ext cx="21615" cy="20510"/>
          </a:xfrm>
          <a:custGeom>
            <a:avLst/>
            <a:gdLst/>
            <a:ahLst/>
            <a:cxnLst/>
            <a:rect l="l" t="t" r="r" b="b"/>
            <a:pathLst>
              <a:path w="21615" h="20510">
                <a:moveTo>
                  <a:pt x="0" y="20510"/>
                </a:moveTo>
                <a:lnTo>
                  <a:pt x="10134" y="7518"/>
                </a:lnTo>
                <a:lnTo>
                  <a:pt x="21615" y="0"/>
                </a:lnTo>
                <a:lnTo>
                  <a:pt x="10134" y="7518"/>
                </a:lnTo>
                <a:lnTo>
                  <a:pt x="7124" y="114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8" name="object 3038"/>
          <p:cNvSpPr/>
          <p:nvPr/>
        </p:nvSpPr>
        <p:spPr>
          <a:xfrm>
            <a:off x="901548" y="5240799"/>
            <a:ext cx="317" cy="317"/>
          </a:xfrm>
          <a:custGeom>
            <a:avLst/>
            <a:gdLst/>
            <a:ahLst/>
            <a:cxnLst/>
            <a:rect l="l" t="t" r="r" b="b"/>
            <a:pathLst>
              <a:path w="317" h="317">
                <a:moveTo>
                  <a:pt x="0" y="0"/>
                </a:moveTo>
                <a:lnTo>
                  <a:pt x="317" y="31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9" name="object 3039"/>
          <p:cNvSpPr/>
          <p:nvPr/>
        </p:nvSpPr>
        <p:spPr>
          <a:xfrm>
            <a:off x="901548" y="5142188"/>
            <a:ext cx="241" cy="165"/>
          </a:xfrm>
          <a:custGeom>
            <a:avLst/>
            <a:gdLst/>
            <a:ahLst/>
            <a:cxnLst/>
            <a:rect l="l" t="t" r="r" b="b"/>
            <a:pathLst>
              <a:path w="241" h="165">
                <a:moveTo>
                  <a:pt x="0" y="165"/>
                </a:move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0" name="object 3040"/>
          <p:cNvSpPr/>
          <p:nvPr/>
        </p:nvSpPr>
        <p:spPr>
          <a:xfrm>
            <a:off x="907331" y="5126593"/>
            <a:ext cx="18846" cy="9105"/>
          </a:xfrm>
          <a:custGeom>
            <a:avLst/>
            <a:gdLst/>
            <a:ahLst/>
            <a:cxnLst/>
            <a:rect l="l" t="t" r="r" b="b"/>
            <a:pathLst>
              <a:path w="18846" h="9105">
                <a:moveTo>
                  <a:pt x="0" y="9105"/>
                </a:moveTo>
                <a:lnTo>
                  <a:pt x="10845" y="2057"/>
                </a:lnTo>
                <a:lnTo>
                  <a:pt x="18846" y="0"/>
                </a:lnTo>
                <a:lnTo>
                  <a:pt x="12598" y="15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1" name="object 3041"/>
          <p:cNvSpPr/>
          <p:nvPr/>
        </p:nvSpPr>
        <p:spPr>
          <a:xfrm>
            <a:off x="910736" y="5128656"/>
            <a:ext cx="7442" cy="4826"/>
          </a:xfrm>
          <a:custGeom>
            <a:avLst/>
            <a:gdLst/>
            <a:ahLst/>
            <a:cxnLst/>
            <a:rect l="l" t="t" r="r" b="b"/>
            <a:pathLst>
              <a:path w="7442" h="4825">
                <a:moveTo>
                  <a:pt x="0" y="4825"/>
                </a:moveTo>
                <a:lnTo>
                  <a:pt x="7442" y="0"/>
                </a:lnTo>
                <a:lnTo>
                  <a:pt x="0" y="4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2" name="object 3042"/>
          <p:cNvSpPr/>
          <p:nvPr/>
        </p:nvSpPr>
        <p:spPr>
          <a:xfrm>
            <a:off x="918182" y="5123026"/>
            <a:ext cx="56629" cy="7213"/>
          </a:xfrm>
          <a:custGeom>
            <a:avLst/>
            <a:gdLst/>
            <a:ahLst/>
            <a:cxnLst/>
            <a:rect l="l" t="t" r="r" b="b"/>
            <a:pathLst>
              <a:path w="56629" h="7213">
                <a:moveTo>
                  <a:pt x="0" y="5626"/>
                </a:moveTo>
                <a:lnTo>
                  <a:pt x="20040" y="558"/>
                </a:lnTo>
                <a:lnTo>
                  <a:pt x="8001" y="3568"/>
                </a:lnTo>
                <a:lnTo>
                  <a:pt x="21932" y="0"/>
                </a:lnTo>
                <a:lnTo>
                  <a:pt x="44513" y="1904"/>
                </a:lnTo>
                <a:lnTo>
                  <a:pt x="56629" y="7213"/>
                </a:lnTo>
                <a:lnTo>
                  <a:pt x="44513" y="1904"/>
                </a:lnTo>
                <a:lnTo>
                  <a:pt x="21932" y="0"/>
                </a:lnTo>
                <a:lnTo>
                  <a:pt x="20040" y="55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3" name="object 3043"/>
          <p:cNvSpPr/>
          <p:nvPr/>
        </p:nvSpPr>
        <p:spPr>
          <a:xfrm>
            <a:off x="928792" y="5124692"/>
            <a:ext cx="46012" cy="131864"/>
          </a:xfrm>
          <a:custGeom>
            <a:avLst/>
            <a:gdLst/>
            <a:ahLst/>
            <a:cxnLst/>
            <a:rect l="l" t="t" r="r" b="b"/>
            <a:pathLst>
              <a:path w="46012" h="131864">
                <a:moveTo>
                  <a:pt x="0" y="2057"/>
                </a:moveTo>
                <a:lnTo>
                  <a:pt x="558" y="1816"/>
                </a:lnTo>
                <a:lnTo>
                  <a:pt x="22567" y="0"/>
                </a:lnTo>
                <a:lnTo>
                  <a:pt x="33820" y="1892"/>
                </a:lnTo>
                <a:lnTo>
                  <a:pt x="33820" y="131864"/>
                </a:lnTo>
                <a:lnTo>
                  <a:pt x="43954" y="128308"/>
                </a:lnTo>
                <a:lnTo>
                  <a:pt x="46012" y="127038"/>
                </a:lnTo>
                <a:lnTo>
                  <a:pt x="44831" y="12782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4" name="object 3044"/>
          <p:cNvSpPr/>
          <p:nvPr/>
        </p:nvSpPr>
        <p:spPr>
          <a:xfrm>
            <a:off x="929030" y="5256559"/>
            <a:ext cx="33578" cy="1905"/>
          </a:xfrm>
          <a:custGeom>
            <a:avLst/>
            <a:gdLst/>
            <a:ahLst/>
            <a:cxnLst/>
            <a:rect l="l" t="t" r="r" b="b"/>
            <a:pathLst>
              <a:path w="33578" h="1904">
                <a:moveTo>
                  <a:pt x="0" y="0"/>
                </a:moveTo>
                <a:lnTo>
                  <a:pt x="22339" y="1905"/>
                </a:lnTo>
                <a:lnTo>
                  <a:pt x="33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5" name="object 3045"/>
          <p:cNvSpPr/>
          <p:nvPr/>
        </p:nvSpPr>
        <p:spPr>
          <a:xfrm>
            <a:off x="947326" y="5123661"/>
            <a:ext cx="15367" cy="1270"/>
          </a:xfrm>
          <a:custGeom>
            <a:avLst/>
            <a:gdLst/>
            <a:ahLst/>
            <a:cxnLst/>
            <a:rect l="l" t="t" r="r" b="b"/>
            <a:pathLst>
              <a:path w="15366" h="1270">
                <a:moveTo>
                  <a:pt x="0" y="0"/>
                </a:moveTo>
                <a:lnTo>
                  <a:pt x="15367" y="127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6" name="object 3046"/>
          <p:cNvSpPr/>
          <p:nvPr/>
        </p:nvSpPr>
        <p:spPr>
          <a:xfrm>
            <a:off x="962613" y="5126591"/>
            <a:ext cx="12192" cy="4914"/>
          </a:xfrm>
          <a:custGeom>
            <a:avLst/>
            <a:gdLst/>
            <a:ahLst/>
            <a:cxnLst/>
            <a:rect l="l" t="t" r="r" b="b"/>
            <a:pathLst>
              <a:path w="12191" h="4914">
                <a:moveTo>
                  <a:pt x="0" y="0"/>
                </a:moveTo>
                <a:lnTo>
                  <a:pt x="10134" y="3568"/>
                </a:lnTo>
                <a:lnTo>
                  <a:pt x="12192" y="4914"/>
                </a:lnTo>
                <a:lnTo>
                  <a:pt x="11239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7" name="object 3047"/>
          <p:cNvSpPr/>
          <p:nvPr/>
        </p:nvSpPr>
        <p:spPr>
          <a:xfrm>
            <a:off x="966487" y="5126593"/>
            <a:ext cx="26619" cy="16306"/>
          </a:xfrm>
          <a:custGeom>
            <a:avLst/>
            <a:gdLst/>
            <a:ahLst/>
            <a:cxnLst/>
            <a:rect l="l" t="t" r="r" b="b"/>
            <a:pathLst>
              <a:path w="26619" h="16306">
                <a:moveTo>
                  <a:pt x="16954" y="7442"/>
                </a:moveTo>
                <a:lnTo>
                  <a:pt x="8318" y="3644"/>
                </a:lnTo>
                <a:lnTo>
                  <a:pt x="16954" y="7442"/>
                </a:lnTo>
                <a:lnTo>
                  <a:pt x="26619" y="16306"/>
                </a:lnTo>
                <a:lnTo>
                  <a:pt x="16954" y="7442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8" name="object 3048"/>
          <p:cNvSpPr/>
          <p:nvPr/>
        </p:nvSpPr>
        <p:spPr>
          <a:xfrm>
            <a:off x="974810" y="5232170"/>
            <a:ext cx="23368" cy="19558"/>
          </a:xfrm>
          <a:custGeom>
            <a:avLst/>
            <a:gdLst/>
            <a:ahLst/>
            <a:cxnLst/>
            <a:rect l="l" t="t" r="r" b="b"/>
            <a:pathLst>
              <a:path w="23368" h="19558">
                <a:moveTo>
                  <a:pt x="0" y="19558"/>
                </a:moveTo>
                <a:lnTo>
                  <a:pt x="16471" y="8788"/>
                </a:lnTo>
                <a:lnTo>
                  <a:pt x="2336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9" name="object 3049"/>
          <p:cNvSpPr/>
          <p:nvPr/>
        </p:nvSpPr>
        <p:spPr>
          <a:xfrm>
            <a:off x="974810" y="5131502"/>
            <a:ext cx="16471" cy="10693"/>
          </a:xfrm>
          <a:custGeom>
            <a:avLst/>
            <a:gdLst/>
            <a:ahLst/>
            <a:cxnLst/>
            <a:rect l="l" t="t" r="r" b="b"/>
            <a:pathLst>
              <a:path w="16471" h="10693">
                <a:moveTo>
                  <a:pt x="0" y="0"/>
                </a:moveTo>
                <a:lnTo>
                  <a:pt x="16471" y="10693"/>
                </a:lnTo>
                <a:lnTo>
                  <a:pt x="15760" y="102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0" name="object 3050"/>
          <p:cNvSpPr/>
          <p:nvPr/>
        </p:nvSpPr>
        <p:spPr>
          <a:xfrm>
            <a:off x="991281" y="5142194"/>
            <a:ext cx="6896" cy="8864"/>
          </a:xfrm>
          <a:custGeom>
            <a:avLst/>
            <a:gdLst/>
            <a:ahLst/>
            <a:cxnLst/>
            <a:rect l="l" t="t" r="r" b="b"/>
            <a:pathLst>
              <a:path w="6896" h="8864">
                <a:moveTo>
                  <a:pt x="0" y="0"/>
                </a:moveTo>
                <a:lnTo>
                  <a:pt x="6896" y="886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1" name="object 3051"/>
          <p:cNvSpPr/>
          <p:nvPr/>
        </p:nvSpPr>
        <p:spPr>
          <a:xfrm>
            <a:off x="985342" y="5135699"/>
            <a:ext cx="17272" cy="18300"/>
          </a:xfrm>
          <a:custGeom>
            <a:avLst/>
            <a:gdLst/>
            <a:ahLst/>
            <a:cxnLst/>
            <a:rect l="l" t="t" r="r" b="b"/>
            <a:pathLst>
              <a:path w="17271" h="18300">
                <a:moveTo>
                  <a:pt x="0" y="0"/>
                </a:moveTo>
                <a:lnTo>
                  <a:pt x="14731" y="13627"/>
                </a:lnTo>
                <a:lnTo>
                  <a:pt x="17272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2" name="object 3052"/>
          <p:cNvSpPr/>
          <p:nvPr/>
        </p:nvSpPr>
        <p:spPr>
          <a:xfrm>
            <a:off x="994926" y="5223532"/>
            <a:ext cx="9893" cy="12750"/>
          </a:xfrm>
          <a:custGeom>
            <a:avLst/>
            <a:gdLst/>
            <a:ahLst/>
            <a:cxnLst/>
            <a:rect l="l" t="t" r="r" b="b"/>
            <a:pathLst>
              <a:path w="9893" h="12750">
                <a:moveTo>
                  <a:pt x="0" y="12750"/>
                </a:moveTo>
                <a:lnTo>
                  <a:pt x="98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3" name="object 3053"/>
          <p:cNvSpPr/>
          <p:nvPr/>
        </p:nvSpPr>
        <p:spPr>
          <a:xfrm>
            <a:off x="993345" y="5144886"/>
            <a:ext cx="11480" cy="14731"/>
          </a:xfrm>
          <a:custGeom>
            <a:avLst/>
            <a:gdLst/>
            <a:ahLst/>
            <a:cxnLst/>
            <a:rect l="l" t="t" r="r" b="b"/>
            <a:pathLst>
              <a:path w="11480" h="14732">
                <a:moveTo>
                  <a:pt x="11480" y="14732"/>
                </a:moveTo>
                <a:lnTo>
                  <a:pt x="0" y="0"/>
                </a:lnTo>
                <a:lnTo>
                  <a:pt x="2692" y="34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4" name="object 3054"/>
          <p:cNvSpPr/>
          <p:nvPr/>
        </p:nvSpPr>
        <p:spPr>
          <a:xfrm>
            <a:off x="995249" y="5144884"/>
            <a:ext cx="15595" cy="24396"/>
          </a:xfrm>
          <a:custGeom>
            <a:avLst/>
            <a:gdLst/>
            <a:ahLst/>
            <a:cxnLst/>
            <a:rect l="l" t="t" r="r" b="b"/>
            <a:pathLst>
              <a:path w="15595" h="24396">
                <a:moveTo>
                  <a:pt x="15595" y="24396"/>
                </a:moveTo>
                <a:lnTo>
                  <a:pt x="4825" y="4444"/>
                </a:lnTo>
                <a:lnTo>
                  <a:pt x="0" y="0"/>
                </a:lnTo>
                <a:lnTo>
                  <a:pt x="4825" y="44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5" name="object 3055"/>
          <p:cNvSpPr/>
          <p:nvPr/>
        </p:nvSpPr>
        <p:spPr>
          <a:xfrm>
            <a:off x="993096" y="5142906"/>
            <a:ext cx="2146" cy="1981"/>
          </a:xfrm>
          <a:custGeom>
            <a:avLst/>
            <a:gdLst/>
            <a:ahLst/>
            <a:cxnLst/>
            <a:rect l="l" t="t" r="r" b="b"/>
            <a:pathLst>
              <a:path w="2146" h="1981">
                <a:moveTo>
                  <a:pt x="2146" y="198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6" name="object 3056"/>
          <p:cNvSpPr/>
          <p:nvPr/>
        </p:nvSpPr>
        <p:spPr>
          <a:xfrm>
            <a:off x="1012032" y="5180526"/>
            <a:ext cx="0" cy="22098"/>
          </a:xfrm>
          <a:custGeom>
            <a:avLst/>
            <a:gdLst/>
            <a:ahLst/>
            <a:cxnLst/>
            <a:rect l="l" t="t" r="r" b="b"/>
            <a:pathLst>
              <a:path h="22098">
                <a:moveTo>
                  <a:pt x="0" y="2209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7" name="object 3057"/>
          <p:cNvSpPr/>
          <p:nvPr/>
        </p:nvSpPr>
        <p:spPr>
          <a:xfrm>
            <a:off x="1011393" y="5172533"/>
            <a:ext cx="1511" cy="8864"/>
          </a:xfrm>
          <a:custGeom>
            <a:avLst/>
            <a:gdLst/>
            <a:ahLst/>
            <a:cxnLst/>
            <a:rect l="l" t="t" r="r" b="b"/>
            <a:pathLst>
              <a:path w="1511" h="8864">
                <a:moveTo>
                  <a:pt x="1511" y="886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8" name="object 3058"/>
          <p:cNvSpPr/>
          <p:nvPr/>
        </p:nvSpPr>
        <p:spPr>
          <a:xfrm>
            <a:off x="1057178" y="5290535"/>
            <a:ext cx="64782" cy="0"/>
          </a:xfrm>
          <a:custGeom>
            <a:avLst/>
            <a:gdLst/>
            <a:ahLst/>
            <a:cxnLst/>
            <a:rect l="l" t="t" r="r" b="b"/>
            <a:pathLst>
              <a:path w="64782">
                <a:moveTo>
                  <a:pt x="0" y="0"/>
                </a:moveTo>
                <a:lnTo>
                  <a:pt x="647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9" name="object 3059"/>
          <p:cNvSpPr/>
          <p:nvPr/>
        </p:nvSpPr>
        <p:spPr>
          <a:xfrm>
            <a:off x="660706" y="5579772"/>
            <a:ext cx="57099" cy="14173"/>
          </a:xfrm>
          <a:custGeom>
            <a:avLst/>
            <a:gdLst/>
            <a:ahLst/>
            <a:cxnLst/>
            <a:rect l="l" t="t" r="r" b="b"/>
            <a:pathLst>
              <a:path w="57099" h="14173">
                <a:moveTo>
                  <a:pt x="57099" y="0"/>
                </a:moveTo>
                <a:lnTo>
                  <a:pt x="51079" y="4914"/>
                </a:lnTo>
                <a:lnTo>
                  <a:pt x="50609" y="5143"/>
                </a:lnTo>
                <a:lnTo>
                  <a:pt x="43713" y="8788"/>
                </a:lnTo>
                <a:lnTo>
                  <a:pt x="39204" y="11087"/>
                </a:lnTo>
                <a:lnTo>
                  <a:pt x="38722" y="11010"/>
                </a:lnTo>
                <a:lnTo>
                  <a:pt x="33578" y="12280"/>
                </a:lnTo>
                <a:lnTo>
                  <a:pt x="28105" y="13627"/>
                </a:lnTo>
                <a:lnTo>
                  <a:pt x="27711" y="14173"/>
                </a:lnTo>
                <a:lnTo>
                  <a:pt x="22326" y="14173"/>
                </a:lnTo>
                <a:lnTo>
                  <a:pt x="11404" y="14173"/>
                </a:lnTo>
                <a:lnTo>
                  <a:pt x="10845" y="14173"/>
                </a:lnTo>
                <a:lnTo>
                  <a:pt x="0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0" name="object 3060"/>
          <p:cNvSpPr/>
          <p:nvPr/>
        </p:nvSpPr>
        <p:spPr>
          <a:xfrm>
            <a:off x="929115" y="5587220"/>
            <a:ext cx="45694" cy="6731"/>
          </a:xfrm>
          <a:custGeom>
            <a:avLst/>
            <a:gdLst/>
            <a:ahLst/>
            <a:cxnLst/>
            <a:rect l="l" t="t" r="r" b="b"/>
            <a:pathLst>
              <a:path w="45694" h="6730">
                <a:moveTo>
                  <a:pt x="45694" y="0"/>
                </a:moveTo>
                <a:lnTo>
                  <a:pt x="44907" y="787"/>
                </a:lnTo>
                <a:lnTo>
                  <a:pt x="44742" y="876"/>
                </a:lnTo>
                <a:lnTo>
                  <a:pt x="43713" y="1270"/>
                </a:lnTo>
                <a:lnTo>
                  <a:pt x="38722" y="3251"/>
                </a:lnTo>
                <a:lnTo>
                  <a:pt x="38646" y="3479"/>
                </a:lnTo>
                <a:lnTo>
                  <a:pt x="33502" y="4826"/>
                </a:lnTo>
                <a:lnTo>
                  <a:pt x="28117" y="6172"/>
                </a:lnTo>
                <a:lnTo>
                  <a:pt x="27635" y="6731"/>
                </a:lnTo>
                <a:lnTo>
                  <a:pt x="22326" y="6731"/>
                </a:lnTo>
                <a:lnTo>
                  <a:pt x="11315" y="6731"/>
                </a:lnTo>
                <a:lnTo>
                  <a:pt x="10769" y="6654"/>
                </a:lnTo>
                <a:lnTo>
                  <a:pt x="0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1" name="object 3061"/>
          <p:cNvSpPr/>
          <p:nvPr/>
        </p:nvSpPr>
        <p:spPr>
          <a:xfrm>
            <a:off x="1004905" y="5495110"/>
            <a:ext cx="8394" cy="51879"/>
          </a:xfrm>
          <a:custGeom>
            <a:avLst/>
            <a:gdLst/>
            <a:ahLst/>
            <a:cxnLst/>
            <a:rect l="l" t="t" r="r" b="b"/>
            <a:pathLst>
              <a:path w="8394" h="51879">
                <a:moveTo>
                  <a:pt x="0" y="0"/>
                </a:moveTo>
                <a:lnTo>
                  <a:pt x="4356" y="9893"/>
                </a:lnTo>
                <a:lnTo>
                  <a:pt x="4508" y="10452"/>
                </a:lnTo>
                <a:lnTo>
                  <a:pt x="7124" y="20904"/>
                </a:lnTo>
                <a:lnTo>
                  <a:pt x="8394" y="25971"/>
                </a:lnTo>
                <a:lnTo>
                  <a:pt x="8077" y="26530"/>
                </a:lnTo>
                <a:lnTo>
                  <a:pt x="8077" y="31915"/>
                </a:lnTo>
                <a:lnTo>
                  <a:pt x="8077" y="37376"/>
                </a:lnTo>
                <a:lnTo>
                  <a:pt x="8153" y="37693"/>
                </a:lnTo>
                <a:lnTo>
                  <a:pt x="7124" y="43002"/>
                </a:lnTo>
                <a:lnTo>
                  <a:pt x="6261" y="47358"/>
                </a:lnTo>
                <a:lnTo>
                  <a:pt x="6096" y="47840"/>
                </a:lnTo>
                <a:lnTo>
                  <a:pt x="4114" y="518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2" name="object 3062"/>
          <p:cNvSpPr/>
          <p:nvPr/>
        </p:nvSpPr>
        <p:spPr>
          <a:xfrm>
            <a:off x="501352" y="5583495"/>
            <a:ext cx="15836" cy="42608"/>
          </a:xfrm>
          <a:custGeom>
            <a:avLst/>
            <a:gdLst/>
            <a:ahLst/>
            <a:cxnLst/>
            <a:rect l="l" t="t" r="r" b="b"/>
            <a:pathLst>
              <a:path w="15836" h="42608">
                <a:moveTo>
                  <a:pt x="0" y="2933"/>
                </a:moveTo>
                <a:lnTo>
                  <a:pt x="0" y="0"/>
                </a:lnTo>
                <a:lnTo>
                  <a:pt x="0" y="42608"/>
                </a:lnTo>
                <a:lnTo>
                  <a:pt x="0" y="19164"/>
                </a:lnTo>
                <a:lnTo>
                  <a:pt x="0" y="42608"/>
                </a:lnTo>
                <a:lnTo>
                  <a:pt x="15836" y="42608"/>
                </a:lnTo>
                <a:lnTo>
                  <a:pt x="7759" y="4260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3" name="object 3063"/>
          <p:cNvSpPr/>
          <p:nvPr/>
        </p:nvSpPr>
        <p:spPr>
          <a:xfrm>
            <a:off x="501352" y="5602658"/>
            <a:ext cx="0" cy="8242"/>
          </a:xfrm>
          <a:custGeom>
            <a:avLst/>
            <a:gdLst/>
            <a:ahLst/>
            <a:cxnLst/>
            <a:rect l="l" t="t" r="r" b="b"/>
            <a:pathLst>
              <a:path h="8242">
                <a:moveTo>
                  <a:pt x="0" y="824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4" name="object 3064"/>
          <p:cNvSpPr/>
          <p:nvPr/>
        </p:nvSpPr>
        <p:spPr>
          <a:xfrm>
            <a:off x="501352" y="5583494"/>
            <a:ext cx="0" cy="27406"/>
          </a:xfrm>
          <a:custGeom>
            <a:avLst/>
            <a:gdLst/>
            <a:ahLst/>
            <a:cxnLst/>
            <a:rect l="l" t="t" r="r" b="b"/>
            <a:pathLst>
              <a:path h="27406">
                <a:moveTo>
                  <a:pt x="0" y="27406"/>
                </a:moveTo>
                <a:lnTo>
                  <a:pt x="0" y="0"/>
                </a:lnTo>
                <a:lnTo>
                  <a:pt x="0" y="293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5" name="object 3065"/>
          <p:cNvSpPr/>
          <p:nvPr/>
        </p:nvSpPr>
        <p:spPr>
          <a:xfrm>
            <a:off x="501352" y="5446477"/>
            <a:ext cx="0" cy="137020"/>
          </a:xfrm>
          <a:custGeom>
            <a:avLst/>
            <a:gdLst/>
            <a:ahLst/>
            <a:cxnLst/>
            <a:rect l="l" t="t" r="r" b="b"/>
            <a:pathLst>
              <a:path h="137020">
                <a:moveTo>
                  <a:pt x="0" y="137020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6" name="object 3066"/>
          <p:cNvSpPr/>
          <p:nvPr/>
        </p:nvSpPr>
        <p:spPr>
          <a:xfrm>
            <a:off x="501352" y="5428189"/>
            <a:ext cx="0" cy="155308"/>
          </a:xfrm>
          <a:custGeom>
            <a:avLst/>
            <a:gdLst/>
            <a:ahLst/>
            <a:cxnLst/>
            <a:rect l="l" t="t" r="r" b="b"/>
            <a:pathLst>
              <a:path h="155308">
                <a:moveTo>
                  <a:pt x="0" y="155308"/>
                </a:moveTo>
                <a:lnTo>
                  <a:pt x="0" y="27393"/>
                </a:lnTo>
                <a:lnTo>
                  <a:pt x="0" y="0"/>
                </a:lnTo>
                <a:lnTo>
                  <a:pt x="0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7" name="object 3067"/>
          <p:cNvSpPr/>
          <p:nvPr/>
        </p:nvSpPr>
        <p:spPr>
          <a:xfrm>
            <a:off x="501352" y="5446485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5143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8" name="object 3068"/>
          <p:cNvSpPr/>
          <p:nvPr/>
        </p:nvSpPr>
        <p:spPr>
          <a:xfrm>
            <a:off x="501352" y="5428180"/>
            <a:ext cx="0" cy="18300"/>
          </a:xfrm>
          <a:custGeom>
            <a:avLst/>
            <a:gdLst/>
            <a:ahLst/>
            <a:cxnLst/>
            <a:rect l="l" t="t" r="r" b="b"/>
            <a:pathLst>
              <a:path h="18300">
                <a:moveTo>
                  <a:pt x="0" y="183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9" name="object 3069"/>
          <p:cNvSpPr/>
          <p:nvPr/>
        </p:nvSpPr>
        <p:spPr>
          <a:xfrm>
            <a:off x="501357" y="5428105"/>
            <a:ext cx="264363" cy="76"/>
          </a:xfrm>
          <a:custGeom>
            <a:avLst/>
            <a:gdLst/>
            <a:ahLst/>
            <a:cxnLst/>
            <a:rect l="l" t="t" r="r" b="b"/>
            <a:pathLst>
              <a:path w="264363" h="76">
                <a:moveTo>
                  <a:pt x="264363" y="0"/>
                </a:moveTo>
                <a:lnTo>
                  <a:pt x="0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0" name="object 3070"/>
          <p:cNvSpPr/>
          <p:nvPr/>
        </p:nvSpPr>
        <p:spPr>
          <a:xfrm>
            <a:off x="509112" y="5626030"/>
            <a:ext cx="256603" cy="76"/>
          </a:xfrm>
          <a:custGeom>
            <a:avLst/>
            <a:gdLst/>
            <a:ahLst/>
            <a:cxnLst/>
            <a:rect l="l" t="t" r="r" b="b"/>
            <a:pathLst>
              <a:path w="256603" h="76">
                <a:moveTo>
                  <a:pt x="0" y="76"/>
                </a:moveTo>
                <a:lnTo>
                  <a:pt x="53860" y="76"/>
                </a:lnTo>
                <a:lnTo>
                  <a:pt x="8077" y="76"/>
                </a:lnTo>
                <a:lnTo>
                  <a:pt x="17183" y="76"/>
                </a:lnTo>
                <a:lnTo>
                  <a:pt x="25660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1" name="object 3071"/>
          <p:cNvSpPr/>
          <p:nvPr/>
        </p:nvSpPr>
        <p:spPr>
          <a:xfrm>
            <a:off x="551248" y="5428105"/>
            <a:ext cx="11722" cy="0"/>
          </a:xfrm>
          <a:custGeom>
            <a:avLst/>
            <a:gdLst/>
            <a:ahLst/>
            <a:cxnLst/>
            <a:rect l="l" t="t" r="r" b="b"/>
            <a:pathLst>
              <a:path w="11722">
                <a:moveTo>
                  <a:pt x="0" y="0"/>
                </a:moveTo>
                <a:lnTo>
                  <a:pt x="1172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2" name="object 3072"/>
          <p:cNvSpPr/>
          <p:nvPr/>
        </p:nvSpPr>
        <p:spPr>
          <a:xfrm>
            <a:off x="562970" y="5626030"/>
            <a:ext cx="202755" cy="76"/>
          </a:xfrm>
          <a:custGeom>
            <a:avLst/>
            <a:gdLst/>
            <a:ahLst/>
            <a:cxnLst/>
            <a:rect l="l" t="t" r="r" b="b"/>
            <a:pathLst>
              <a:path w="202755" h="76">
                <a:moveTo>
                  <a:pt x="0" y="76"/>
                </a:moveTo>
                <a:lnTo>
                  <a:pt x="20275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3" name="object 3073"/>
          <p:cNvSpPr/>
          <p:nvPr/>
        </p:nvSpPr>
        <p:spPr>
          <a:xfrm>
            <a:off x="562970" y="5428105"/>
            <a:ext cx="151511" cy="0"/>
          </a:xfrm>
          <a:custGeom>
            <a:avLst/>
            <a:gdLst/>
            <a:ahLst/>
            <a:cxnLst/>
            <a:rect l="l" t="t" r="r" b="b"/>
            <a:pathLst>
              <a:path w="151511">
                <a:moveTo>
                  <a:pt x="0" y="0"/>
                </a:moveTo>
                <a:lnTo>
                  <a:pt x="15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4" name="object 3074"/>
          <p:cNvSpPr/>
          <p:nvPr/>
        </p:nvSpPr>
        <p:spPr>
          <a:xfrm>
            <a:off x="586488" y="543516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1587" y="111823"/>
                </a:moveTo>
                <a:lnTo>
                  <a:pt x="0" y="107149"/>
                </a:lnTo>
                <a:lnTo>
                  <a:pt x="0" y="76733"/>
                </a:lnTo>
                <a:lnTo>
                  <a:pt x="9829" y="48069"/>
                </a:lnTo>
                <a:lnTo>
                  <a:pt x="28511" y="24066"/>
                </a:lnTo>
                <a:lnTo>
                  <a:pt x="53936" y="7442"/>
                </a:lnTo>
                <a:lnTo>
                  <a:pt x="83400" y="0"/>
                </a:lnTo>
                <a:lnTo>
                  <a:pt x="113652" y="2527"/>
                </a:lnTo>
                <a:lnTo>
                  <a:pt x="141452" y="14732"/>
                </a:lnTo>
                <a:lnTo>
                  <a:pt x="163791" y="35242"/>
                </a:lnTo>
                <a:lnTo>
                  <a:pt x="178282" y="62001"/>
                </a:lnTo>
                <a:lnTo>
                  <a:pt x="183273" y="91948"/>
                </a:lnTo>
                <a:lnTo>
                  <a:pt x="178282" y="121881"/>
                </a:lnTo>
                <a:lnTo>
                  <a:pt x="163791" y="148577"/>
                </a:lnTo>
                <a:lnTo>
                  <a:pt x="141452" y="169164"/>
                </a:lnTo>
                <a:lnTo>
                  <a:pt x="113652" y="181368"/>
                </a:lnTo>
                <a:lnTo>
                  <a:pt x="83400" y="183896"/>
                </a:lnTo>
                <a:lnTo>
                  <a:pt x="53936" y="176453"/>
                </a:lnTo>
                <a:lnTo>
                  <a:pt x="28511" y="159816"/>
                </a:lnTo>
                <a:lnTo>
                  <a:pt x="9906" y="135826"/>
                </a:lnTo>
                <a:lnTo>
                  <a:pt x="1587" y="11182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5" name="object 3075"/>
          <p:cNvSpPr/>
          <p:nvPr/>
        </p:nvSpPr>
        <p:spPr>
          <a:xfrm>
            <a:off x="591479" y="5440141"/>
            <a:ext cx="173215" cy="173850"/>
          </a:xfrm>
          <a:custGeom>
            <a:avLst/>
            <a:gdLst/>
            <a:ahLst/>
            <a:cxnLst/>
            <a:rect l="l" t="t" r="r" b="b"/>
            <a:pathLst>
              <a:path w="173215" h="173850">
                <a:moveTo>
                  <a:pt x="4991" y="115950"/>
                </a:moveTo>
                <a:lnTo>
                  <a:pt x="0" y="101295"/>
                </a:lnTo>
                <a:lnTo>
                  <a:pt x="0" y="72631"/>
                </a:lnTo>
                <a:lnTo>
                  <a:pt x="9271" y="45465"/>
                </a:lnTo>
                <a:lnTo>
                  <a:pt x="26924" y="22809"/>
                </a:lnTo>
                <a:lnTo>
                  <a:pt x="50927" y="7048"/>
                </a:lnTo>
                <a:lnTo>
                  <a:pt x="78803" y="0"/>
                </a:lnTo>
                <a:lnTo>
                  <a:pt x="107391" y="2374"/>
                </a:lnTo>
                <a:lnTo>
                  <a:pt x="133692" y="13944"/>
                </a:lnTo>
                <a:lnTo>
                  <a:pt x="154838" y="33350"/>
                </a:lnTo>
                <a:lnTo>
                  <a:pt x="168541" y="58610"/>
                </a:lnTo>
                <a:lnTo>
                  <a:pt x="173215" y="86969"/>
                </a:lnTo>
                <a:lnTo>
                  <a:pt x="168541" y="115239"/>
                </a:lnTo>
                <a:lnTo>
                  <a:pt x="154838" y="140500"/>
                </a:lnTo>
                <a:lnTo>
                  <a:pt x="133769" y="159981"/>
                </a:lnTo>
                <a:lnTo>
                  <a:pt x="107391" y="171475"/>
                </a:lnTo>
                <a:lnTo>
                  <a:pt x="78803" y="173850"/>
                </a:lnTo>
                <a:lnTo>
                  <a:pt x="51003" y="166877"/>
                </a:lnTo>
                <a:lnTo>
                  <a:pt x="26924" y="151117"/>
                </a:lnTo>
                <a:lnTo>
                  <a:pt x="9271" y="128460"/>
                </a:lnTo>
                <a:lnTo>
                  <a:pt x="4991" y="11595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6" name="object 3076"/>
          <p:cNvSpPr/>
          <p:nvPr/>
        </p:nvSpPr>
        <p:spPr>
          <a:xfrm>
            <a:off x="606364" y="5519580"/>
            <a:ext cx="57264" cy="77381"/>
          </a:xfrm>
          <a:custGeom>
            <a:avLst/>
            <a:gdLst/>
            <a:ahLst/>
            <a:cxnLst/>
            <a:rect l="l" t="t" r="r" b="b"/>
            <a:pathLst>
              <a:path w="57264" h="77381">
                <a:moveTo>
                  <a:pt x="5867" y="36512"/>
                </a:moveTo>
                <a:lnTo>
                  <a:pt x="0" y="19405"/>
                </a:lnTo>
                <a:lnTo>
                  <a:pt x="0" y="0"/>
                </a:lnTo>
                <a:lnTo>
                  <a:pt x="0" y="19405"/>
                </a:lnTo>
                <a:lnTo>
                  <a:pt x="7683" y="41821"/>
                </a:lnTo>
                <a:lnTo>
                  <a:pt x="22263" y="60591"/>
                </a:lnTo>
                <a:lnTo>
                  <a:pt x="42138" y="73583"/>
                </a:lnTo>
                <a:lnTo>
                  <a:pt x="57264" y="77381"/>
                </a:lnTo>
                <a:lnTo>
                  <a:pt x="56946" y="773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7" name="object 3077"/>
          <p:cNvSpPr/>
          <p:nvPr/>
        </p:nvSpPr>
        <p:spPr>
          <a:xfrm>
            <a:off x="606370" y="5464770"/>
            <a:ext cx="36436" cy="63919"/>
          </a:xfrm>
          <a:custGeom>
            <a:avLst/>
            <a:gdLst/>
            <a:ahLst/>
            <a:cxnLst/>
            <a:rect l="l" t="t" r="r" b="b"/>
            <a:pathLst>
              <a:path w="36436" h="63919">
                <a:moveTo>
                  <a:pt x="0" y="63919"/>
                </a:moveTo>
                <a:lnTo>
                  <a:pt x="0" y="50457"/>
                </a:lnTo>
                <a:lnTo>
                  <a:pt x="7683" y="28041"/>
                </a:lnTo>
                <a:lnTo>
                  <a:pt x="22263" y="9271"/>
                </a:lnTo>
                <a:lnTo>
                  <a:pt x="36436" y="0"/>
                </a:lnTo>
                <a:lnTo>
                  <a:pt x="22263" y="9271"/>
                </a:lnTo>
                <a:lnTo>
                  <a:pt x="7683" y="28041"/>
                </a:lnTo>
                <a:lnTo>
                  <a:pt x="0" y="50457"/>
                </a:lnTo>
                <a:lnTo>
                  <a:pt x="0" y="548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8" name="object 3078"/>
          <p:cNvSpPr/>
          <p:nvPr/>
        </p:nvSpPr>
        <p:spPr>
          <a:xfrm>
            <a:off x="608667" y="5492816"/>
            <a:ext cx="5384" cy="15519"/>
          </a:xfrm>
          <a:custGeom>
            <a:avLst/>
            <a:gdLst/>
            <a:ahLst/>
            <a:cxnLst/>
            <a:rect l="l" t="t" r="r" b="b"/>
            <a:pathLst>
              <a:path w="5384" h="15519">
                <a:moveTo>
                  <a:pt x="0" y="15519"/>
                </a:moveTo>
                <a:lnTo>
                  <a:pt x="53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9" name="object 3079"/>
          <p:cNvSpPr/>
          <p:nvPr/>
        </p:nvSpPr>
        <p:spPr>
          <a:xfrm>
            <a:off x="609062" y="5546985"/>
            <a:ext cx="4991" cy="14414"/>
          </a:xfrm>
          <a:custGeom>
            <a:avLst/>
            <a:gdLst/>
            <a:ahLst/>
            <a:cxnLst/>
            <a:rect l="l" t="t" r="r" b="b"/>
            <a:pathLst>
              <a:path w="4991" h="14414">
                <a:moveTo>
                  <a:pt x="4991" y="1441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0" name="object 3080"/>
          <p:cNvSpPr/>
          <p:nvPr/>
        </p:nvSpPr>
        <p:spPr>
          <a:xfrm>
            <a:off x="614056" y="5548889"/>
            <a:ext cx="31280" cy="36347"/>
          </a:xfrm>
          <a:custGeom>
            <a:avLst/>
            <a:gdLst/>
            <a:ahLst/>
            <a:cxnLst/>
            <a:rect l="l" t="t" r="r" b="b"/>
            <a:pathLst>
              <a:path w="31280" h="36347">
                <a:moveTo>
                  <a:pt x="30962" y="36271"/>
                </a:moveTo>
                <a:lnTo>
                  <a:pt x="31280" y="36347"/>
                </a:lnTo>
                <a:lnTo>
                  <a:pt x="26771" y="34366"/>
                </a:lnTo>
                <a:lnTo>
                  <a:pt x="10528" y="19405"/>
                </a:lnTo>
                <a:lnTo>
                  <a:pt x="0" y="0"/>
                </a:lnTo>
                <a:lnTo>
                  <a:pt x="2374" y="43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1" name="object 3081"/>
          <p:cNvSpPr/>
          <p:nvPr/>
        </p:nvSpPr>
        <p:spPr>
          <a:xfrm>
            <a:off x="610408" y="5475150"/>
            <a:ext cx="25742" cy="73736"/>
          </a:xfrm>
          <a:custGeom>
            <a:avLst/>
            <a:gdLst/>
            <a:ahLst/>
            <a:cxnLst/>
            <a:rect l="l" t="t" r="r" b="b"/>
            <a:pathLst>
              <a:path w="25742" h="73736">
                <a:moveTo>
                  <a:pt x="3644" y="73736"/>
                </a:moveTo>
                <a:lnTo>
                  <a:pt x="0" y="51955"/>
                </a:lnTo>
                <a:lnTo>
                  <a:pt x="3644" y="30175"/>
                </a:lnTo>
                <a:lnTo>
                  <a:pt x="14096" y="10769"/>
                </a:lnTo>
                <a:lnTo>
                  <a:pt x="25742" y="0"/>
                </a:lnTo>
                <a:lnTo>
                  <a:pt x="23926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2" name="object 3082"/>
          <p:cNvSpPr/>
          <p:nvPr/>
        </p:nvSpPr>
        <p:spPr>
          <a:xfrm>
            <a:off x="617855" y="5476105"/>
            <a:ext cx="9182" cy="11798"/>
          </a:xfrm>
          <a:custGeom>
            <a:avLst/>
            <a:gdLst/>
            <a:ahLst/>
            <a:cxnLst/>
            <a:rect l="l" t="t" r="r" b="b"/>
            <a:pathLst>
              <a:path w="9182" h="11798">
                <a:moveTo>
                  <a:pt x="0" y="11798"/>
                </a:moveTo>
                <a:lnTo>
                  <a:pt x="91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3" name="object 3083"/>
          <p:cNvSpPr/>
          <p:nvPr/>
        </p:nvSpPr>
        <p:spPr>
          <a:xfrm>
            <a:off x="627042" y="5626027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4" name="object 3084"/>
          <p:cNvSpPr/>
          <p:nvPr/>
        </p:nvSpPr>
        <p:spPr>
          <a:xfrm>
            <a:off x="627040" y="5570583"/>
            <a:ext cx="952" cy="876"/>
          </a:xfrm>
          <a:custGeom>
            <a:avLst/>
            <a:gdLst/>
            <a:ahLst/>
            <a:cxnLst/>
            <a:rect l="l" t="t" r="r" b="b"/>
            <a:pathLst>
              <a:path w="952" h="876">
                <a:moveTo>
                  <a:pt x="952" y="8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5" name="object 3085"/>
          <p:cNvSpPr/>
          <p:nvPr/>
        </p:nvSpPr>
        <p:spPr>
          <a:xfrm>
            <a:off x="636149" y="5467544"/>
            <a:ext cx="12192" cy="7607"/>
          </a:xfrm>
          <a:custGeom>
            <a:avLst/>
            <a:gdLst/>
            <a:ahLst/>
            <a:cxnLst/>
            <a:rect l="l" t="t" r="r" b="b"/>
            <a:pathLst>
              <a:path w="12192" h="7607">
                <a:moveTo>
                  <a:pt x="0" y="7607"/>
                </a:moveTo>
                <a:lnTo>
                  <a:pt x="4673" y="3416"/>
                </a:lnTo>
                <a:lnTo>
                  <a:pt x="1219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6" name="object 3086"/>
          <p:cNvSpPr/>
          <p:nvPr/>
        </p:nvSpPr>
        <p:spPr>
          <a:xfrm>
            <a:off x="636149" y="5457257"/>
            <a:ext cx="27482" cy="11874"/>
          </a:xfrm>
          <a:custGeom>
            <a:avLst/>
            <a:gdLst/>
            <a:ahLst/>
            <a:cxnLst/>
            <a:rect l="l" t="t" r="r" b="b"/>
            <a:pathLst>
              <a:path w="27482" h="11874">
                <a:moveTo>
                  <a:pt x="0" y="11874"/>
                </a:moveTo>
                <a:lnTo>
                  <a:pt x="12357" y="3797"/>
                </a:lnTo>
                <a:lnTo>
                  <a:pt x="27482" y="0"/>
                </a:lnTo>
                <a:lnTo>
                  <a:pt x="12357" y="3797"/>
                </a:lnTo>
                <a:lnTo>
                  <a:pt x="6654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7" name="object 3087"/>
          <p:cNvSpPr/>
          <p:nvPr/>
        </p:nvSpPr>
        <p:spPr>
          <a:xfrm>
            <a:off x="645336" y="5462164"/>
            <a:ext cx="15367" cy="129882"/>
          </a:xfrm>
          <a:custGeom>
            <a:avLst/>
            <a:gdLst/>
            <a:ahLst/>
            <a:cxnLst/>
            <a:rect l="l" t="t" r="r" b="b"/>
            <a:pathLst>
              <a:path w="15367" h="129882">
                <a:moveTo>
                  <a:pt x="0" y="6730"/>
                </a:moveTo>
                <a:lnTo>
                  <a:pt x="15367" y="0"/>
                </a:lnTo>
                <a:lnTo>
                  <a:pt x="15367" y="129882"/>
                </a:lnTo>
                <a:lnTo>
                  <a:pt x="0" y="1230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8" name="object 3088"/>
          <p:cNvSpPr/>
          <p:nvPr/>
        </p:nvSpPr>
        <p:spPr>
          <a:xfrm>
            <a:off x="654443" y="5455192"/>
            <a:ext cx="54965" cy="8242"/>
          </a:xfrm>
          <a:custGeom>
            <a:avLst/>
            <a:gdLst/>
            <a:ahLst/>
            <a:cxnLst/>
            <a:rect l="l" t="t" r="r" b="b"/>
            <a:pathLst>
              <a:path w="54965" h="8242">
                <a:moveTo>
                  <a:pt x="0" y="4356"/>
                </a:moveTo>
                <a:lnTo>
                  <a:pt x="17106" y="0"/>
                </a:lnTo>
                <a:lnTo>
                  <a:pt x="40703" y="1981"/>
                </a:lnTo>
                <a:lnTo>
                  <a:pt x="54965" y="8242"/>
                </a:lnTo>
                <a:lnTo>
                  <a:pt x="40703" y="1981"/>
                </a:lnTo>
                <a:lnTo>
                  <a:pt x="17106" y="0"/>
                </a:lnTo>
                <a:lnTo>
                  <a:pt x="919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9" name="object 3089"/>
          <p:cNvSpPr/>
          <p:nvPr/>
        </p:nvSpPr>
        <p:spPr>
          <a:xfrm>
            <a:off x="663318" y="5594662"/>
            <a:ext cx="37299" cy="4279"/>
          </a:xfrm>
          <a:custGeom>
            <a:avLst/>
            <a:gdLst/>
            <a:ahLst/>
            <a:cxnLst/>
            <a:rect l="l" t="t" r="r" b="b"/>
            <a:pathLst>
              <a:path w="37299" h="4279">
                <a:moveTo>
                  <a:pt x="37299" y="0"/>
                </a:moveTo>
                <a:lnTo>
                  <a:pt x="31915" y="2374"/>
                </a:lnTo>
                <a:lnTo>
                  <a:pt x="8229" y="4279"/>
                </a:lnTo>
                <a:lnTo>
                  <a:pt x="0" y="222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0" name="object 3090"/>
          <p:cNvSpPr/>
          <p:nvPr/>
        </p:nvSpPr>
        <p:spPr>
          <a:xfrm>
            <a:off x="660703" y="5473887"/>
            <a:ext cx="0" cy="1422"/>
          </a:xfrm>
          <a:custGeom>
            <a:avLst/>
            <a:gdLst/>
            <a:ahLst/>
            <a:cxnLst/>
            <a:rect l="l" t="t" r="r" b="b"/>
            <a:pathLst>
              <a:path h="1422">
                <a:moveTo>
                  <a:pt x="0" y="142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1" name="object 3091"/>
          <p:cNvSpPr/>
          <p:nvPr/>
        </p:nvSpPr>
        <p:spPr>
          <a:xfrm>
            <a:off x="660706" y="5460262"/>
            <a:ext cx="30416" cy="1904"/>
          </a:xfrm>
          <a:custGeom>
            <a:avLst/>
            <a:gdLst/>
            <a:ahLst/>
            <a:cxnLst/>
            <a:rect l="l" t="t" r="r" b="b"/>
            <a:pathLst>
              <a:path w="30416" h="1904">
                <a:moveTo>
                  <a:pt x="30251" y="1346"/>
                </a:moveTo>
                <a:lnTo>
                  <a:pt x="30416" y="1346"/>
                </a:lnTo>
                <a:lnTo>
                  <a:pt x="22326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2" name="object 3092"/>
          <p:cNvSpPr/>
          <p:nvPr/>
        </p:nvSpPr>
        <p:spPr>
          <a:xfrm>
            <a:off x="663627" y="5596956"/>
            <a:ext cx="27482" cy="1981"/>
          </a:xfrm>
          <a:custGeom>
            <a:avLst/>
            <a:gdLst/>
            <a:ahLst/>
            <a:cxnLst/>
            <a:rect l="l" t="t" r="r" b="b"/>
            <a:pathLst>
              <a:path w="27482" h="1981">
                <a:moveTo>
                  <a:pt x="18300" y="1193"/>
                </a:moveTo>
                <a:lnTo>
                  <a:pt x="27482" y="406"/>
                </a:lnTo>
                <a:lnTo>
                  <a:pt x="7924" y="1981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3" name="object 3093"/>
          <p:cNvSpPr/>
          <p:nvPr/>
        </p:nvSpPr>
        <p:spPr>
          <a:xfrm>
            <a:off x="681927" y="5456063"/>
            <a:ext cx="9182" cy="787"/>
          </a:xfrm>
          <a:custGeom>
            <a:avLst/>
            <a:gdLst/>
            <a:ahLst/>
            <a:cxnLst/>
            <a:rect l="l" t="t" r="r" b="b"/>
            <a:pathLst>
              <a:path w="9182" h="787">
                <a:moveTo>
                  <a:pt x="0" y="0"/>
                </a:moveTo>
                <a:lnTo>
                  <a:pt x="9182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4" name="object 3094"/>
          <p:cNvSpPr/>
          <p:nvPr/>
        </p:nvSpPr>
        <p:spPr>
          <a:xfrm>
            <a:off x="691114" y="5574394"/>
            <a:ext cx="40068" cy="22961"/>
          </a:xfrm>
          <a:custGeom>
            <a:avLst/>
            <a:gdLst/>
            <a:ahLst/>
            <a:cxnLst/>
            <a:rect l="l" t="t" r="r" b="b"/>
            <a:pathLst>
              <a:path w="40068" h="22961">
                <a:moveTo>
                  <a:pt x="0" y="22961"/>
                </a:moveTo>
                <a:lnTo>
                  <a:pt x="4114" y="22644"/>
                </a:lnTo>
                <a:lnTo>
                  <a:pt x="25819" y="13068"/>
                </a:lnTo>
                <a:lnTo>
                  <a:pt x="40068" y="0"/>
                </a:lnTo>
                <a:lnTo>
                  <a:pt x="37541" y="228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5" name="object 3095"/>
          <p:cNvSpPr/>
          <p:nvPr/>
        </p:nvSpPr>
        <p:spPr>
          <a:xfrm>
            <a:off x="694283" y="5490121"/>
            <a:ext cx="0" cy="101930"/>
          </a:xfrm>
          <a:custGeom>
            <a:avLst/>
            <a:gdLst/>
            <a:ahLst/>
            <a:cxnLst/>
            <a:rect l="l" t="t" r="r" b="b"/>
            <a:pathLst>
              <a:path h="101930">
                <a:moveTo>
                  <a:pt x="0" y="10193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6" name="object 3096"/>
          <p:cNvSpPr/>
          <p:nvPr/>
        </p:nvSpPr>
        <p:spPr>
          <a:xfrm>
            <a:off x="691121" y="5461607"/>
            <a:ext cx="3162" cy="30492"/>
          </a:xfrm>
          <a:custGeom>
            <a:avLst/>
            <a:gdLst/>
            <a:ahLst/>
            <a:cxnLst/>
            <a:rect l="l" t="t" r="r" b="b"/>
            <a:pathLst>
              <a:path w="3162" h="30492">
                <a:moveTo>
                  <a:pt x="3162" y="30492"/>
                </a:moveTo>
                <a:lnTo>
                  <a:pt x="3162" y="5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7" name="object 3097"/>
          <p:cNvSpPr/>
          <p:nvPr/>
        </p:nvSpPr>
        <p:spPr>
          <a:xfrm>
            <a:off x="700223" y="5459389"/>
            <a:ext cx="27482" cy="17183"/>
          </a:xfrm>
          <a:custGeom>
            <a:avLst/>
            <a:gdLst/>
            <a:ahLst/>
            <a:cxnLst/>
            <a:rect l="l" t="t" r="r" b="b"/>
            <a:pathLst>
              <a:path w="27482" h="17183">
                <a:moveTo>
                  <a:pt x="0" y="0"/>
                </a:moveTo>
                <a:lnTo>
                  <a:pt x="16713" y="7289"/>
                </a:lnTo>
                <a:lnTo>
                  <a:pt x="27482" y="17183"/>
                </a:lnTo>
                <a:lnTo>
                  <a:pt x="16713" y="7289"/>
                </a:lnTo>
                <a:lnTo>
                  <a:pt x="9182" y="40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8" name="object 3098"/>
          <p:cNvSpPr/>
          <p:nvPr/>
        </p:nvSpPr>
        <p:spPr>
          <a:xfrm>
            <a:off x="694287" y="5462158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23596" y="12280"/>
                </a:moveTo>
                <a:lnTo>
                  <a:pt x="10134" y="3492"/>
                </a:lnTo>
                <a:lnTo>
                  <a:pt x="0" y="0"/>
                </a:lnTo>
                <a:lnTo>
                  <a:pt x="5613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9" name="object 3099"/>
          <p:cNvSpPr/>
          <p:nvPr/>
        </p:nvSpPr>
        <p:spPr>
          <a:xfrm>
            <a:off x="712102" y="5565273"/>
            <a:ext cx="19570" cy="18224"/>
          </a:xfrm>
          <a:custGeom>
            <a:avLst/>
            <a:gdLst/>
            <a:ahLst/>
            <a:cxnLst/>
            <a:rect l="l" t="t" r="r" b="b"/>
            <a:pathLst>
              <a:path w="19570" h="18224">
                <a:moveTo>
                  <a:pt x="19405" y="165"/>
                </a:moveTo>
                <a:lnTo>
                  <a:pt x="19570" y="0"/>
                </a:lnTo>
                <a:lnTo>
                  <a:pt x="10845" y="11175"/>
                </a:lnTo>
                <a:lnTo>
                  <a:pt x="0" y="182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0" name="object 3100"/>
          <p:cNvSpPr/>
          <p:nvPr/>
        </p:nvSpPr>
        <p:spPr>
          <a:xfrm>
            <a:off x="717014" y="5473884"/>
            <a:ext cx="23761" cy="33820"/>
          </a:xfrm>
          <a:custGeom>
            <a:avLst/>
            <a:gdLst/>
            <a:ahLst/>
            <a:cxnLst/>
            <a:rect l="l" t="t" r="r" b="b"/>
            <a:pathLst>
              <a:path w="23761" h="33820">
                <a:moveTo>
                  <a:pt x="0" y="0"/>
                </a:moveTo>
                <a:lnTo>
                  <a:pt x="5943" y="3886"/>
                </a:lnTo>
                <a:lnTo>
                  <a:pt x="19481" y="21297"/>
                </a:lnTo>
                <a:lnTo>
                  <a:pt x="23761" y="3382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1" name="object 3101"/>
          <p:cNvSpPr/>
          <p:nvPr/>
        </p:nvSpPr>
        <p:spPr>
          <a:xfrm>
            <a:off x="727704" y="5476576"/>
            <a:ext cx="76" cy="76"/>
          </a:xfrm>
          <a:custGeom>
            <a:avLst/>
            <a:gdLst/>
            <a:ahLst/>
            <a:cxnLst/>
            <a:rect l="l" t="t" r="r" b="b"/>
            <a:pathLst>
              <a:path w="76" h="76">
                <a:moveTo>
                  <a:pt x="0" y="0"/>
                </a:moveTo>
                <a:lnTo>
                  <a:pt x="76" y="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2" name="object 3102"/>
          <p:cNvSpPr/>
          <p:nvPr/>
        </p:nvSpPr>
        <p:spPr>
          <a:xfrm>
            <a:off x="724695" y="5473884"/>
            <a:ext cx="24955" cy="100507"/>
          </a:xfrm>
          <a:custGeom>
            <a:avLst/>
            <a:gdLst/>
            <a:ahLst/>
            <a:cxnLst/>
            <a:rect l="l" t="t" r="r" b="b"/>
            <a:pathLst>
              <a:path w="24955" h="100507">
                <a:moveTo>
                  <a:pt x="0" y="0"/>
                </a:moveTo>
                <a:lnTo>
                  <a:pt x="9740" y="8877"/>
                </a:lnTo>
                <a:lnTo>
                  <a:pt x="20993" y="29781"/>
                </a:lnTo>
                <a:lnTo>
                  <a:pt x="24955" y="53225"/>
                </a:lnTo>
                <a:lnTo>
                  <a:pt x="20993" y="76581"/>
                </a:lnTo>
                <a:lnTo>
                  <a:pt x="9740" y="97497"/>
                </a:lnTo>
                <a:lnTo>
                  <a:pt x="6489" y="1005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3" name="object 3103"/>
          <p:cNvSpPr/>
          <p:nvPr/>
        </p:nvSpPr>
        <p:spPr>
          <a:xfrm>
            <a:off x="728652" y="5556092"/>
            <a:ext cx="14020" cy="20586"/>
          </a:xfrm>
          <a:custGeom>
            <a:avLst/>
            <a:gdLst/>
            <a:ahLst/>
            <a:cxnLst/>
            <a:rect l="l" t="t" r="r" b="b"/>
            <a:pathLst>
              <a:path w="14020" h="20586">
                <a:moveTo>
                  <a:pt x="14020" y="0"/>
                </a:moveTo>
                <a:lnTo>
                  <a:pt x="5791" y="15290"/>
                </a:lnTo>
                <a:lnTo>
                  <a:pt x="0" y="205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4" name="object 3104"/>
          <p:cNvSpPr/>
          <p:nvPr/>
        </p:nvSpPr>
        <p:spPr>
          <a:xfrm>
            <a:off x="731666" y="5545950"/>
            <a:ext cx="9347" cy="19329"/>
          </a:xfrm>
          <a:custGeom>
            <a:avLst/>
            <a:gdLst/>
            <a:ahLst/>
            <a:cxnLst/>
            <a:rect l="l" t="t" r="r" b="b"/>
            <a:pathLst>
              <a:path w="9347" h="19329">
                <a:moveTo>
                  <a:pt x="0" y="19329"/>
                </a:moveTo>
                <a:lnTo>
                  <a:pt x="4826" y="13068"/>
                </a:lnTo>
                <a:lnTo>
                  <a:pt x="934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5" name="object 3105"/>
          <p:cNvSpPr/>
          <p:nvPr/>
        </p:nvSpPr>
        <p:spPr>
          <a:xfrm>
            <a:off x="729922" y="5486714"/>
            <a:ext cx="4191" cy="5384"/>
          </a:xfrm>
          <a:custGeom>
            <a:avLst/>
            <a:gdLst/>
            <a:ahLst/>
            <a:cxnLst/>
            <a:rect l="l" t="t" r="r" b="b"/>
            <a:pathLst>
              <a:path w="4190" h="5384">
                <a:moveTo>
                  <a:pt x="0" y="0"/>
                </a:moveTo>
                <a:lnTo>
                  <a:pt x="4191" y="5384"/>
                </a:lnTo>
                <a:lnTo>
                  <a:pt x="1587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6" name="object 3106"/>
          <p:cNvSpPr/>
          <p:nvPr/>
        </p:nvSpPr>
        <p:spPr>
          <a:xfrm>
            <a:off x="737764" y="5538190"/>
            <a:ext cx="9982" cy="27089"/>
          </a:xfrm>
          <a:custGeom>
            <a:avLst/>
            <a:gdLst/>
            <a:ahLst/>
            <a:cxnLst/>
            <a:rect l="l" t="t" r="r" b="b"/>
            <a:pathLst>
              <a:path w="9982" h="27089">
                <a:moveTo>
                  <a:pt x="0" y="27089"/>
                </a:moveTo>
                <a:lnTo>
                  <a:pt x="7912" y="12280"/>
                </a:lnTo>
                <a:lnTo>
                  <a:pt x="998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7" name="object 3107"/>
          <p:cNvSpPr/>
          <p:nvPr/>
        </p:nvSpPr>
        <p:spPr>
          <a:xfrm>
            <a:off x="740615" y="5516022"/>
            <a:ext cx="3962" cy="30962"/>
          </a:xfrm>
          <a:custGeom>
            <a:avLst/>
            <a:gdLst/>
            <a:ahLst/>
            <a:cxnLst/>
            <a:rect l="l" t="t" r="r" b="b"/>
            <a:pathLst>
              <a:path w="3962" h="30962">
                <a:moveTo>
                  <a:pt x="0" y="30962"/>
                </a:moveTo>
                <a:lnTo>
                  <a:pt x="3086" y="22097"/>
                </a:lnTo>
                <a:lnTo>
                  <a:pt x="3086" y="0"/>
                </a:lnTo>
                <a:lnTo>
                  <a:pt x="3962" y="11010"/>
                </a:lnTo>
                <a:lnTo>
                  <a:pt x="3086" y="217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8" name="object 3108"/>
          <p:cNvSpPr/>
          <p:nvPr/>
        </p:nvSpPr>
        <p:spPr>
          <a:xfrm>
            <a:off x="743941" y="5519582"/>
            <a:ext cx="635" cy="7518"/>
          </a:xfrm>
          <a:custGeom>
            <a:avLst/>
            <a:gdLst/>
            <a:ahLst/>
            <a:cxnLst/>
            <a:rect l="l" t="t" r="r" b="b"/>
            <a:pathLst>
              <a:path w="634" h="7518">
                <a:moveTo>
                  <a:pt x="0" y="0"/>
                </a:moveTo>
                <a:lnTo>
                  <a:pt x="635" y="75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9" name="object 3109"/>
          <p:cNvSpPr/>
          <p:nvPr/>
        </p:nvSpPr>
        <p:spPr>
          <a:xfrm>
            <a:off x="738637" y="5501286"/>
            <a:ext cx="5067" cy="14731"/>
          </a:xfrm>
          <a:custGeom>
            <a:avLst/>
            <a:gdLst/>
            <a:ahLst/>
            <a:cxnLst/>
            <a:rect l="l" t="t" r="r" b="b"/>
            <a:pathLst>
              <a:path w="5067" h="14732">
                <a:moveTo>
                  <a:pt x="5067" y="1473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0" name="object 3110"/>
          <p:cNvSpPr/>
          <p:nvPr/>
        </p:nvSpPr>
        <p:spPr>
          <a:xfrm>
            <a:off x="746318" y="5538196"/>
            <a:ext cx="1422" cy="8788"/>
          </a:xfrm>
          <a:custGeom>
            <a:avLst/>
            <a:gdLst/>
            <a:ahLst/>
            <a:cxnLst/>
            <a:rect l="l" t="t" r="r" b="b"/>
            <a:pathLst>
              <a:path w="1422" h="8788">
                <a:moveTo>
                  <a:pt x="0" y="8788"/>
                </a:moveTo>
                <a:lnTo>
                  <a:pt x="14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1" name="object 3111"/>
          <p:cNvSpPr/>
          <p:nvPr/>
        </p:nvSpPr>
        <p:spPr>
          <a:xfrm>
            <a:off x="854899" y="5435156"/>
            <a:ext cx="183184" cy="183819"/>
          </a:xfrm>
          <a:custGeom>
            <a:avLst/>
            <a:gdLst/>
            <a:ahLst/>
            <a:cxnLst/>
            <a:rect l="l" t="t" r="r" b="b"/>
            <a:pathLst>
              <a:path w="183184" h="183819">
                <a:moveTo>
                  <a:pt x="0" y="102641"/>
                </a:moveTo>
                <a:lnTo>
                  <a:pt x="0" y="107073"/>
                </a:lnTo>
                <a:lnTo>
                  <a:pt x="9829" y="135826"/>
                </a:lnTo>
                <a:lnTo>
                  <a:pt x="28511" y="159829"/>
                </a:lnTo>
                <a:lnTo>
                  <a:pt x="53936" y="176377"/>
                </a:lnTo>
                <a:lnTo>
                  <a:pt x="83400" y="183819"/>
                </a:lnTo>
                <a:lnTo>
                  <a:pt x="113652" y="181368"/>
                </a:lnTo>
                <a:lnTo>
                  <a:pt x="141452" y="169176"/>
                </a:lnTo>
                <a:lnTo>
                  <a:pt x="163791" y="148577"/>
                </a:lnTo>
                <a:lnTo>
                  <a:pt x="178193" y="121894"/>
                </a:lnTo>
                <a:lnTo>
                  <a:pt x="183184" y="91871"/>
                </a:lnTo>
                <a:lnTo>
                  <a:pt x="178193" y="61937"/>
                </a:lnTo>
                <a:lnTo>
                  <a:pt x="163791" y="35242"/>
                </a:lnTo>
                <a:lnTo>
                  <a:pt x="141452" y="14655"/>
                </a:lnTo>
                <a:lnTo>
                  <a:pt x="113576" y="2451"/>
                </a:lnTo>
                <a:lnTo>
                  <a:pt x="83312" y="0"/>
                </a:lnTo>
                <a:lnTo>
                  <a:pt x="53936" y="7442"/>
                </a:lnTo>
                <a:lnTo>
                  <a:pt x="28511" y="24079"/>
                </a:lnTo>
                <a:lnTo>
                  <a:pt x="9829" y="47993"/>
                </a:lnTo>
                <a:lnTo>
                  <a:pt x="0" y="76746"/>
                </a:lnTo>
                <a:lnTo>
                  <a:pt x="0" y="1026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2" name="object 3112"/>
          <p:cNvSpPr/>
          <p:nvPr/>
        </p:nvSpPr>
        <p:spPr>
          <a:xfrm>
            <a:off x="859099" y="5626027"/>
            <a:ext cx="262940" cy="0"/>
          </a:xfrm>
          <a:custGeom>
            <a:avLst/>
            <a:gdLst/>
            <a:ahLst/>
            <a:cxnLst/>
            <a:rect l="l" t="t" r="r" b="b"/>
            <a:pathLst>
              <a:path w="262940">
                <a:moveTo>
                  <a:pt x="0" y="0"/>
                </a:moveTo>
                <a:lnTo>
                  <a:pt x="26294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3" name="object 3113"/>
          <p:cNvSpPr/>
          <p:nvPr/>
        </p:nvSpPr>
        <p:spPr>
          <a:xfrm>
            <a:off x="859099" y="5626027"/>
            <a:ext cx="143192" cy="0"/>
          </a:xfrm>
          <a:custGeom>
            <a:avLst/>
            <a:gdLst/>
            <a:ahLst/>
            <a:cxnLst/>
            <a:rect l="l" t="t" r="r" b="b"/>
            <a:pathLst>
              <a:path w="143192">
                <a:moveTo>
                  <a:pt x="0" y="0"/>
                </a:moveTo>
                <a:lnTo>
                  <a:pt x="143192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4" name="object 3114"/>
          <p:cNvSpPr/>
          <p:nvPr/>
        </p:nvSpPr>
        <p:spPr>
          <a:xfrm>
            <a:off x="859816" y="5440140"/>
            <a:ext cx="173278" cy="173850"/>
          </a:xfrm>
          <a:custGeom>
            <a:avLst/>
            <a:gdLst/>
            <a:ahLst/>
            <a:cxnLst/>
            <a:rect l="l" t="t" r="r" b="b"/>
            <a:pathLst>
              <a:path w="173278" h="173850">
                <a:moveTo>
                  <a:pt x="5143" y="116268"/>
                </a:moveTo>
                <a:lnTo>
                  <a:pt x="0" y="101295"/>
                </a:lnTo>
                <a:lnTo>
                  <a:pt x="0" y="72555"/>
                </a:lnTo>
                <a:lnTo>
                  <a:pt x="9334" y="45389"/>
                </a:lnTo>
                <a:lnTo>
                  <a:pt x="27000" y="22732"/>
                </a:lnTo>
                <a:lnTo>
                  <a:pt x="51003" y="7048"/>
                </a:lnTo>
                <a:lnTo>
                  <a:pt x="78879" y="0"/>
                </a:lnTo>
                <a:lnTo>
                  <a:pt x="107467" y="2374"/>
                </a:lnTo>
                <a:lnTo>
                  <a:pt x="133286" y="13703"/>
                </a:lnTo>
                <a:lnTo>
                  <a:pt x="133756" y="13868"/>
                </a:lnTo>
                <a:lnTo>
                  <a:pt x="154914" y="33350"/>
                </a:lnTo>
                <a:lnTo>
                  <a:pt x="168529" y="58610"/>
                </a:lnTo>
                <a:lnTo>
                  <a:pt x="173278" y="86880"/>
                </a:lnTo>
                <a:lnTo>
                  <a:pt x="168529" y="115239"/>
                </a:lnTo>
                <a:lnTo>
                  <a:pt x="154914" y="140512"/>
                </a:lnTo>
                <a:lnTo>
                  <a:pt x="133756" y="159905"/>
                </a:lnTo>
                <a:lnTo>
                  <a:pt x="107467" y="171475"/>
                </a:lnTo>
                <a:lnTo>
                  <a:pt x="78879" y="173850"/>
                </a:lnTo>
                <a:lnTo>
                  <a:pt x="51003" y="166801"/>
                </a:lnTo>
                <a:lnTo>
                  <a:pt x="27000" y="151117"/>
                </a:lnTo>
                <a:lnTo>
                  <a:pt x="9334" y="128473"/>
                </a:lnTo>
                <a:lnTo>
                  <a:pt x="5143" y="11626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5" name="object 3115"/>
          <p:cNvSpPr/>
          <p:nvPr/>
        </p:nvSpPr>
        <p:spPr>
          <a:xfrm>
            <a:off x="859105" y="5428105"/>
            <a:ext cx="252958" cy="0"/>
          </a:xfrm>
          <a:custGeom>
            <a:avLst/>
            <a:gdLst/>
            <a:ahLst/>
            <a:cxnLst/>
            <a:rect l="l" t="t" r="r" b="b"/>
            <a:pathLst>
              <a:path w="252958">
                <a:moveTo>
                  <a:pt x="243611" y="0"/>
                </a:moveTo>
                <a:lnTo>
                  <a:pt x="252958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6" name="object 3116"/>
          <p:cNvSpPr/>
          <p:nvPr/>
        </p:nvSpPr>
        <p:spPr>
          <a:xfrm>
            <a:off x="878744" y="5477612"/>
            <a:ext cx="23279" cy="99072"/>
          </a:xfrm>
          <a:custGeom>
            <a:avLst/>
            <a:gdLst/>
            <a:ahLst/>
            <a:cxnLst/>
            <a:rect l="l" t="t" r="r" b="b"/>
            <a:pathLst>
              <a:path w="23279" h="99072">
                <a:moveTo>
                  <a:pt x="23279" y="99072"/>
                </a:moveTo>
                <a:lnTo>
                  <a:pt x="14173" y="90677"/>
                </a:lnTo>
                <a:lnTo>
                  <a:pt x="3644" y="71272"/>
                </a:lnTo>
                <a:lnTo>
                  <a:pt x="0" y="49491"/>
                </a:lnTo>
                <a:lnTo>
                  <a:pt x="3644" y="27635"/>
                </a:lnTo>
                <a:lnTo>
                  <a:pt x="14173" y="8229"/>
                </a:lnTo>
                <a:lnTo>
                  <a:pt x="2311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7" name="object 3117"/>
          <p:cNvSpPr/>
          <p:nvPr/>
        </p:nvSpPr>
        <p:spPr>
          <a:xfrm>
            <a:off x="878025" y="5530357"/>
            <a:ext cx="10058" cy="32943"/>
          </a:xfrm>
          <a:custGeom>
            <a:avLst/>
            <a:gdLst/>
            <a:ahLst/>
            <a:cxnLst/>
            <a:rect l="l" t="t" r="r" b="b"/>
            <a:pathLst>
              <a:path w="10058" h="32943">
                <a:moveTo>
                  <a:pt x="10058" y="32943"/>
                </a:moveTo>
                <a:lnTo>
                  <a:pt x="7366" y="29463"/>
                </a:lnTo>
                <a:lnTo>
                  <a:pt x="0" y="7988"/>
                </a:lnTo>
                <a:lnTo>
                  <a:pt x="5232" y="23279"/>
                </a:lnTo>
                <a:lnTo>
                  <a:pt x="0" y="798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8" name="object 3118"/>
          <p:cNvSpPr/>
          <p:nvPr/>
        </p:nvSpPr>
        <p:spPr>
          <a:xfrm>
            <a:off x="883254" y="5553640"/>
            <a:ext cx="109855" cy="41973"/>
          </a:xfrm>
          <a:custGeom>
            <a:avLst/>
            <a:gdLst/>
            <a:ahLst/>
            <a:cxnLst/>
            <a:rect l="l" t="t" r="r" b="b"/>
            <a:pathLst>
              <a:path w="109855" h="41973">
                <a:moveTo>
                  <a:pt x="0" y="0"/>
                </a:moveTo>
                <a:lnTo>
                  <a:pt x="2146" y="6172"/>
                </a:lnTo>
                <a:lnTo>
                  <a:pt x="16078" y="24003"/>
                </a:lnTo>
                <a:lnTo>
                  <a:pt x="35001" y="36436"/>
                </a:lnTo>
                <a:lnTo>
                  <a:pt x="56946" y="41973"/>
                </a:lnTo>
                <a:lnTo>
                  <a:pt x="79514" y="40068"/>
                </a:lnTo>
                <a:lnTo>
                  <a:pt x="100266" y="30962"/>
                </a:lnTo>
                <a:lnTo>
                  <a:pt x="109855" y="22098"/>
                </a:lnTo>
                <a:lnTo>
                  <a:pt x="100266" y="3096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9" name="object 3119"/>
          <p:cNvSpPr/>
          <p:nvPr/>
        </p:nvSpPr>
        <p:spPr>
          <a:xfrm>
            <a:off x="878027" y="5530350"/>
            <a:ext cx="0" cy="8001"/>
          </a:xfrm>
          <a:custGeom>
            <a:avLst/>
            <a:gdLst/>
            <a:ahLst/>
            <a:cxnLst/>
            <a:rect l="l" t="t" r="r" b="b"/>
            <a:pathLst>
              <a:path h="8000">
                <a:moveTo>
                  <a:pt x="0" y="800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0" name="object 3120"/>
          <p:cNvSpPr/>
          <p:nvPr/>
        </p:nvSpPr>
        <p:spPr>
          <a:xfrm>
            <a:off x="878027" y="5468976"/>
            <a:ext cx="32715" cy="68821"/>
          </a:xfrm>
          <a:custGeom>
            <a:avLst/>
            <a:gdLst/>
            <a:ahLst/>
            <a:cxnLst/>
            <a:rect l="l" t="t" r="r" b="b"/>
            <a:pathLst>
              <a:path w="32715" h="68821">
                <a:moveTo>
                  <a:pt x="0" y="68821"/>
                </a:moveTo>
                <a:lnTo>
                  <a:pt x="0" y="46799"/>
                </a:lnTo>
                <a:lnTo>
                  <a:pt x="7365" y="25336"/>
                </a:lnTo>
                <a:lnTo>
                  <a:pt x="21221" y="7518"/>
                </a:lnTo>
                <a:lnTo>
                  <a:pt x="32715" y="0"/>
                </a:lnTo>
                <a:lnTo>
                  <a:pt x="21221" y="7518"/>
                </a:lnTo>
                <a:lnTo>
                  <a:pt x="18529" y="109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1" name="object 3121"/>
          <p:cNvSpPr/>
          <p:nvPr/>
        </p:nvSpPr>
        <p:spPr>
          <a:xfrm>
            <a:off x="901548" y="5462167"/>
            <a:ext cx="27559" cy="129882"/>
          </a:xfrm>
          <a:custGeom>
            <a:avLst/>
            <a:gdLst/>
            <a:ahLst/>
            <a:cxnLst/>
            <a:rect l="l" t="t" r="r" b="b"/>
            <a:pathLst>
              <a:path w="27559" h="129882">
                <a:moveTo>
                  <a:pt x="0" y="114122"/>
                </a:moveTo>
                <a:lnTo>
                  <a:pt x="7607" y="121094"/>
                </a:lnTo>
                <a:lnTo>
                  <a:pt x="27559" y="129882"/>
                </a:lnTo>
                <a:lnTo>
                  <a:pt x="27482" y="0"/>
                </a:lnTo>
                <a:lnTo>
                  <a:pt x="7607" y="8712"/>
                </a:lnTo>
                <a:lnTo>
                  <a:pt x="0" y="156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2" name="object 3122"/>
          <p:cNvSpPr/>
          <p:nvPr/>
        </p:nvSpPr>
        <p:spPr>
          <a:xfrm>
            <a:off x="910736" y="5464694"/>
            <a:ext cx="6578" cy="4279"/>
          </a:xfrm>
          <a:custGeom>
            <a:avLst/>
            <a:gdLst/>
            <a:ahLst/>
            <a:cxnLst/>
            <a:rect l="l" t="t" r="r" b="b"/>
            <a:pathLst>
              <a:path w="6578" h="4279">
                <a:moveTo>
                  <a:pt x="0" y="4279"/>
                </a:moveTo>
                <a:lnTo>
                  <a:pt x="6578" y="0"/>
                </a:lnTo>
                <a:lnTo>
                  <a:pt x="0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3" name="object 3123"/>
          <p:cNvSpPr/>
          <p:nvPr/>
        </p:nvSpPr>
        <p:spPr>
          <a:xfrm>
            <a:off x="903292" y="5458517"/>
            <a:ext cx="44030" cy="15367"/>
          </a:xfrm>
          <a:custGeom>
            <a:avLst/>
            <a:gdLst/>
            <a:ahLst/>
            <a:cxnLst/>
            <a:rect l="l" t="t" r="r" b="b"/>
            <a:pathLst>
              <a:path w="44030" h="15366">
                <a:moveTo>
                  <a:pt x="0" y="15366"/>
                </a:moveTo>
                <a:lnTo>
                  <a:pt x="14973" y="5549"/>
                </a:lnTo>
                <a:lnTo>
                  <a:pt x="36906" y="0"/>
                </a:lnTo>
                <a:lnTo>
                  <a:pt x="44030" y="634"/>
                </a:lnTo>
                <a:lnTo>
                  <a:pt x="42291" y="4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4" name="object 3124"/>
          <p:cNvSpPr/>
          <p:nvPr/>
        </p:nvSpPr>
        <p:spPr>
          <a:xfrm>
            <a:off x="917309" y="5461610"/>
            <a:ext cx="10845" cy="3086"/>
          </a:xfrm>
          <a:custGeom>
            <a:avLst/>
            <a:gdLst/>
            <a:ahLst/>
            <a:cxnLst/>
            <a:rect l="l" t="t" r="r" b="b"/>
            <a:pathLst>
              <a:path w="10845" h="3086">
                <a:moveTo>
                  <a:pt x="0" y="3086"/>
                </a:moveTo>
                <a:lnTo>
                  <a:pt x="952" y="2451"/>
                </a:lnTo>
                <a:lnTo>
                  <a:pt x="10845" y="0"/>
                </a:lnTo>
                <a:lnTo>
                  <a:pt x="2616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5" name="object 3125"/>
          <p:cNvSpPr/>
          <p:nvPr/>
        </p:nvSpPr>
        <p:spPr>
          <a:xfrm>
            <a:off x="973936" y="5587215"/>
            <a:ext cx="876" cy="558"/>
          </a:xfrm>
          <a:custGeom>
            <a:avLst/>
            <a:gdLst/>
            <a:ahLst/>
            <a:cxnLst/>
            <a:rect l="l" t="t" r="r" b="b"/>
            <a:pathLst>
              <a:path w="876" h="558">
                <a:moveTo>
                  <a:pt x="0" y="558"/>
                </a:moveTo>
                <a:lnTo>
                  <a:pt x="87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6" name="object 3126"/>
          <p:cNvSpPr/>
          <p:nvPr/>
        </p:nvSpPr>
        <p:spPr>
          <a:xfrm>
            <a:off x="929030" y="5460180"/>
            <a:ext cx="33578" cy="131876"/>
          </a:xfrm>
          <a:custGeom>
            <a:avLst/>
            <a:gdLst/>
            <a:ahLst/>
            <a:cxnLst/>
            <a:rect l="l" t="t" r="r" b="b"/>
            <a:pathLst>
              <a:path w="33578" h="131876">
                <a:moveTo>
                  <a:pt x="0" y="1981"/>
                </a:moveTo>
                <a:lnTo>
                  <a:pt x="393" y="1816"/>
                </a:lnTo>
                <a:lnTo>
                  <a:pt x="22339" y="0"/>
                </a:lnTo>
                <a:lnTo>
                  <a:pt x="33578" y="1905"/>
                </a:lnTo>
                <a:lnTo>
                  <a:pt x="33578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7" name="object 3127"/>
          <p:cNvSpPr/>
          <p:nvPr/>
        </p:nvSpPr>
        <p:spPr>
          <a:xfrm>
            <a:off x="945588" y="5458997"/>
            <a:ext cx="29222" cy="6730"/>
          </a:xfrm>
          <a:custGeom>
            <a:avLst/>
            <a:gdLst/>
            <a:ahLst/>
            <a:cxnLst/>
            <a:rect l="l" t="t" r="r" b="b"/>
            <a:pathLst>
              <a:path w="29222" h="6730">
                <a:moveTo>
                  <a:pt x="17183" y="1422"/>
                </a:moveTo>
                <a:lnTo>
                  <a:pt x="10921" y="863"/>
                </a:lnTo>
                <a:lnTo>
                  <a:pt x="17183" y="1422"/>
                </a:lnTo>
                <a:lnTo>
                  <a:pt x="29222" y="6731"/>
                </a:lnTo>
                <a:lnTo>
                  <a:pt x="17183" y="1422"/>
                </a:lnTo>
                <a:lnTo>
                  <a:pt x="1739" y="152"/>
                </a:lnTo>
                <a:lnTo>
                  <a:pt x="10921" y="86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8" name="object 3128"/>
          <p:cNvSpPr/>
          <p:nvPr/>
        </p:nvSpPr>
        <p:spPr>
          <a:xfrm>
            <a:off x="962613" y="5462083"/>
            <a:ext cx="12192" cy="4826"/>
          </a:xfrm>
          <a:custGeom>
            <a:avLst/>
            <a:gdLst/>
            <a:ahLst/>
            <a:cxnLst/>
            <a:rect l="l" t="t" r="r" b="b"/>
            <a:pathLst>
              <a:path w="12191" h="4825">
                <a:moveTo>
                  <a:pt x="0" y="0"/>
                </a:moveTo>
                <a:lnTo>
                  <a:pt x="10210" y="3568"/>
                </a:lnTo>
                <a:lnTo>
                  <a:pt x="12192" y="4826"/>
                </a:lnTo>
                <a:lnTo>
                  <a:pt x="11722" y="452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9" name="object 3129"/>
          <p:cNvSpPr/>
          <p:nvPr/>
        </p:nvSpPr>
        <p:spPr>
          <a:xfrm>
            <a:off x="974810" y="5567573"/>
            <a:ext cx="23444" cy="19646"/>
          </a:xfrm>
          <a:custGeom>
            <a:avLst/>
            <a:gdLst/>
            <a:ahLst/>
            <a:cxnLst/>
            <a:rect l="l" t="t" r="r" b="b"/>
            <a:pathLst>
              <a:path w="23444" h="19646">
                <a:moveTo>
                  <a:pt x="0" y="19646"/>
                </a:moveTo>
                <a:lnTo>
                  <a:pt x="16471" y="8877"/>
                </a:lnTo>
                <a:lnTo>
                  <a:pt x="2344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0" name="object 3130"/>
          <p:cNvSpPr/>
          <p:nvPr/>
        </p:nvSpPr>
        <p:spPr>
          <a:xfrm>
            <a:off x="974810" y="5465726"/>
            <a:ext cx="6731" cy="2933"/>
          </a:xfrm>
          <a:custGeom>
            <a:avLst/>
            <a:gdLst/>
            <a:ahLst/>
            <a:cxnLst/>
            <a:rect l="l" t="t" r="r" b="b"/>
            <a:pathLst>
              <a:path w="6731" h="2933">
                <a:moveTo>
                  <a:pt x="0" y="0"/>
                </a:moveTo>
                <a:lnTo>
                  <a:pt x="6731" y="2933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1" name="object 3131"/>
          <p:cNvSpPr/>
          <p:nvPr/>
        </p:nvSpPr>
        <p:spPr>
          <a:xfrm>
            <a:off x="974810" y="5466914"/>
            <a:ext cx="23368" cy="19646"/>
          </a:xfrm>
          <a:custGeom>
            <a:avLst/>
            <a:gdLst/>
            <a:ahLst/>
            <a:cxnLst/>
            <a:rect l="l" t="t" r="r" b="b"/>
            <a:pathLst>
              <a:path w="23368" h="19646">
                <a:moveTo>
                  <a:pt x="0" y="0"/>
                </a:moveTo>
                <a:lnTo>
                  <a:pt x="16471" y="10769"/>
                </a:lnTo>
                <a:lnTo>
                  <a:pt x="23368" y="196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2" name="object 3132"/>
          <p:cNvSpPr/>
          <p:nvPr/>
        </p:nvSpPr>
        <p:spPr>
          <a:xfrm>
            <a:off x="965622" y="5461687"/>
            <a:ext cx="49022" cy="114046"/>
          </a:xfrm>
          <a:custGeom>
            <a:avLst/>
            <a:gdLst/>
            <a:ahLst/>
            <a:cxnLst/>
            <a:rect l="l" t="t" r="r" b="b"/>
            <a:pathLst>
              <a:path w="49021" h="114046">
                <a:moveTo>
                  <a:pt x="0" y="0"/>
                </a:moveTo>
                <a:lnTo>
                  <a:pt x="17818" y="7759"/>
                </a:lnTo>
                <a:lnTo>
                  <a:pt x="34531" y="23126"/>
                </a:lnTo>
                <a:lnTo>
                  <a:pt x="45300" y="43002"/>
                </a:lnTo>
                <a:lnTo>
                  <a:pt x="49022" y="65341"/>
                </a:lnTo>
                <a:lnTo>
                  <a:pt x="45300" y="87668"/>
                </a:lnTo>
                <a:lnTo>
                  <a:pt x="34531" y="107632"/>
                </a:lnTo>
                <a:lnTo>
                  <a:pt x="27482" y="1140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3" name="object 3133"/>
          <p:cNvSpPr/>
          <p:nvPr/>
        </p:nvSpPr>
        <p:spPr>
          <a:xfrm>
            <a:off x="984708" y="5573998"/>
            <a:ext cx="10299" cy="9499"/>
          </a:xfrm>
          <a:custGeom>
            <a:avLst/>
            <a:gdLst/>
            <a:ahLst/>
            <a:cxnLst/>
            <a:rect l="l" t="t" r="r" b="b"/>
            <a:pathLst>
              <a:path w="10299" h="9499">
                <a:moveTo>
                  <a:pt x="0" y="9499"/>
                </a:moveTo>
                <a:lnTo>
                  <a:pt x="1029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4" name="object 3134"/>
          <p:cNvSpPr/>
          <p:nvPr/>
        </p:nvSpPr>
        <p:spPr>
          <a:xfrm>
            <a:off x="993104" y="5543974"/>
            <a:ext cx="16954" cy="30175"/>
          </a:xfrm>
          <a:custGeom>
            <a:avLst/>
            <a:gdLst/>
            <a:ahLst/>
            <a:cxnLst/>
            <a:rect l="l" t="t" r="r" b="b"/>
            <a:pathLst>
              <a:path w="16954" h="30175">
                <a:moveTo>
                  <a:pt x="0" y="30175"/>
                </a:moveTo>
                <a:lnTo>
                  <a:pt x="11798" y="15049"/>
                </a:lnTo>
                <a:lnTo>
                  <a:pt x="1695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5" name="object 3135"/>
          <p:cNvSpPr/>
          <p:nvPr/>
        </p:nvSpPr>
        <p:spPr>
          <a:xfrm>
            <a:off x="994608" y="5573996"/>
            <a:ext cx="393" cy="393"/>
          </a:xfrm>
          <a:custGeom>
            <a:avLst/>
            <a:gdLst/>
            <a:ahLst/>
            <a:cxnLst/>
            <a:rect l="l" t="t" r="r" b="b"/>
            <a:pathLst>
              <a:path w="393" h="393">
                <a:moveTo>
                  <a:pt x="0" y="393"/>
                </a:moveTo>
                <a:lnTo>
                  <a:pt x="39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6" name="object 3136"/>
          <p:cNvSpPr/>
          <p:nvPr/>
        </p:nvSpPr>
        <p:spPr>
          <a:xfrm>
            <a:off x="995401" y="5482991"/>
            <a:ext cx="9499" cy="12115"/>
          </a:xfrm>
          <a:custGeom>
            <a:avLst/>
            <a:gdLst/>
            <a:ahLst/>
            <a:cxnLst/>
            <a:rect l="l" t="t" r="r" b="b"/>
            <a:pathLst>
              <a:path w="9499" h="12115">
                <a:moveTo>
                  <a:pt x="0" y="0"/>
                </a:moveTo>
                <a:lnTo>
                  <a:pt x="9499" y="121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7" name="object 3137"/>
          <p:cNvSpPr/>
          <p:nvPr/>
        </p:nvSpPr>
        <p:spPr>
          <a:xfrm>
            <a:off x="994770" y="5479905"/>
            <a:ext cx="19875" cy="69456"/>
          </a:xfrm>
          <a:custGeom>
            <a:avLst/>
            <a:gdLst/>
            <a:ahLst/>
            <a:cxnLst/>
            <a:rect l="l" t="t" r="r" b="b"/>
            <a:pathLst>
              <a:path w="19875" h="69456">
                <a:moveTo>
                  <a:pt x="3403" y="3086"/>
                </a:moveTo>
                <a:lnTo>
                  <a:pt x="0" y="0"/>
                </a:lnTo>
                <a:lnTo>
                  <a:pt x="5384" y="4902"/>
                </a:lnTo>
                <a:lnTo>
                  <a:pt x="16154" y="24790"/>
                </a:lnTo>
                <a:lnTo>
                  <a:pt x="19875" y="47116"/>
                </a:lnTo>
                <a:lnTo>
                  <a:pt x="16154" y="6945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8" name="object 3138"/>
          <p:cNvSpPr/>
          <p:nvPr/>
        </p:nvSpPr>
        <p:spPr>
          <a:xfrm>
            <a:off x="1002291" y="5626027"/>
            <a:ext cx="109766" cy="0"/>
          </a:xfrm>
          <a:custGeom>
            <a:avLst/>
            <a:gdLst/>
            <a:ahLst/>
            <a:cxnLst/>
            <a:rect l="l" t="t" r="r" b="b"/>
            <a:pathLst>
              <a:path w="109766">
                <a:moveTo>
                  <a:pt x="0" y="0"/>
                </a:moveTo>
                <a:lnTo>
                  <a:pt x="109766" y="0"/>
                </a:lnTo>
                <a:lnTo>
                  <a:pt x="5488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9" name="object 3139"/>
          <p:cNvSpPr/>
          <p:nvPr/>
        </p:nvSpPr>
        <p:spPr>
          <a:xfrm>
            <a:off x="1011398" y="5528685"/>
            <a:ext cx="2933" cy="17665"/>
          </a:xfrm>
          <a:custGeom>
            <a:avLst/>
            <a:gdLst/>
            <a:ahLst/>
            <a:cxnLst/>
            <a:rect l="l" t="t" r="r" b="b"/>
            <a:pathLst>
              <a:path w="2933" h="17665">
                <a:moveTo>
                  <a:pt x="0" y="17665"/>
                </a:moveTo>
                <a:lnTo>
                  <a:pt x="293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0" name="object 3140"/>
          <p:cNvSpPr/>
          <p:nvPr/>
        </p:nvSpPr>
        <p:spPr>
          <a:xfrm>
            <a:off x="1004107" y="5492093"/>
            <a:ext cx="4914" cy="9194"/>
          </a:xfrm>
          <a:custGeom>
            <a:avLst/>
            <a:gdLst/>
            <a:ahLst/>
            <a:cxnLst/>
            <a:rect l="l" t="t" r="r" b="b"/>
            <a:pathLst>
              <a:path w="4914" h="9194">
                <a:moveTo>
                  <a:pt x="4914" y="9194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1" name="object 3141"/>
          <p:cNvSpPr/>
          <p:nvPr/>
        </p:nvSpPr>
        <p:spPr>
          <a:xfrm>
            <a:off x="1012035" y="5516017"/>
            <a:ext cx="76" cy="21780"/>
          </a:xfrm>
          <a:custGeom>
            <a:avLst/>
            <a:gdLst/>
            <a:ahLst/>
            <a:cxnLst/>
            <a:rect l="l" t="t" r="r" b="b"/>
            <a:pathLst>
              <a:path w="76" h="21780">
                <a:moveTo>
                  <a:pt x="76" y="2178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2" name="object 3142"/>
          <p:cNvSpPr/>
          <p:nvPr/>
        </p:nvSpPr>
        <p:spPr>
          <a:xfrm>
            <a:off x="1011868" y="5510400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3" name="object 3143"/>
          <p:cNvSpPr/>
          <p:nvPr/>
        </p:nvSpPr>
        <p:spPr>
          <a:xfrm>
            <a:off x="1102716" y="5428105"/>
            <a:ext cx="19253" cy="0"/>
          </a:xfrm>
          <a:custGeom>
            <a:avLst/>
            <a:gdLst/>
            <a:ahLst/>
            <a:cxnLst/>
            <a:rect l="l" t="t" r="r" b="b"/>
            <a:pathLst>
              <a:path w="19253">
                <a:moveTo>
                  <a:pt x="0" y="0"/>
                </a:moveTo>
                <a:lnTo>
                  <a:pt x="1925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4" name="object 3144"/>
          <p:cNvSpPr/>
          <p:nvPr/>
        </p:nvSpPr>
        <p:spPr>
          <a:xfrm>
            <a:off x="1112062" y="5428105"/>
            <a:ext cx="9982" cy="197916"/>
          </a:xfrm>
          <a:custGeom>
            <a:avLst/>
            <a:gdLst/>
            <a:ahLst/>
            <a:cxnLst/>
            <a:rect l="l" t="t" r="r" b="b"/>
            <a:pathLst>
              <a:path w="9982" h="197916">
                <a:moveTo>
                  <a:pt x="0" y="0"/>
                </a:moveTo>
                <a:lnTo>
                  <a:pt x="9906" y="0"/>
                </a:lnTo>
                <a:lnTo>
                  <a:pt x="9982" y="197916"/>
                </a:lnTo>
                <a:lnTo>
                  <a:pt x="0" y="19791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5" name="object 3145"/>
          <p:cNvSpPr/>
          <p:nvPr/>
        </p:nvSpPr>
        <p:spPr>
          <a:xfrm>
            <a:off x="728976" y="5636563"/>
            <a:ext cx="49415" cy="135191"/>
          </a:xfrm>
          <a:custGeom>
            <a:avLst/>
            <a:gdLst/>
            <a:ahLst/>
            <a:cxnLst/>
            <a:rect l="l" t="t" r="r" b="b"/>
            <a:pathLst>
              <a:path w="49415" h="135191">
                <a:moveTo>
                  <a:pt x="49415" y="135191"/>
                </a:moveTo>
                <a:lnTo>
                  <a:pt x="49021" y="135026"/>
                </a:lnTo>
                <a:lnTo>
                  <a:pt x="25895" y="119989"/>
                </a:lnTo>
                <a:lnTo>
                  <a:pt x="8953" y="98209"/>
                </a:lnTo>
                <a:lnTo>
                  <a:pt x="0" y="72072"/>
                </a:lnTo>
                <a:lnTo>
                  <a:pt x="0" y="44437"/>
                </a:lnTo>
                <a:lnTo>
                  <a:pt x="8394" y="20027"/>
                </a:lnTo>
                <a:lnTo>
                  <a:pt x="0" y="44437"/>
                </a:lnTo>
                <a:lnTo>
                  <a:pt x="0" y="48386"/>
                </a:lnTo>
                <a:lnTo>
                  <a:pt x="0" y="44437"/>
                </a:lnTo>
                <a:lnTo>
                  <a:pt x="8953" y="18376"/>
                </a:lnTo>
                <a:lnTo>
                  <a:pt x="2320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6" name="object 3146"/>
          <p:cNvSpPr/>
          <p:nvPr/>
        </p:nvSpPr>
        <p:spPr>
          <a:xfrm>
            <a:off x="737368" y="5618027"/>
            <a:ext cx="40627" cy="38569"/>
          </a:xfrm>
          <a:custGeom>
            <a:avLst/>
            <a:gdLst/>
            <a:ahLst/>
            <a:cxnLst/>
            <a:rect l="l" t="t" r="r" b="b"/>
            <a:pathLst>
              <a:path w="40627" h="38569">
                <a:moveTo>
                  <a:pt x="0" y="38569"/>
                </a:moveTo>
                <a:lnTo>
                  <a:pt x="558" y="36906"/>
                </a:lnTo>
                <a:lnTo>
                  <a:pt x="17500" y="15125"/>
                </a:lnTo>
                <a:lnTo>
                  <a:pt x="40627" y="0"/>
                </a:lnTo>
                <a:lnTo>
                  <a:pt x="40309" y="24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7" name="object 3147"/>
          <p:cNvSpPr/>
          <p:nvPr/>
        </p:nvSpPr>
        <p:spPr>
          <a:xfrm>
            <a:off x="737923" y="5636559"/>
            <a:ext cx="14249" cy="18376"/>
          </a:xfrm>
          <a:custGeom>
            <a:avLst/>
            <a:gdLst/>
            <a:ahLst/>
            <a:cxnLst/>
            <a:rect l="l" t="t" r="r" b="b"/>
            <a:pathLst>
              <a:path w="14249" h="18376">
                <a:moveTo>
                  <a:pt x="0" y="18376"/>
                </a:moveTo>
                <a:lnTo>
                  <a:pt x="1424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8" name="object 3148"/>
          <p:cNvSpPr/>
          <p:nvPr/>
        </p:nvSpPr>
        <p:spPr>
          <a:xfrm>
            <a:off x="754870" y="5756549"/>
            <a:ext cx="10845" cy="7048"/>
          </a:xfrm>
          <a:custGeom>
            <a:avLst/>
            <a:gdLst/>
            <a:ahLst/>
            <a:cxnLst/>
            <a:rect l="l" t="t" r="r" b="b"/>
            <a:pathLst>
              <a:path w="10845" h="7048">
                <a:moveTo>
                  <a:pt x="0" y="0"/>
                </a:moveTo>
                <a:lnTo>
                  <a:pt x="10845" y="704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9" name="object 3149"/>
          <p:cNvSpPr/>
          <p:nvPr/>
        </p:nvSpPr>
        <p:spPr>
          <a:xfrm>
            <a:off x="752097" y="5675215"/>
            <a:ext cx="119989" cy="79756"/>
          </a:xfrm>
          <a:custGeom>
            <a:avLst/>
            <a:gdLst/>
            <a:ahLst/>
            <a:cxnLst/>
            <a:rect l="l" t="t" r="r" b="b"/>
            <a:pathLst>
              <a:path w="119989" h="79755">
                <a:moveTo>
                  <a:pt x="40551" y="76263"/>
                </a:moveTo>
                <a:lnTo>
                  <a:pt x="35318" y="74917"/>
                </a:lnTo>
                <a:lnTo>
                  <a:pt x="18694" y="64071"/>
                </a:lnTo>
                <a:lnTo>
                  <a:pt x="6502" y="48386"/>
                </a:lnTo>
                <a:lnTo>
                  <a:pt x="76" y="29540"/>
                </a:lnTo>
                <a:lnTo>
                  <a:pt x="0" y="9651"/>
                </a:lnTo>
                <a:lnTo>
                  <a:pt x="76" y="29540"/>
                </a:lnTo>
                <a:lnTo>
                  <a:pt x="6502" y="48386"/>
                </a:lnTo>
                <a:lnTo>
                  <a:pt x="18694" y="64071"/>
                </a:lnTo>
                <a:lnTo>
                  <a:pt x="35318" y="74917"/>
                </a:lnTo>
                <a:lnTo>
                  <a:pt x="54648" y="79755"/>
                </a:lnTo>
                <a:lnTo>
                  <a:pt x="74447" y="78168"/>
                </a:lnTo>
                <a:lnTo>
                  <a:pt x="92659" y="70167"/>
                </a:lnTo>
                <a:lnTo>
                  <a:pt x="107238" y="56705"/>
                </a:lnTo>
                <a:lnTo>
                  <a:pt x="116738" y="39192"/>
                </a:lnTo>
                <a:lnTo>
                  <a:pt x="119989" y="19557"/>
                </a:lnTo>
                <a:lnTo>
                  <a:pt x="116738" y="0"/>
                </a:lnTo>
                <a:lnTo>
                  <a:pt x="119113" y="1449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0" name="object 3150"/>
          <p:cNvSpPr/>
          <p:nvPr/>
        </p:nvSpPr>
        <p:spPr>
          <a:xfrm>
            <a:off x="752091" y="5634663"/>
            <a:ext cx="54571" cy="88938"/>
          </a:xfrm>
          <a:custGeom>
            <a:avLst/>
            <a:gdLst/>
            <a:ahLst/>
            <a:cxnLst/>
            <a:rect l="l" t="t" r="r" b="b"/>
            <a:pathLst>
              <a:path w="54571" h="88938">
                <a:moveTo>
                  <a:pt x="6502" y="88938"/>
                </a:moveTo>
                <a:lnTo>
                  <a:pt x="88" y="70091"/>
                </a:lnTo>
                <a:lnTo>
                  <a:pt x="0" y="50215"/>
                </a:lnTo>
                <a:lnTo>
                  <a:pt x="6502" y="31445"/>
                </a:lnTo>
                <a:lnTo>
                  <a:pt x="18694" y="15760"/>
                </a:lnTo>
                <a:lnTo>
                  <a:pt x="35331" y="4825"/>
                </a:lnTo>
                <a:lnTo>
                  <a:pt x="54571" y="0"/>
                </a:lnTo>
                <a:lnTo>
                  <a:pt x="35331" y="4825"/>
                </a:lnTo>
                <a:lnTo>
                  <a:pt x="21945" y="136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1" name="object 3151"/>
          <p:cNvSpPr/>
          <p:nvPr/>
        </p:nvSpPr>
        <p:spPr>
          <a:xfrm>
            <a:off x="752416" y="5672918"/>
            <a:ext cx="3797" cy="11163"/>
          </a:xfrm>
          <a:custGeom>
            <a:avLst/>
            <a:gdLst/>
            <a:ahLst/>
            <a:cxnLst/>
            <a:rect l="l" t="t" r="r" b="b"/>
            <a:pathLst>
              <a:path w="3797" h="11163">
                <a:moveTo>
                  <a:pt x="0" y="11163"/>
                </a:moveTo>
                <a:lnTo>
                  <a:pt x="379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2" name="object 3152"/>
          <p:cNvSpPr/>
          <p:nvPr/>
        </p:nvSpPr>
        <p:spPr>
          <a:xfrm>
            <a:off x="752097" y="5672909"/>
            <a:ext cx="4127" cy="11963"/>
          </a:xfrm>
          <a:custGeom>
            <a:avLst/>
            <a:gdLst/>
            <a:ahLst/>
            <a:cxnLst/>
            <a:rect l="l" t="t" r="r" b="b"/>
            <a:pathLst>
              <a:path w="4127" h="11963">
                <a:moveTo>
                  <a:pt x="0" y="11963"/>
                </a:moveTo>
                <a:lnTo>
                  <a:pt x="412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3" name="object 3153"/>
          <p:cNvSpPr/>
          <p:nvPr/>
        </p:nvSpPr>
        <p:spPr>
          <a:xfrm>
            <a:off x="755827" y="5757185"/>
            <a:ext cx="9893" cy="6413"/>
          </a:xfrm>
          <a:custGeom>
            <a:avLst/>
            <a:gdLst/>
            <a:ahLst/>
            <a:cxnLst/>
            <a:rect l="l" t="t" r="r" b="b"/>
            <a:pathLst>
              <a:path w="9893" h="6413">
                <a:moveTo>
                  <a:pt x="9893" y="641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4" name="object 3154"/>
          <p:cNvSpPr/>
          <p:nvPr/>
        </p:nvSpPr>
        <p:spPr>
          <a:xfrm>
            <a:off x="758590" y="5723596"/>
            <a:ext cx="11963" cy="15290"/>
          </a:xfrm>
          <a:custGeom>
            <a:avLst/>
            <a:gdLst/>
            <a:ahLst/>
            <a:cxnLst/>
            <a:rect l="l" t="t" r="r" b="b"/>
            <a:pathLst>
              <a:path w="11963" h="15290">
                <a:moveTo>
                  <a:pt x="11963" y="1529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5" name="object 3155"/>
          <p:cNvSpPr/>
          <p:nvPr/>
        </p:nvSpPr>
        <p:spPr>
          <a:xfrm>
            <a:off x="763264" y="5626027"/>
            <a:ext cx="2451" cy="1663"/>
          </a:xfrm>
          <a:custGeom>
            <a:avLst/>
            <a:gdLst/>
            <a:ahLst/>
            <a:cxnLst/>
            <a:rect l="l" t="t" r="r" b="b"/>
            <a:pathLst>
              <a:path w="2451" h="1663">
                <a:moveTo>
                  <a:pt x="0" y="1663"/>
                </a:moveTo>
                <a:lnTo>
                  <a:pt x="2451" y="0"/>
                </a:lnTo>
                <a:lnTo>
                  <a:pt x="0" y="16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6" name="object 3156"/>
          <p:cNvSpPr/>
          <p:nvPr/>
        </p:nvSpPr>
        <p:spPr>
          <a:xfrm>
            <a:off x="770790" y="5739282"/>
            <a:ext cx="16624" cy="10845"/>
          </a:xfrm>
          <a:custGeom>
            <a:avLst/>
            <a:gdLst/>
            <a:ahLst/>
            <a:cxnLst/>
            <a:rect l="l" t="t" r="r" b="b"/>
            <a:pathLst>
              <a:path w="16624" h="10845">
                <a:moveTo>
                  <a:pt x="0" y="0"/>
                </a:moveTo>
                <a:lnTo>
                  <a:pt x="16624" y="1084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7" name="object 3157"/>
          <p:cNvSpPr/>
          <p:nvPr/>
        </p:nvSpPr>
        <p:spPr>
          <a:xfrm>
            <a:off x="777996" y="5611220"/>
            <a:ext cx="117538" cy="167182"/>
          </a:xfrm>
          <a:custGeom>
            <a:avLst/>
            <a:gdLst/>
            <a:ahLst/>
            <a:cxnLst/>
            <a:rect l="l" t="t" r="r" b="b"/>
            <a:pathLst>
              <a:path w="117538" h="167182">
                <a:moveTo>
                  <a:pt x="0" y="160375"/>
                </a:moveTo>
                <a:lnTo>
                  <a:pt x="26771" y="167182"/>
                </a:lnTo>
                <a:lnTo>
                  <a:pt x="54330" y="164896"/>
                </a:lnTo>
                <a:lnTo>
                  <a:pt x="79590" y="153796"/>
                </a:lnTo>
                <a:lnTo>
                  <a:pt x="99872" y="135115"/>
                </a:lnTo>
                <a:lnTo>
                  <a:pt x="113017" y="110794"/>
                </a:lnTo>
                <a:lnTo>
                  <a:pt x="117538" y="83553"/>
                </a:lnTo>
                <a:lnTo>
                  <a:pt x="113017" y="56387"/>
                </a:lnTo>
                <a:lnTo>
                  <a:pt x="102171" y="36271"/>
                </a:lnTo>
                <a:lnTo>
                  <a:pt x="79590" y="13385"/>
                </a:lnTo>
                <a:lnTo>
                  <a:pt x="54254" y="2298"/>
                </a:lnTo>
                <a:lnTo>
                  <a:pt x="32080" y="469"/>
                </a:lnTo>
                <a:lnTo>
                  <a:pt x="26771" y="0"/>
                </a:lnTo>
                <a:lnTo>
                  <a:pt x="0" y="680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8" name="object 3158"/>
          <p:cNvSpPr/>
          <p:nvPr/>
        </p:nvSpPr>
        <p:spPr>
          <a:xfrm>
            <a:off x="774034" y="5639493"/>
            <a:ext cx="13385" cy="8788"/>
          </a:xfrm>
          <a:custGeom>
            <a:avLst/>
            <a:gdLst/>
            <a:ahLst/>
            <a:cxnLst/>
            <a:rect l="l" t="t" r="r" b="b"/>
            <a:pathLst>
              <a:path w="13385" h="8788">
                <a:moveTo>
                  <a:pt x="13385" y="0"/>
                </a:moveTo>
                <a:lnTo>
                  <a:pt x="0" y="878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9" name="object 3159"/>
          <p:cNvSpPr/>
          <p:nvPr/>
        </p:nvSpPr>
        <p:spPr>
          <a:xfrm>
            <a:off x="787420" y="5750134"/>
            <a:ext cx="5232" cy="1346"/>
          </a:xfrm>
          <a:custGeom>
            <a:avLst/>
            <a:gdLst/>
            <a:ahLst/>
            <a:cxnLst/>
            <a:rect l="l" t="t" r="r" b="b"/>
            <a:pathLst>
              <a:path w="5232" h="1346">
                <a:moveTo>
                  <a:pt x="0" y="0"/>
                </a:moveTo>
                <a:lnTo>
                  <a:pt x="5232" y="13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0" name="object 3160"/>
          <p:cNvSpPr/>
          <p:nvPr/>
        </p:nvSpPr>
        <p:spPr>
          <a:xfrm>
            <a:off x="787420" y="5634667"/>
            <a:ext cx="81419" cy="40538"/>
          </a:xfrm>
          <a:custGeom>
            <a:avLst/>
            <a:gdLst/>
            <a:ahLst/>
            <a:cxnLst/>
            <a:rect l="l" t="t" r="r" b="b"/>
            <a:pathLst>
              <a:path w="81419" h="40538">
                <a:moveTo>
                  <a:pt x="0" y="4825"/>
                </a:moveTo>
                <a:lnTo>
                  <a:pt x="19253" y="0"/>
                </a:lnTo>
                <a:lnTo>
                  <a:pt x="39128" y="1574"/>
                </a:lnTo>
                <a:lnTo>
                  <a:pt x="57264" y="9575"/>
                </a:lnTo>
                <a:lnTo>
                  <a:pt x="71920" y="23037"/>
                </a:lnTo>
                <a:lnTo>
                  <a:pt x="81419" y="405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1" name="object 3161"/>
          <p:cNvSpPr/>
          <p:nvPr/>
        </p:nvSpPr>
        <p:spPr>
          <a:xfrm>
            <a:off x="826230" y="5636243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2" name="object 3162"/>
          <p:cNvSpPr/>
          <p:nvPr/>
        </p:nvSpPr>
        <p:spPr>
          <a:xfrm>
            <a:off x="831932" y="5613514"/>
            <a:ext cx="317" cy="0"/>
          </a:xfrm>
          <a:custGeom>
            <a:avLst/>
            <a:gdLst/>
            <a:ahLst/>
            <a:cxnLst/>
            <a:rect l="l" t="t" r="r" b="b"/>
            <a:pathLst>
              <a:path w="317">
                <a:moveTo>
                  <a:pt x="317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3" name="object 3163"/>
          <p:cNvSpPr/>
          <p:nvPr/>
        </p:nvSpPr>
        <p:spPr>
          <a:xfrm>
            <a:off x="844760" y="5743482"/>
            <a:ext cx="1981" cy="1905"/>
          </a:xfrm>
          <a:custGeom>
            <a:avLst/>
            <a:gdLst/>
            <a:ahLst/>
            <a:cxnLst/>
            <a:rect l="l" t="t" r="r" b="b"/>
            <a:pathLst>
              <a:path w="1981" h="1904">
                <a:moveTo>
                  <a:pt x="1981" y="0"/>
                </a:moveTo>
                <a:lnTo>
                  <a:pt x="0" y="1905"/>
                </a:lnTo>
                <a:lnTo>
                  <a:pt x="198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4" name="object 3164"/>
          <p:cNvSpPr/>
          <p:nvPr/>
        </p:nvSpPr>
        <p:spPr>
          <a:xfrm>
            <a:off x="849196" y="5648363"/>
            <a:ext cx="22021" cy="41338"/>
          </a:xfrm>
          <a:custGeom>
            <a:avLst/>
            <a:gdLst/>
            <a:ahLst/>
            <a:cxnLst/>
            <a:rect l="l" t="t" r="r" b="b"/>
            <a:pathLst>
              <a:path w="22021" h="41338">
                <a:moveTo>
                  <a:pt x="0" y="0"/>
                </a:moveTo>
                <a:lnTo>
                  <a:pt x="10134" y="9347"/>
                </a:lnTo>
                <a:lnTo>
                  <a:pt x="19646" y="26847"/>
                </a:lnTo>
                <a:lnTo>
                  <a:pt x="22021" y="4133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5" name="object 3165"/>
          <p:cNvSpPr/>
          <p:nvPr/>
        </p:nvSpPr>
        <p:spPr>
          <a:xfrm>
            <a:off x="849193" y="5648368"/>
            <a:ext cx="8953" cy="8229"/>
          </a:xfrm>
          <a:custGeom>
            <a:avLst/>
            <a:gdLst/>
            <a:ahLst/>
            <a:cxnLst/>
            <a:rect l="l" t="t" r="r" b="b"/>
            <a:pathLst>
              <a:path w="8953" h="8229">
                <a:moveTo>
                  <a:pt x="8953" y="8229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6" name="object 3166"/>
          <p:cNvSpPr/>
          <p:nvPr/>
        </p:nvSpPr>
        <p:spPr>
          <a:xfrm>
            <a:off x="859336" y="5657707"/>
            <a:ext cx="9347" cy="17183"/>
          </a:xfrm>
          <a:custGeom>
            <a:avLst/>
            <a:gdLst/>
            <a:ahLst/>
            <a:cxnLst/>
            <a:rect l="l" t="t" r="r" b="b"/>
            <a:pathLst>
              <a:path w="9347" h="17183">
                <a:moveTo>
                  <a:pt x="0" y="0"/>
                </a:moveTo>
                <a:lnTo>
                  <a:pt x="9347" y="1718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7" name="object 3167"/>
          <p:cNvSpPr/>
          <p:nvPr/>
        </p:nvSpPr>
        <p:spPr>
          <a:xfrm>
            <a:off x="867175" y="5722012"/>
            <a:ext cx="23837" cy="34213"/>
          </a:xfrm>
          <a:custGeom>
            <a:avLst/>
            <a:gdLst/>
            <a:ahLst/>
            <a:cxnLst/>
            <a:rect l="l" t="t" r="r" b="b"/>
            <a:pathLst>
              <a:path w="23837" h="34213">
                <a:moveTo>
                  <a:pt x="10693" y="24320"/>
                </a:moveTo>
                <a:lnTo>
                  <a:pt x="23837" y="0"/>
                </a:lnTo>
                <a:lnTo>
                  <a:pt x="10693" y="24320"/>
                </a:lnTo>
                <a:lnTo>
                  <a:pt x="0" y="3421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8" name="object 3168"/>
          <p:cNvSpPr/>
          <p:nvPr/>
        </p:nvSpPr>
        <p:spPr>
          <a:xfrm>
            <a:off x="867175" y="5746333"/>
            <a:ext cx="10693" cy="9893"/>
          </a:xfrm>
          <a:custGeom>
            <a:avLst/>
            <a:gdLst/>
            <a:ahLst/>
            <a:cxnLst/>
            <a:rect l="l" t="t" r="r" b="b"/>
            <a:pathLst>
              <a:path w="10693" h="9893">
                <a:moveTo>
                  <a:pt x="10693" y="0"/>
                </a:moveTo>
                <a:lnTo>
                  <a:pt x="0" y="98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9" name="object 3169"/>
          <p:cNvSpPr/>
          <p:nvPr/>
        </p:nvSpPr>
        <p:spPr>
          <a:xfrm>
            <a:off x="877870" y="5643295"/>
            <a:ext cx="1104" cy="2057"/>
          </a:xfrm>
          <a:custGeom>
            <a:avLst/>
            <a:gdLst/>
            <a:ahLst/>
            <a:cxnLst/>
            <a:rect l="l" t="t" r="r" b="b"/>
            <a:pathLst>
              <a:path w="1104" h="2057">
                <a:moveTo>
                  <a:pt x="1104" y="2057"/>
                </a:moveTo>
                <a:lnTo>
                  <a:pt x="0" y="0"/>
                </a:lnTo>
                <a:lnTo>
                  <a:pt x="1104" y="205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0" name="object 3170"/>
          <p:cNvSpPr/>
          <p:nvPr/>
        </p:nvSpPr>
        <p:spPr>
          <a:xfrm>
            <a:off x="543008" y="5961517"/>
            <a:ext cx="459282" cy="0"/>
          </a:xfrm>
          <a:custGeom>
            <a:avLst/>
            <a:gdLst/>
            <a:ahLst/>
            <a:cxnLst/>
            <a:rect l="l" t="t" r="r" b="b"/>
            <a:pathLst>
              <a:path w="459282">
                <a:moveTo>
                  <a:pt x="459282" y="0"/>
                </a:moveTo>
                <a:lnTo>
                  <a:pt x="129730" y="0"/>
                </a:lnTo>
                <a:lnTo>
                  <a:pt x="102323" y="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1" name="object 3171"/>
          <p:cNvSpPr/>
          <p:nvPr/>
        </p:nvSpPr>
        <p:spPr>
          <a:xfrm>
            <a:off x="739743" y="5857685"/>
            <a:ext cx="5067" cy="27406"/>
          </a:xfrm>
          <a:custGeom>
            <a:avLst/>
            <a:gdLst/>
            <a:ahLst/>
            <a:cxnLst/>
            <a:rect l="l" t="t" r="r" b="b"/>
            <a:pathLst>
              <a:path w="5067" h="27406">
                <a:moveTo>
                  <a:pt x="0" y="27406"/>
                </a:moveTo>
                <a:lnTo>
                  <a:pt x="2540" y="22098"/>
                </a:lnTo>
                <a:lnTo>
                  <a:pt x="2692" y="21628"/>
                </a:lnTo>
                <a:lnTo>
                  <a:pt x="3962" y="15925"/>
                </a:lnTo>
                <a:lnTo>
                  <a:pt x="5067" y="10769"/>
                </a:lnTo>
                <a:lnTo>
                  <a:pt x="4673" y="10375"/>
                </a:lnTo>
                <a:lnTo>
                  <a:pt x="4914" y="4914"/>
                </a:lnTo>
                <a:lnTo>
                  <a:pt x="4991" y="2540"/>
                </a:lnTo>
                <a:lnTo>
                  <a:pt x="4914" y="2374"/>
                </a:lnTo>
                <a:lnTo>
                  <a:pt x="452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2" name="object 3172"/>
          <p:cNvSpPr/>
          <p:nvPr/>
        </p:nvSpPr>
        <p:spPr>
          <a:xfrm>
            <a:off x="501431" y="5949077"/>
            <a:ext cx="500862" cy="12446"/>
          </a:xfrm>
          <a:custGeom>
            <a:avLst/>
            <a:gdLst/>
            <a:ahLst/>
            <a:cxnLst/>
            <a:rect l="l" t="t" r="r" b="b"/>
            <a:pathLst>
              <a:path w="500862" h="12446">
                <a:moveTo>
                  <a:pt x="0" y="2857"/>
                </a:moveTo>
                <a:lnTo>
                  <a:pt x="0" y="0"/>
                </a:lnTo>
                <a:lnTo>
                  <a:pt x="0" y="12446"/>
                </a:lnTo>
                <a:lnTo>
                  <a:pt x="500862" y="1244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501431" y="5939895"/>
            <a:ext cx="0" cy="12039"/>
          </a:xfrm>
          <a:custGeom>
            <a:avLst/>
            <a:gdLst/>
            <a:ahLst/>
            <a:cxnLst/>
            <a:rect l="l" t="t" r="r" b="b"/>
            <a:pathLst>
              <a:path h="12039">
                <a:moveTo>
                  <a:pt x="0" y="12039"/>
                </a:moveTo>
                <a:lnTo>
                  <a:pt x="0" y="0"/>
                </a:lnTo>
                <a:lnTo>
                  <a:pt x="0" y="918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501431" y="5842243"/>
            <a:ext cx="0" cy="109689"/>
          </a:xfrm>
          <a:custGeom>
            <a:avLst/>
            <a:gdLst/>
            <a:ahLst/>
            <a:cxnLst/>
            <a:rect l="l" t="t" r="r" b="b"/>
            <a:pathLst>
              <a:path h="109689">
                <a:moveTo>
                  <a:pt x="0" y="0"/>
                </a:moveTo>
                <a:lnTo>
                  <a:pt x="0" y="10968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5" name="object 3175"/>
          <p:cNvSpPr/>
          <p:nvPr/>
        </p:nvSpPr>
        <p:spPr>
          <a:xfrm>
            <a:off x="501431" y="5930790"/>
            <a:ext cx="0" cy="9105"/>
          </a:xfrm>
          <a:custGeom>
            <a:avLst/>
            <a:gdLst/>
            <a:ahLst/>
            <a:cxnLst/>
            <a:rect l="l" t="t" r="r" b="b"/>
            <a:pathLst>
              <a:path h="9105">
                <a:moveTo>
                  <a:pt x="0" y="9105"/>
                </a:moveTo>
                <a:lnTo>
                  <a:pt x="0" y="0"/>
                </a:lnTo>
                <a:lnTo>
                  <a:pt x="0" y="910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6" name="object 3176"/>
          <p:cNvSpPr/>
          <p:nvPr/>
        </p:nvSpPr>
        <p:spPr>
          <a:xfrm>
            <a:off x="501431" y="5895077"/>
            <a:ext cx="0" cy="35712"/>
          </a:xfrm>
          <a:custGeom>
            <a:avLst/>
            <a:gdLst/>
            <a:ahLst/>
            <a:cxnLst/>
            <a:rect l="l" t="t" r="r" b="b"/>
            <a:pathLst>
              <a:path h="35712">
                <a:moveTo>
                  <a:pt x="0" y="3571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7" name="object 3177"/>
          <p:cNvSpPr/>
          <p:nvPr/>
        </p:nvSpPr>
        <p:spPr>
          <a:xfrm>
            <a:off x="501431" y="5763597"/>
            <a:ext cx="264287" cy="139788"/>
          </a:xfrm>
          <a:custGeom>
            <a:avLst/>
            <a:gdLst/>
            <a:ahLst/>
            <a:cxnLst/>
            <a:rect l="l" t="t" r="r" b="b"/>
            <a:pathLst>
              <a:path w="264287" h="139788">
                <a:moveTo>
                  <a:pt x="0" y="139788"/>
                </a:moveTo>
                <a:lnTo>
                  <a:pt x="0" y="0"/>
                </a:lnTo>
                <a:lnTo>
                  <a:pt x="2642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8" name="object 3178"/>
          <p:cNvSpPr/>
          <p:nvPr/>
        </p:nvSpPr>
        <p:spPr>
          <a:xfrm>
            <a:off x="501431" y="5895068"/>
            <a:ext cx="0" cy="8318"/>
          </a:xfrm>
          <a:custGeom>
            <a:avLst/>
            <a:gdLst/>
            <a:ahLst/>
            <a:cxnLst/>
            <a:rect l="l" t="t" r="r" b="b"/>
            <a:pathLst>
              <a:path h="8318">
                <a:moveTo>
                  <a:pt x="0" y="831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9" name="object 3179"/>
          <p:cNvSpPr/>
          <p:nvPr/>
        </p:nvSpPr>
        <p:spPr>
          <a:xfrm>
            <a:off x="501431" y="5842238"/>
            <a:ext cx="0" cy="6261"/>
          </a:xfrm>
          <a:custGeom>
            <a:avLst/>
            <a:gdLst/>
            <a:ahLst/>
            <a:cxnLst/>
            <a:rect l="l" t="t" r="r" b="b"/>
            <a:pathLst>
              <a:path h="6261">
                <a:moveTo>
                  <a:pt x="0" y="6261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0" name="object 3180"/>
          <p:cNvSpPr/>
          <p:nvPr/>
        </p:nvSpPr>
        <p:spPr>
          <a:xfrm>
            <a:off x="501436" y="5763599"/>
            <a:ext cx="3162" cy="0"/>
          </a:xfrm>
          <a:custGeom>
            <a:avLst/>
            <a:gdLst/>
            <a:ahLst/>
            <a:cxnLst/>
            <a:rect l="l" t="t" r="r" b="b"/>
            <a:pathLst>
              <a:path w="3162">
                <a:moveTo>
                  <a:pt x="3162" y="0"/>
                </a:moveTo>
                <a:lnTo>
                  <a:pt x="0" y="0"/>
                </a:lnTo>
                <a:lnTo>
                  <a:pt x="316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1" name="object 3181"/>
          <p:cNvSpPr/>
          <p:nvPr/>
        </p:nvSpPr>
        <p:spPr>
          <a:xfrm>
            <a:off x="543011" y="5961517"/>
            <a:ext cx="19964" cy="0"/>
          </a:xfrm>
          <a:custGeom>
            <a:avLst/>
            <a:gdLst/>
            <a:ahLst/>
            <a:cxnLst/>
            <a:rect l="l" t="t" r="r" b="b"/>
            <a:pathLst>
              <a:path w="19964">
                <a:moveTo>
                  <a:pt x="0" y="0"/>
                </a:moveTo>
                <a:lnTo>
                  <a:pt x="1996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2" name="object 3182"/>
          <p:cNvSpPr/>
          <p:nvPr/>
        </p:nvSpPr>
        <p:spPr>
          <a:xfrm>
            <a:off x="562970" y="5763599"/>
            <a:ext cx="6578" cy="0"/>
          </a:xfrm>
          <a:custGeom>
            <a:avLst/>
            <a:gdLst/>
            <a:ahLst/>
            <a:cxnLst/>
            <a:rect l="l" t="t" r="r" b="b"/>
            <a:pathLst>
              <a:path w="6578">
                <a:moveTo>
                  <a:pt x="0" y="0"/>
                </a:moveTo>
                <a:lnTo>
                  <a:pt x="657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3" name="object 3183"/>
          <p:cNvSpPr/>
          <p:nvPr/>
        </p:nvSpPr>
        <p:spPr>
          <a:xfrm>
            <a:off x="586573" y="5770652"/>
            <a:ext cx="183184" cy="183896"/>
          </a:xfrm>
          <a:custGeom>
            <a:avLst/>
            <a:gdLst/>
            <a:ahLst/>
            <a:cxnLst/>
            <a:rect l="l" t="t" r="r" b="b"/>
            <a:pathLst>
              <a:path w="183184" h="183896">
                <a:moveTo>
                  <a:pt x="2451" y="114439"/>
                </a:moveTo>
                <a:lnTo>
                  <a:pt x="0" y="107073"/>
                </a:lnTo>
                <a:lnTo>
                  <a:pt x="0" y="76746"/>
                </a:lnTo>
                <a:lnTo>
                  <a:pt x="9817" y="47993"/>
                </a:lnTo>
                <a:lnTo>
                  <a:pt x="28435" y="24066"/>
                </a:lnTo>
                <a:lnTo>
                  <a:pt x="53847" y="7442"/>
                </a:lnTo>
                <a:lnTo>
                  <a:pt x="83311" y="0"/>
                </a:lnTo>
                <a:lnTo>
                  <a:pt x="104546" y="1739"/>
                </a:lnTo>
                <a:lnTo>
                  <a:pt x="113652" y="2527"/>
                </a:lnTo>
                <a:lnTo>
                  <a:pt x="141363" y="14643"/>
                </a:lnTo>
                <a:lnTo>
                  <a:pt x="163779" y="35242"/>
                </a:lnTo>
                <a:lnTo>
                  <a:pt x="178193" y="61925"/>
                </a:lnTo>
                <a:lnTo>
                  <a:pt x="183184" y="91871"/>
                </a:lnTo>
                <a:lnTo>
                  <a:pt x="178193" y="121881"/>
                </a:lnTo>
                <a:lnTo>
                  <a:pt x="163779" y="148577"/>
                </a:lnTo>
                <a:lnTo>
                  <a:pt x="141452" y="169164"/>
                </a:lnTo>
                <a:lnTo>
                  <a:pt x="113652" y="181356"/>
                </a:lnTo>
                <a:lnTo>
                  <a:pt x="83311" y="183896"/>
                </a:lnTo>
                <a:lnTo>
                  <a:pt x="53936" y="176377"/>
                </a:lnTo>
                <a:lnTo>
                  <a:pt x="28511" y="159816"/>
                </a:lnTo>
                <a:lnTo>
                  <a:pt x="9817" y="135826"/>
                </a:lnTo>
                <a:lnTo>
                  <a:pt x="2451" y="1144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4" name="object 3184"/>
          <p:cNvSpPr/>
          <p:nvPr/>
        </p:nvSpPr>
        <p:spPr>
          <a:xfrm>
            <a:off x="591482" y="5775637"/>
            <a:ext cx="173291" cy="173837"/>
          </a:xfrm>
          <a:custGeom>
            <a:avLst/>
            <a:gdLst/>
            <a:ahLst/>
            <a:cxnLst/>
            <a:rect l="l" t="t" r="r" b="b"/>
            <a:pathLst>
              <a:path w="173291" h="173837">
                <a:moveTo>
                  <a:pt x="8077" y="124739"/>
                </a:moveTo>
                <a:lnTo>
                  <a:pt x="0" y="101295"/>
                </a:lnTo>
                <a:lnTo>
                  <a:pt x="0" y="72542"/>
                </a:lnTo>
                <a:lnTo>
                  <a:pt x="9347" y="45466"/>
                </a:lnTo>
                <a:lnTo>
                  <a:pt x="26924" y="22733"/>
                </a:lnTo>
                <a:lnTo>
                  <a:pt x="51003" y="7048"/>
                </a:lnTo>
                <a:lnTo>
                  <a:pt x="78803" y="0"/>
                </a:lnTo>
                <a:lnTo>
                  <a:pt x="107480" y="2374"/>
                </a:lnTo>
                <a:lnTo>
                  <a:pt x="133769" y="13931"/>
                </a:lnTo>
                <a:lnTo>
                  <a:pt x="154838" y="33337"/>
                </a:lnTo>
                <a:lnTo>
                  <a:pt x="168541" y="58610"/>
                </a:lnTo>
                <a:lnTo>
                  <a:pt x="173291" y="86880"/>
                </a:lnTo>
                <a:lnTo>
                  <a:pt x="168541" y="115239"/>
                </a:lnTo>
                <a:lnTo>
                  <a:pt x="154914" y="140500"/>
                </a:lnTo>
                <a:lnTo>
                  <a:pt x="133769" y="159981"/>
                </a:lnTo>
                <a:lnTo>
                  <a:pt x="107480" y="171475"/>
                </a:lnTo>
                <a:lnTo>
                  <a:pt x="78879" y="173837"/>
                </a:lnTo>
                <a:lnTo>
                  <a:pt x="51003" y="166789"/>
                </a:lnTo>
                <a:lnTo>
                  <a:pt x="27000" y="151117"/>
                </a:lnTo>
                <a:lnTo>
                  <a:pt x="9347" y="128460"/>
                </a:lnTo>
                <a:lnTo>
                  <a:pt x="8077" y="124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5" name="object 3185"/>
          <p:cNvSpPr/>
          <p:nvPr/>
        </p:nvSpPr>
        <p:spPr>
          <a:xfrm>
            <a:off x="606375" y="5857687"/>
            <a:ext cx="84734" cy="76746"/>
          </a:xfrm>
          <a:custGeom>
            <a:avLst/>
            <a:gdLst/>
            <a:ahLst/>
            <a:cxnLst/>
            <a:rect l="l" t="t" r="r" b="b"/>
            <a:pathLst>
              <a:path w="84734" h="76746">
                <a:moveTo>
                  <a:pt x="5143" y="31838"/>
                </a:moveTo>
                <a:lnTo>
                  <a:pt x="0" y="16789"/>
                </a:lnTo>
                <a:lnTo>
                  <a:pt x="0" y="0"/>
                </a:lnTo>
                <a:lnTo>
                  <a:pt x="0" y="16789"/>
                </a:lnTo>
                <a:lnTo>
                  <a:pt x="7759" y="39204"/>
                </a:lnTo>
                <a:lnTo>
                  <a:pt x="22326" y="57975"/>
                </a:lnTo>
                <a:lnTo>
                  <a:pt x="42214" y="70967"/>
                </a:lnTo>
                <a:lnTo>
                  <a:pt x="65176" y="76746"/>
                </a:lnTo>
                <a:lnTo>
                  <a:pt x="84734" y="75158"/>
                </a:lnTo>
                <a:lnTo>
                  <a:pt x="72301" y="761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6" name="object 3186"/>
          <p:cNvSpPr/>
          <p:nvPr/>
        </p:nvSpPr>
        <p:spPr>
          <a:xfrm>
            <a:off x="608667" y="5881208"/>
            <a:ext cx="2857" cy="8318"/>
          </a:xfrm>
          <a:custGeom>
            <a:avLst/>
            <a:gdLst/>
            <a:ahLst/>
            <a:cxnLst/>
            <a:rect l="l" t="t" r="r" b="b"/>
            <a:pathLst>
              <a:path w="2857" h="8318">
                <a:moveTo>
                  <a:pt x="0" y="0"/>
                </a:moveTo>
                <a:lnTo>
                  <a:pt x="2857" y="831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7" name="object 3187"/>
          <p:cNvSpPr/>
          <p:nvPr/>
        </p:nvSpPr>
        <p:spPr>
          <a:xfrm>
            <a:off x="606370" y="5830281"/>
            <a:ext cx="7048" cy="36512"/>
          </a:xfrm>
          <a:custGeom>
            <a:avLst/>
            <a:gdLst/>
            <a:ahLst/>
            <a:cxnLst/>
            <a:rect l="l" t="t" r="r" b="b"/>
            <a:pathLst>
              <a:path w="7048" h="36512">
                <a:moveTo>
                  <a:pt x="0" y="36512"/>
                </a:moveTo>
                <a:lnTo>
                  <a:pt x="0" y="20434"/>
                </a:lnTo>
                <a:lnTo>
                  <a:pt x="7048" y="0"/>
                </a:lnTo>
                <a:lnTo>
                  <a:pt x="0" y="20434"/>
                </a:lnTo>
                <a:lnTo>
                  <a:pt x="0" y="274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8" name="object 3188"/>
          <p:cNvSpPr/>
          <p:nvPr/>
        </p:nvSpPr>
        <p:spPr>
          <a:xfrm>
            <a:off x="608667" y="5811992"/>
            <a:ext cx="18059" cy="31915"/>
          </a:xfrm>
          <a:custGeom>
            <a:avLst/>
            <a:gdLst/>
            <a:ahLst/>
            <a:cxnLst/>
            <a:rect l="l" t="t" r="r" b="b"/>
            <a:pathLst>
              <a:path w="18059" h="31915">
                <a:moveTo>
                  <a:pt x="0" y="31915"/>
                </a:moveTo>
                <a:lnTo>
                  <a:pt x="5384" y="16230"/>
                </a:lnTo>
                <a:lnTo>
                  <a:pt x="18059" y="0"/>
                </a:lnTo>
                <a:lnTo>
                  <a:pt x="5384" y="16230"/>
                </a:lnTo>
                <a:lnTo>
                  <a:pt x="4749" y="182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9" name="object 3189"/>
          <p:cNvSpPr/>
          <p:nvPr/>
        </p:nvSpPr>
        <p:spPr>
          <a:xfrm>
            <a:off x="612780" y="5876540"/>
            <a:ext cx="25666" cy="39992"/>
          </a:xfrm>
          <a:custGeom>
            <a:avLst/>
            <a:gdLst/>
            <a:ahLst/>
            <a:cxnLst/>
            <a:rect l="l" t="t" r="r" b="b"/>
            <a:pathLst>
              <a:path w="25666" h="39992">
                <a:moveTo>
                  <a:pt x="25666" y="39992"/>
                </a:moveTo>
                <a:lnTo>
                  <a:pt x="11811" y="27241"/>
                </a:lnTo>
                <a:lnTo>
                  <a:pt x="1270" y="783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0" name="object 3190"/>
          <p:cNvSpPr/>
          <p:nvPr/>
        </p:nvSpPr>
        <p:spPr>
          <a:xfrm>
            <a:off x="610408" y="5840815"/>
            <a:ext cx="3644" cy="43561"/>
          </a:xfrm>
          <a:custGeom>
            <a:avLst/>
            <a:gdLst/>
            <a:ahLst/>
            <a:cxnLst/>
            <a:rect l="l" t="t" r="r" b="b"/>
            <a:pathLst>
              <a:path w="3644" h="43561">
                <a:moveTo>
                  <a:pt x="3644" y="43561"/>
                </a:moveTo>
                <a:lnTo>
                  <a:pt x="0" y="21780"/>
                </a:lnTo>
                <a:lnTo>
                  <a:pt x="3644" y="0"/>
                </a:lnTo>
                <a:lnTo>
                  <a:pt x="2616" y="626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1" name="object 3191"/>
          <p:cNvSpPr/>
          <p:nvPr/>
        </p:nvSpPr>
        <p:spPr>
          <a:xfrm>
            <a:off x="614053" y="5797575"/>
            <a:ext cx="46736" cy="129971"/>
          </a:xfrm>
          <a:custGeom>
            <a:avLst/>
            <a:gdLst/>
            <a:ahLst/>
            <a:cxnLst/>
            <a:rect l="l" t="t" r="r" b="b"/>
            <a:pathLst>
              <a:path w="46736" h="129971">
                <a:moveTo>
                  <a:pt x="0" y="43243"/>
                </a:moveTo>
                <a:lnTo>
                  <a:pt x="10528" y="23761"/>
                </a:lnTo>
                <a:lnTo>
                  <a:pt x="26771" y="8788"/>
                </a:lnTo>
                <a:lnTo>
                  <a:pt x="46736" y="0"/>
                </a:lnTo>
                <a:lnTo>
                  <a:pt x="46736" y="129971"/>
                </a:lnTo>
                <a:lnTo>
                  <a:pt x="26771" y="121170"/>
                </a:lnTo>
                <a:lnTo>
                  <a:pt x="22098" y="1169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2" name="object 3192"/>
          <p:cNvSpPr/>
          <p:nvPr/>
        </p:nvSpPr>
        <p:spPr>
          <a:xfrm>
            <a:off x="620713" y="5905445"/>
            <a:ext cx="15430" cy="15049"/>
          </a:xfrm>
          <a:custGeom>
            <a:avLst/>
            <a:gdLst/>
            <a:ahLst/>
            <a:cxnLst/>
            <a:rect l="l" t="t" r="r" b="b"/>
            <a:pathLst>
              <a:path w="15430" h="15049">
                <a:moveTo>
                  <a:pt x="5537" y="7048"/>
                </a:moveTo>
                <a:lnTo>
                  <a:pt x="0" y="0"/>
                </a:lnTo>
                <a:lnTo>
                  <a:pt x="7988" y="10210"/>
                </a:lnTo>
                <a:lnTo>
                  <a:pt x="15430" y="15049"/>
                </a:lnTo>
                <a:lnTo>
                  <a:pt x="7988" y="102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3" name="object 3193"/>
          <p:cNvSpPr/>
          <p:nvPr/>
        </p:nvSpPr>
        <p:spPr>
          <a:xfrm>
            <a:off x="619597" y="5795036"/>
            <a:ext cx="34848" cy="26060"/>
          </a:xfrm>
          <a:custGeom>
            <a:avLst/>
            <a:gdLst/>
            <a:ahLst/>
            <a:cxnLst/>
            <a:rect l="l" t="t" r="r" b="b"/>
            <a:pathLst>
              <a:path w="34848" h="26060">
                <a:moveTo>
                  <a:pt x="0" y="26060"/>
                </a:moveTo>
                <a:lnTo>
                  <a:pt x="9105" y="14490"/>
                </a:lnTo>
                <a:lnTo>
                  <a:pt x="28981" y="1511"/>
                </a:lnTo>
                <a:lnTo>
                  <a:pt x="34848" y="0"/>
                </a:lnTo>
                <a:lnTo>
                  <a:pt x="30645" y="102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4" name="object 3194"/>
          <p:cNvSpPr/>
          <p:nvPr/>
        </p:nvSpPr>
        <p:spPr>
          <a:xfrm>
            <a:off x="626724" y="5802323"/>
            <a:ext cx="12992" cy="9664"/>
          </a:xfrm>
          <a:custGeom>
            <a:avLst/>
            <a:gdLst/>
            <a:ahLst/>
            <a:cxnLst/>
            <a:rect l="l" t="t" r="r" b="b"/>
            <a:pathLst>
              <a:path w="12992" h="9664">
                <a:moveTo>
                  <a:pt x="0" y="9664"/>
                </a:moveTo>
                <a:lnTo>
                  <a:pt x="1981" y="7213"/>
                </a:lnTo>
                <a:lnTo>
                  <a:pt x="12992" y="0"/>
                </a:lnTo>
                <a:lnTo>
                  <a:pt x="9423" y="229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5" name="object 3195"/>
          <p:cNvSpPr/>
          <p:nvPr/>
        </p:nvSpPr>
        <p:spPr>
          <a:xfrm>
            <a:off x="636149" y="5961517"/>
            <a:ext cx="18300" cy="0"/>
          </a:xfrm>
          <a:custGeom>
            <a:avLst/>
            <a:gdLst/>
            <a:ahLst/>
            <a:cxnLst/>
            <a:rect l="l" t="t" r="r" b="b"/>
            <a:pathLst>
              <a:path w="18300">
                <a:moveTo>
                  <a:pt x="0" y="0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6" name="object 3196"/>
          <p:cNvSpPr/>
          <p:nvPr/>
        </p:nvSpPr>
        <p:spPr>
          <a:xfrm>
            <a:off x="636149" y="5920493"/>
            <a:ext cx="7213" cy="4749"/>
          </a:xfrm>
          <a:custGeom>
            <a:avLst/>
            <a:gdLst/>
            <a:ahLst/>
            <a:cxnLst/>
            <a:rect l="l" t="t" r="r" b="b"/>
            <a:pathLst>
              <a:path w="7213" h="4749">
                <a:moveTo>
                  <a:pt x="0" y="0"/>
                </a:moveTo>
                <a:lnTo>
                  <a:pt x="7213" y="474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7" name="object 3197"/>
          <p:cNvSpPr/>
          <p:nvPr/>
        </p:nvSpPr>
        <p:spPr>
          <a:xfrm>
            <a:off x="627045" y="5812543"/>
            <a:ext cx="7124" cy="6578"/>
          </a:xfrm>
          <a:custGeom>
            <a:avLst/>
            <a:gdLst/>
            <a:ahLst/>
            <a:cxnLst/>
            <a:rect l="l" t="t" r="r" b="b"/>
            <a:pathLst>
              <a:path w="7124" h="6578">
                <a:moveTo>
                  <a:pt x="7124" y="0"/>
                </a:moveTo>
                <a:lnTo>
                  <a:pt x="0" y="65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8" name="object 3198"/>
          <p:cNvSpPr/>
          <p:nvPr/>
        </p:nvSpPr>
        <p:spPr>
          <a:xfrm>
            <a:off x="637896" y="5921675"/>
            <a:ext cx="5461" cy="3568"/>
          </a:xfrm>
          <a:custGeom>
            <a:avLst/>
            <a:gdLst/>
            <a:ahLst/>
            <a:cxnLst/>
            <a:rect l="l" t="t" r="r" b="b"/>
            <a:pathLst>
              <a:path w="5460" h="3568">
                <a:moveTo>
                  <a:pt x="5460" y="3568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9" name="object 3199"/>
          <p:cNvSpPr/>
          <p:nvPr/>
        </p:nvSpPr>
        <p:spPr>
          <a:xfrm>
            <a:off x="650248" y="5790684"/>
            <a:ext cx="49657" cy="5384"/>
          </a:xfrm>
          <a:custGeom>
            <a:avLst/>
            <a:gdLst/>
            <a:ahLst/>
            <a:cxnLst/>
            <a:rect l="l" t="t" r="r" b="b"/>
            <a:pathLst>
              <a:path w="49656" h="5384">
                <a:moveTo>
                  <a:pt x="49657" y="4038"/>
                </a:moveTo>
                <a:lnTo>
                  <a:pt x="44983" y="1981"/>
                </a:lnTo>
                <a:lnTo>
                  <a:pt x="21297" y="0"/>
                </a:lnTo>
                <a:lnTo>
                  <a:pt x="4191" y="4356"/>
                </a:lnTo>
                <a:lnTo>
                  <a:pt x="13385" y="2057"/>
                </a:lnTo>
                <a:lnTo>
                  <a:pt x="0" y="538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0" name="object 3200"/>
          <p:cNvSpPr/>
          <p:nvPr/>
        </p:nvSpPr>
        <p:spPr>
          <a:xfrm>
            <a:off x="663633" y="5961517"/>
            <a:ext cx="118795" cy="0"/>
          </a:xfrm>
          <a:custGeom>
            <a:avLst/>
            <a:gdLst/>
            <a:ahLst/>
            <a:cxnLst/>
            <a:rect l="l" t="t" r="r" b="b"/>
            <a:pathLst>
              <a:path w="118795">
                <a:moveTo>
                  <a:pt x="0" y="0"/>
                </a:moveTo>
                <a:lnTo>
                  <a:pt x="118795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1" name="object 3201"/>
          <p:cNvSpPr/>
          <p:nvPr/>
        </p:nvSpPr>
        <p:spPr>
          <a:xfrm>
            <a:off x="660783" y="5795670"/>
            <a:ext cx="33502" cy="133769"/>
          </a:xfrm>
          <a:custGeom>
            <a:avLst/>
            <a:gdLst/>
            <a:ahLst/>
            <a:cxnLst/>
            <a:rect l="l" t="t" r="r" b="b"/>
            <a:pathLst>
              <a:path w="33502" h="133769">
                <a:moveTo>
                  <a:pt x="3721" y="1587"/>
                </a:moveTo>
                <a:lnTo>
                  <a:pt x="22250" y="0"/>
                </a:lnTo>
                <a:lnTo>
                  <a:pt x="33502" y="1905"/>
                </a:lnTo>
                <a:lnTo>
                  <a:pt x="33502" y="131876"/>
                </a:lnTo>
                <a:lnTo>
                  <a:pt x="22326" y="133769"/>
                </a:lnTo>
                <a:lnTo>
                  <a:pt x="0" y="13187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2" name="object 3202"/>
          <p:cNvSpPr/>
          <p:nvPr/>
        </p:nvSpPr>
        <p:spPr>
          <a:xfrm>
            <a:off x="660933" y="5927544"/>
            <a:ext cx="165" cy="76"/>
          </a:xfrm>
          <a:custGeom>
            <a:avLst/>
            <a:gdLst/>
            <a:ahLst/>
            <a:cxnLst/>
            <a:rect l="l" t="t" r="r" b="b"/>
            <a:pathLst>
              <a:path w="165" h="76">
                <a:moveTo>
                  <a:pt x="165" y="76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3" name="object 3203"/>
          <p:cNvSpPr/>
          <p:nvPr/>
        </p:nvSpPr>
        <p:spPr>
          <a:xfrm>
            <a:off x="660782" y="5796545"/>
            <a:ext cx="11963" cy="1028"/>
          </a:xfrm>
          <a:custGeom>
            <a:avLst/>
            <a:gdLst/>
            <a:ahLst/>
            <a:cxnLst/>
            <a:rect l="l" t="t" r="r" b="b"/>
            <a:pathLst>
              <a:path w="11963" h="1028">
                <a:moveTo>
                  <a:pt x="0" y="1028"/>
                </a:moveTo>
                <a:lnTo>
                  <a:pt x="11963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4" name="object 3204"/>
          <p:cNvSpPr/>
          <p:nvPr/>
        </p:nvSpPr>
        <p:spPr>
          <a:xfrm>
            <a:off x="663633" y="5790684"/>
            <a:ext cx="27482" cy="2057"/>
          </a:xfrm>
          <a:custGeom>
            <a:avLst/>
            <a:gdLst/>
            <a:ahLst/>
            <a:cxnLst/>
            <a:rect l="l" t="t" r="r" b="b"/>
            <a:pathLst>
              <a:path w="27482" h="2057">
                <a:moveTo>
                  <a:pt x="0" y="2057"/>
                </a:moveTo>
                <a:lnTo>
                  <a:pt x="7912" y="0"/>
                </a:lnTo>
                <a:lnTo>
                  <a:pt x="27482" y="1587"/>
                </a:lnTo>
                <a:lnTo>
                  <a:pt x="18300" y="86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5" name="object 3205"/>
          <p:cNvSpPr/>
          <p:nvPr/>
        </p:nvSpPr>
        <p:spPr>
          <a:xfrm>
            <a:off x="681927" y="5928328"/>
            <a:ext cx="22809" cy="5232"/>
          </a:xfrm>
          <a:custGeom>
            <a:avLst/>
            <a:gdLst/>
            <a:ahLst/>
            <a:cxnLst/>
            <a:rect l="l" t="t" r="r" b="b"/>
            <a:pathLst>
              <a:path w="22809" h="5232">
                <a:moveTo>
                  <a:pt x="0" y="5232"/>
                </a:moveTo>
                <a:lnTo>
                  <a:pt x="13309" y="4127"/>
                </a:lnTo>
                <a:lnTo>
                  <a:pt x="22809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683115" y="5929049"/>
            <a:ext cx="2222" cy="393"/>
          </a:xfrm>
          <a:custGeom>
            <a:avLst/>
            <a:gdLst/>
            <a:ahLst/>
            <a:cxnLst/>
            <a:rect l="l" t="t" r="r" b="b"/>
            <a:pathLst>
              <a:path w="2222" h="393">
                <a:moveTo>
                  <a:pt x="0" y="393"/>
                </a:moveTo>
                <a:lnTo>
                  <a:pt x="222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691109" y="5885967"/>
            <a:ext cx="54648" cy="46875"/>
          </a:xfrm>
          <a:custGeom>
            <a:avLst/>
            <a:gdLst/>
            <a:ahLst/>
            <a:cxnLst/>
            <a:rect l="l" t="t" r="r" b="b"/>
            <a:pathLst>
              <a:path w="54648" h="46875">
                <a:moveTo>
                  <a:pt x="51879" y="5143"/>
                </a:moveTo>
                <a:lnTo>
                  <a:pt x="54648" y="0"/>
                </a:lnTo>
                <a:lnTo>
                  <a:pt x="43332" y="20904"/>
                </a:lnTo>
                <a:lnTo>
                  <a:pt x="25908" y="36982"/>
                </a:lnTo>
                <a:lnTo>
                  <a:pt x="4127" y="46481"/>
                </a:lnTo>
                <a:lnTo>
                  <a:pt x="0" y="4687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694283" y="5915261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12280"/>
                </a:moveTo>
                <a:lnTo>
                  <a:pt x="10210" y="8724"/>
                </a:lnTo>
                <a:lnTo>
                  <a:pt x="2359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691114" y="5792268"/>
            <a:ext cx="8788" cy="2451"/>
          </a:xfrm>
          <a:custGeom>
            <a:avLst/>
            <a:gdLst/>
            <a:ahLst/>
            <a:cxnLst/>
            <a:rect l="l" t="t" r="r" b="b"/>
            <a:pathLst>
              <a:path w="8788" h="2451">
                <a:moveTo>
                  <a:pt x="0" y="0"/>
                </a:moveTo>
                <a:lnTo>
                  <a:pt x="4114" y="393"/>
                </a:lnTo>
                <a:lnTo>
                  <a:pt x="8788" y="2451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694283" y="5797574"/>
            <a:ext cx="23596" cy="12280"/>
          </a:xfrm>
          <a:custGeom>
            <a:avLst/>
            <a:gdLst/>
            <a:ahLst/>
            <a:cxnLst/>
            <a:rect l="l" t="t" r="r" b="b"/>
            <a:pathLst>
              <a:path w="23596" h="12280">
                <a:moveTo>
                  <a:pt x="0" y="0"/>
                </a:moveTo>
                <a:lnTo>
                  <a:pt x="10210" y="3568"/>
                </a:lnTo>
                <a:lnTo>
                  <a:pt x="23596" y="1228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697608" y="5793694"/>
            <a:ext cx="52031" cy="91706"/>
          </a:xfrm>
          <a:custGeom>
            <a:avLst/>
            <a:gdLst/>
            <a:ahLst/>
            <a:cxnLst/>
            <a:rect l="l" t="t" r="r" b="b"/>
            <a:pathLst>
              <a:path w="52031" h="91706">
                <a:moveTo>
                  <a:pt x="0" y="0"/>
                </a:moveTo>
                <a:lnTo>
                  <a:pt x="19329" y="8470"/>
                </a:lnTo>
                <a:lnTo>
                  <a:pt x="36830" y="24549"/>
                </a:lnTo>
                <a:lnTo>
                  <a:pt x="48145" y="45466"/>
                </a:lnTo>
                <a:lnTo>
                  <a:pt x="52031" y="68897"/>
                </a:lnTo>
                <a:lnTo>
                  <a:pt x="48234" y="9170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709409" y="5894522"/>
            <a:ext cx="27165" cy="26288"/>
          </a:xfrm>
          <a:custGeom>
            <a:avLst/>
            <a:gdLst/>
            <a:ahLst/>
            <a:cxnLst/>
            <a:rect l="l" t="t" r="r" b="b"/>
            <a:pathLst>
              <a:path w="27165" h="26288">
                <a:moveTo>
                  <a:pt x="0" y="26288"/>
                </a:moveTo>
                <a:lnTo>
                  <a:pt x="13550" y="17411"/>
                </a:lnTo>
                <a:lnTo>
                  <a:pt x="27165" y="0"/>
                </a:lnTo>
                <a:lnTo>
                  <a:pt x="22263" y="632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3" name="object 3213"/>
          <p:cNvSpPr/>
          <p:nvPr/>
        </p:nvSpPr>
        <p:spPr>
          <a:xfrm>
            <a:off x="709410" y="5804303"/>
            <a:ext cx="15443" cy="11328"/>
          </a:xfrm>
          <a:custGeom>
            <a:avLst/>
            <a:gdLst/>
            <a:ahLst/>
            <a:cxnLst/>
            <a:rect l="l" t="t" r="r" b="b"/>
            <a:pathLst>
              <a:path w="15443" h="11328">
                <a:moveTo>
                  <a:pt x="15443" y="11328"/>
                </a:moveTo>
                <a:lnTo>
                  <a:pt x="13538" y="8877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4" name="object 3214"/>
          <p:cNvSpPr/>
          <p:nvPr/>
        </p:nvSpPr>
        <p:spPr>
          <a:xfrm>
            <a:off x="722952" y="5813177"/>
            <a:ext cx="17741" cy="29540"/>
          </a:xfrm>
          <a:custGeom>
            <a:avLst/>
            <a:gdLst/>
            <a:ahLst/>
            <a:cxnLst/>
            <a:rect l="l" t="t" r="r" b="b"/>
            <a:pathLst>
              <a:path w="17741" h="29540">
                <a:moveTo>
                  <a:pt x="17741" y="29540"/>
                </a:moveTo>
                <a:lnTo>
                  <a:pt x="13614" y="17424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5" name="object 3215"/>
          <p:cNvSpPr/>
          <p:nvPr/>
        </p:nvSpPr>
        <p:spPr>
          <a:xfrm>
            <a:off x="729606" y="5901405"/>
            <a:ext cx="1587" cy="1981"/>
          </a:xfrm>
          <a:custGeom>
            <a:avLst/>
            <a:gdLst/>
            <a:ahLst/>
            <a:cxnLst/>
            <a:rect l="l" t="t" r="r" b="b"/>
            <a:pathLst>
              <a:path w="1587" h="1981">
                <a:moveTo>
                  <a:pt x="0" y="1981"/>
                </a:moveTo>
                <a:lnTo>
                  <a:pt x="1587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6" name="object 3216"/>
          <p:cNvSpPr/>
          <p:nvPr/>
        </p:nvSpPr>
        <p:spPr>
          <a:xfrm>
            <a:off x="736574" y="5882399"/>
            <a:ext cx="4114" cy="12115"/>
          </a:xfrm>
          <a:custGeom>
            <a:avLst/>
            <a:gdLst/>
            <a:ahLst/>
            <a:cxnLst/>
            <a:rect l="l" t="t" r="r" b="b"/>
            <a:pathLst>
              <a:path w="4114" h="12115">
                <a:moveTo>
                  <a:pt x="0" y="12115"/>
                </a:moveTo>
                <a:lnTo>
                  <a:pt x="411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7" name="object 3217"/>
          <p:cNvSpPr/>
          <p:nvPr/>
        </p:nvSpPr>
        <p:spPr>
          <a:xfrm>
            <a:off x="731660" y="5824340"/>
            <a:ext cx="4597" cy="5943"/>
          </a:xfrm>
          <a:custGeom>
            <a:avLst/>
            <a:gdLst/>
            <a:ahLst/>
            <a:cxnLst/>
            <a:rect l="l" t="t" r="r" b="b"/>
            <a:pathLst>
              <a:path w="4597" h="5943">
                <a:moveTo>
                  <a:pt x="4597" y="5943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8" name="object 3218"/>
          <p:cNvSpPr/>
          <p:nvPr/>
        </p:nvSpPr>
        <p:spPr>
          <a:xfrm>
            <a:off x="744258" y="5857687"/>
            <a:ext cx="393" cy="4914"/>
          </a:xfrm>
          <a:custGeom>
            <a:avLst/>
            <a:gdLst/>
            <a:ahLst/>
            <a:cxnLst/>
            <a:rect l="l" t="t" r="r" b="b"/>
            <a:pathLst>
              <a:path w="393" h="4914">
                <a:moveTo>
                  <a:pt x="0" y="0"/>
                </a:moveTo>
                <a:lnTo>
                  <a:pt x="393" y="491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9" name="object 3219"/>
          <p:cNvSpPr/>
          <p:nvPr/>
        </p:nvSpPr>
        <p:spPr>
          <a:xfrm>
            <a:off x="742989" y="5866790"/>
            <a:ext cx="5943" cy="24320"/>
          </a:xfrm>
          <a:custGeom>
            <a:avLst/>
            <a:gdLst/>
            <a:ahLst/>
            <a:cxnLst/>
            <a:rect l="l" t="t" r="r" b="b"/>
            <a:pathLst>
              <a:path w="5943" h="24320">
                <a:moveTo>
                  <a:pt x="0" y="24320"/>
                </a:moveTo>
                <a:lnTo>
                  <a:pt x="2768" y="19177"/>
                </a:lnTo>
                <a:lnTo>
                  <a:pt x="5943" y="0"/>
                </a:lnTo>
                <a:lnTo>
                  <a:pt x="4432" y="91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0" name="object 3220"/>
          <p:cNvSpPr/>
          <p:nvPr/>
        </p:nvSpPr>
        <p:spPr>
          <a:xfrm>
            <a:off x="743704" y="5851509"/>
            <a:ext cx="558" cy="22098"/>
          </a:xfrm>
          <a:custGeom>
            <a:avLst/>
            <a:gdLst/>
            <a:ahLst/>
            <a:cxnLst/>
            <a:rect l="l" t="t" r="r" b="b"/>
            <a:pathLst>
              <a:path w="558" h="22098">
                <a:moveTo>
                  <a:pt x="0" y="22098"/>
                </a:moveTo>
                <a:lnTo>
                  <a:pt x="0" y="0"/>
                </a:lnTo>
                <a:lnTo>
                  <a:pt x="558" y="617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1" name="object 3221"/>
          <p:cNvSpPr/>
          <p:nvPr/>
        </p:nvSpPr>
        <p:spPr>
          <a:xfrm>
            <a:off x="739579" y="5839395"/>
            <a:ext cx="4127" cy="12115"/>
          </a:xfrm>
          <a:custGeom>
            <a:avLst/>
            <a:gdLst/>
            <a:ahLst/>
            <a:cxnLst/>
            <a:rect l="l" t="t" r="r" b="b"/>
            <a:pathLst>
              <a:path w="4127" h="12115">
                <a:moveTo>
                  <a:pt x="3568" y="10452"/>
                </a:moveTo>
                <a:lnTo>
                  <a:pt x="4127" y="12115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2" name="object 3222"/>
          <p:cNvSpPr/>
          <p:nvPr/>
        </p:nvSpPr>
        <p:spPr>
          <a:xfrm>
            <a:off x="740935" y="5830289"/>
            <a:ext cx="7912" cy="27393"/>
          </a:xfrm>
          <a:custGeom>
            <a:avLst/>
            <a:gdLst/>
            <a:ahLst/>
            <a:cxnLst/>
            <a:rect l="l" t="t" r="r" b="b"/>
            <a:pathLst>
              <a:path w="7912" h="27393">
                <a:moveTo>
                  <a:pt x="4826" y="8864"/>
                </a:moveTo>
                <a:lnTo>
                  <a:pt x="0" y="0"/>
                </a:lnTo>
                <a:lnTo>
                  <a:pt x="4826" y="8864"/>
                </a:lnTo>
                <a:lnTo>
                  <a:pt x="7912" y="27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3" name="object 3223"/>
          <p:cNvSpPr/>
          <p:nvPr/>
        </p:nvSpPr>
        <p:spPr>
          <a:xfrm>
            <a:off x="740537" y="5829493"/>
            <a:ext cx="393" cy="787"/>
          </a:xfrm>
          <a:custGeom>
            <a:avLst/>
            <a:gdLst/>
            <a:ahLst/>
            <a:cxnLst/>
            <a:rect l="l" t="t" r="r" b="b"/>
            <a:pathLst>
              <a:path w="393" h="787">
                <a:moveTo>
                  <a:pt x="0" y="0"/>
                </a:moveTo>
                <a:lnTo>
                  <a:pt x="393" y="78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4" name="object 3224"/>
          <p:cNvSpPr/>
          <p:nvPr/>
        </p:nvSpPr>
        <p:spPr>
          <a:xfrm>
            <a:off x="747342" y="5848493"/>
            <a:ext cx="2298" cy="18300"/>
          </a:xfrm>
          <a:custGeom>
            <a:avLst/>
            <a:gdLst/>
            <a:ahLst/>
            <a:cxnLst/>
            <a:rect l="l" t="t" r="r" b="b"/>
            <a:pathLst>
              <a:path w="2298" h="18300">
                <a:moveTo>
                  <a:pt x="1587" y="18300"/>
                </a:moveTo>
                <a:lnTo>
                  <a:pt x="2298" y="1410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5" name="object 3225"/>
          <p:cNvSpPr/>
          <p:nvPr/>
        </p:nvSpPr>
        <p:spPr>
          <a:xfrm>
            <a:off x="854899" y="5770571"/>
            <a:ext cx="183273" cy="183896"/>
          </a:xfrm>
          <a:custGeom>
            <a:avLst/>
            <a:gdLst/>
            <a:ahLst/>
            <a:cxnLst/>
            <a:rect l="l" t="t" r="r" b="b"/>
            <a:pathLst>
              <a:path w="183273" h="183896">
                <a:moveTo>
                  <a:pt x="0" y="105410"/>
                </a:moveTo>
                <a:lnTo>
                  <a:pt x="0" y="107149"/>
                </a:lnTo>
                <a:lnTo>
                  <a:pt x="9906" y="135902"/>
                </a:lnTo>
                <a:lnTo>
                  <a:pt x="28511" y="159816"/>
                </a:lnTo>
                <a:lnTo>
                  <a:pt x="53936" y="176453"/>
                </a:lnTo>
                <a:lnTo>
                  <a:pt x="83400" y="183896"/>
                </a:lnTo>
                <a:lnTo>
                  <a:pt x="113652" y="181368"/>
                </a:lnTo>
                <a:lnTo>
                  <a:pt x="141452" y="169164"/>
                </a:lnTo>
                <a:lnTo>
                  <a:pt x="163791" y="148653"/>
                </a:lnTo>
                <a:lnTo>
                  <a:pt x="178282" y="121881"/>
                </a:lnTo>
                <a:lnTo>
                  <a:pt x="183273" y="91948"/>
                </a:lnTo>
                <a:lnTo>
                  <a:pt x="178282" y="62014"/>
                </a:lnTo>
                <a:lnTo>
                  <a:pt x="163791" y="35318"/>
                </a:lnTo>
                <a:lnTo>
                  <a:pt x="141452" y="14732"/>
                </a:lnTo>
                <a:lnTo>
                  <a:pt x="113652" y="2527"/>
                </a:lnTo>
                <a:lnTo>
                  <a:pt x="83400" y="0"/>
                </a:lnTo>
                <a:lnTo>
                  <a:pt x="53936" y="7518"/>
                </a:lnTo>
                <a:lnTo>
                  <a:pt x="28511" y="24079"/>
                </a:lnTo>
                <a:lnTo>
                  <a:pt x="9906" y="48069"/>
                </a:lnTo>
                <a:lnTo>
                  <a:pt x="0" y="76822"/>
                </a:lnTo>
                <a:lnTo>
                  <a:pt x="0" y="10541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6" name="object 3226"/>
          <p:cNvSpPr/>
          <p:nvPr/>
        </p:nvSpPr>
        <p:spPr>
          <a:xfrm>
            <a:off x="859890" y="5775638"/>
            <a:ext cx="173202" cy="173837"/>
          </a:xfrm>
          <a:custGeom>
            <a:avLst/>
            <a:gdLst/>
            <a:ahLst/>
            <a:cxnLst/>
            <a:rect l="l" t="t" r="r" b="b"/>
            <a:pathLst>
              <a:path w="173202" h="173837">
                <a:moveTo>
                  <a:pt x="0" y="101295"/>
                </a:moveTo>
                <a:lnTo>
                  <a:pt x="9271" y="128460"/>
                </a:lnTo>
                <a:lnTo>
                  <a:pt x="26924" y="151117"/>
                </a:lnTo>
                <a:lnTo>
                  <a:pt x="51003" y="166789"/>
                </a:lnTo>
                <a:lnTo>
                  <a:pt x="78803" y="173837"/>
                </a:lnTo>
                <a:lnTo>
                  <a:pt x="107480" y="171462"/>
                </a:lnTo>
                <a:lnTo>
                  <a:pt x="133769" y="159905"/>
                </a:lnTo>
                <a:lnTo>
                  <a:pt x="154838" y="140500"/>
                </a:lnTo>
                <a:lnTo>
                  <a:pt x="168541" y="115227"/>
                </a:lnTo>
                <a:lnTo>
                  <a:pt x="173202" y="86880"/>
                </a:lnTo>
                <a:lnTo>
                  <a:pt x="168541" y="58610"/>
                </a:lnTo>
                <a:lnTo>
                  <a:pt x="154838" y="33337"/>
                </a:lnTo>
                <a:lnTo>
                  <a:pt x="133692" y="13855"/>
                </a:lnTo>
                <a:lnTo>
                  <a:pt x="107391" y="2374"/>
                </a:lnTo>
                <a:lnTo>
                  <a:pt x="78803" y="0"/>
                </a:lnTo>
                <a:lnTo>
                  <a:pt x="51003" y="7048"/>
                </a:lnTo>
                <a:lnTo>
                  <a:pt x="26924" y="22732"/>
                </a:lnTo>
                <a:lnTo>
                  <a:pt x="9271" y="45377"/>
                </a:lnTo>
                <a:lnTo>
                  <a:pt x="0" y="72542"/>
                </a:lnTo>
                <a:lnTo>
                  <a:pt x="0" y="10129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7" name="object 3227"/>
          <p:cNvSpPr/>
          <p:nvPr/>
        </p:nvSpPr>
        <p:spPr>
          <a:xfrm>
            <a:off x="859177" y="5763522"/>
            <a:ext cx="262864" cy="197993"/>
          </a:xfrm>
          <a:custGeom>
            <a:avLst/>
            <a:gdLst/>
            <a:ahLst/>
            <a:cxnLst/>
            <a:rect l="l" t="t" r="r" b="b"/>
            <a:pathLst>
              <a:path w="262864" h="197992">
                <a:moveTo>
                  <a:pt x="0" y="76"/>
                </a:moveTo>
                <a:lnTo>
                  <a:pt x="262864" y="0"/>
                </a:lnTo>
                <a:lnTo>
                  <a:pt x="262864" y="197992"/>
                </a:lnTo>
                <a:lnTo>
                  <a:pt x="143116" y="19799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8" name="object 3228"/>
          <p:cNvSpPr/>
          <p:nvPr/>
        </p:nvSpPr>
        <p:spPr>
          <a:xfrm>
            <a:off x="878822" y="5797579"/>
            <a:ext cx="50292" cy="129959"/>
          </a:xfrm>
          <a:custGeom>
            <a:avLst/>
            <a:gdLst/>
            <a:ahLst/>
            <a:cxnLst/>
            <a:rect l="l" t="t" r="r" b="b"/>
            <a:pathLst>
              <a:path w="50291" h="129959">
                <a:moveTo>
                  <a:pt x="4432" y="88303"/>
                </a:moveTo>
                <a:lnTo>
                  <a:pt x="3644" y="86715"/>
                </a:lnTo>
                <a:lnTo>
                  <a:pt x="0" y="64935"/>
                </a:lnTo>
                <a:lnTo>
                  <a:pt x="3644" y="43154"/>
                </a:lnTo>
                <a:lnTo>
                  <a:pt x="14173" y="23748"/>
                </a:lnTo>
                <a:lnTo>
                  <a:pt x="30416" y="8788"/>
                </a:lnTo>
                <a:lnTo>
                  <a:pt x="50292" y="0"/>
                </a:lnTo>
                <a:lnTo>
                  <a:pt x="50292" y="129959"/>
                </a:lnTo>
                <a:lnTo>
                  <a:pt x="30416" y="121170"/>
                </a:lnTo>
                <a:lnTo>
                  <a:pt x="14173" y="106197"/>
                </a:lnTo>
                <a:lnTo>
                  <a:pt x="4432" y="8830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9" name="object 3229"/>
          <p:cNvSpPr/>
          <p:nvPr/>
        </p:nvSpPr>
        <p:spPr>
          <a:xfrm>
            <a:off x="878104" y="5857690"/>
            <a:ext cx="32626" cy="62877"/>
          </a:xfrm>
          <a:custGeom>
            <a:avLst/>
            <a:gdLst/>
            <a:ahLst/>
            <a:cxnLst/>
            <a:rect l="l" t="t" r="r" b="b"/>
            <a:pathLst>
              <a:path w="32626" h="62877">
                <a:moveTo>
                  <a:pt x="17741" y="51003"/>
                </a:moveTo>
                <a:lnTo>
                  <a:pt x="21221" y="55435"/>
                </a:lnTo>
                <a:lnTo>
                  <a:pt x="32626" y="62877"/>
                </a:lnTo>
                <a:lnTo>
                  <a:pt x="21221" y="55435"/>
                </a:lnTo>
                <a:lnTo>
                  <a:pt x="7366" y="37617"/>
                </a:lnTo>
                <a:lnTo>
                  <a:pt x="0" y="16154"/>
                </a:lnTo>
                <a:lnTo>
                  <a:pt x="0" y="0"/>
                </a:lnTo>
                <a:lnTo>
                  <a:pt x="0" y="161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0" name="object 3230"/>
          <p:cNvSpPr/>
          <p:nvPr/>
        </p:nvSpPr>
        <p:spPr>
          <a:xfrm>
            <a:off x="878105" y="5839387"/>
            <a:ext cx="4038" cy="27406"/>
          </a:xfrm>
          <a:custGeom>
            <a:avLst/>
            <a:gdLst/>
            <a:ahLst/>
            <a:cxnLst/>
            <a:rect l="l" t="t" r="r" b="b"/>
            <a:pathLst>
              <a:path w="4038" h="27406">
                <a:moveTo>
                  <a:pt x="0" y="27406"/>
                </a:moveTo>
                <a:lnTo>
                  <a:pt x="0" y="11811"/>
                </a:lnTo>
                <a:lnTo>
                  <a:pt x="4038" y="0"/>
                </a:lnTo>
                <a:lnTo>
                  <a:pt x="0" y="11811"/>
                </a:lnTo>
                <a:lnTo>
                  <a:pt x="0" y="1830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1" name="object 3231"/>
          <p:cNvSpPr/>
          <p:nvPr/>
        </p:nvSpPr>
        <p:spPr>
          <a:xfrm>
            <a:off x="878975" y="5794016"/>
            <a:ext cx="77533" cy="54483"/>
          </a:xfrm>
          <a:custGeom>
            <a:avLst/>
            <a:gdLst/>
            <a:ahLst/>
            <a:cxnLst/>
            <a:rect l="l" t="t" r="r" b="b"/>
            <a:pathLst>
              <a:path w="77533" h="54483">
                <a:moveTo>
                  <a:pt x="0" y="54483"/>
                </a:moveTo>
                <a:lnTo>
                  <a:pt x="6413" y="35788"/>
                </a:lnTo>
                <a:lnTo>
                  <a:pt x="20358" y="17970"/>
                </a:lnTo>
                <a:lnTo>
                  <a:pt x="39281" y="5537"/>
                </a:lnTo>
                <a:lnTo>
                  <a:pt x="61226" y="0"/>
                </a:lnTo>
                <a:lnTo>
                  <a:pt x="77533" y="1333"/>
                </a:lnTo>
                <a:lnTo>
                  <a:pt x="61226" y="0"/>
                </a:lnTo>
                <a:lnTo>
                  <a:pt x="39281" y="5537"/>
                </a:lnTo>
                <a:lnTo>
                  <a:pt x="28829" y="1234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2" name="object 3232"/>
          <p:cNvSpPr/>
          <p:nvPr/>
        </p:nvSpPr>
        <p:spPr>
          <a:xfrm>
            <a:off x="882144" y="5830285"/>
            <a:ext cx="3086" cy="9105"/>
          </a:xfrm>
          <a:custGeom>
            <a:avLst/>
            <a:gdLst/>
            <a:ahLst/>
            <a:cxnLst/>
            <a:rect l="l" t="t" r="r" b="b"/>
            <a:pathLst>
              <a:path w="3086" h="9105">
                <a:moveTo>
                  <a:pt x="0" y="9105"/>
                </a:moveTo>
                <a:lnTo>
                  <a:pt x="3086" y="0"/>
                </a:lnTo>
                <a:lnTo>
                  <a:pt x="1104" y="5778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3" name="object 3233"/>
          <p:cNvSpPr/>
          <p:nvPr/>
        </p:nvSpPr>
        <p:spPr>
          <a:xfrm>
            <a:off x="885233" y="5822359"/>
            <a:ext cx="5943" cy="7924"/>
          </a:xfrm>
          <a:custGeom>
            <a:avLst/>
            <a:gdLst/>
            <a:ahLst/>
            <a:cxnLst/>
            <a:rect l="l" t="t" r="r" b="b"/>
            <a:pathLst>
              <a:path w="5943" h="7924">
                <a:moveTo>
                  <a:pt x="0" y="7924"/>
                </a:moveTo>
                <a:lnTo>
                  <a:pt x="165" y="7454"/>
                </a:lnTo>
                <a:lnTo>
                  <a:pt x="5943" y="0"/>
                </a:lnTo>
                <a:lnTo>
                  <a:pt x="165" y="745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4" name="object 3234"/>
          <p:cNvSpPr/>
          <p:nvPr/>
        </p:nvSpPr>
        <p:spPr>
          <a:xfrm>
            <a:off x="895846" y="5908696"/>
            <a:ext cx="3009" cy="3797"/>
          </a:xfrm>
          <a:custGeom>
            <a:avLst/>
            <a:gdLst/>
            <a:ahLst/>
            <a:cxnLst/>
            <a:rect l="l" t="t" r="r" b="b"/>
            <a:pathLst>
              <a:path w="3009" h="3797">
                <a:moveTo>
                  <a:pt x="3009" y="3797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5" name="object 3235"/>
          <p:cNvSpPr/>
          <p:nvPr/>
        </p:nvSpPr>
        <p:spPr>
          <a:xfrm>
            <a:off x="901545" y="5914628"/>
            <a:ext cx="43802" cy="16471"/>
          </a:xfrm>
          <a:custGeom>
            <a:avLst/>
            <a:gdLst/>
            <a:ahLst/>
            <a:cxnLst/>
            <a:rect l="l" t="t" r="r" b="b"/>
            <a:pathLst>
              <a:path w="43802" h="16471">
                <a:moveTo>
                  <a:pt x="43802" y="16001"/>
                </a:moveTo>
                <a:lnTo>
                  <a:pt x="38734" y="16471"/>
                </a:lnTo>
                <a:lnTo>
                  <a:pt x="16713" y="1085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6" name="object 3236"/>
          <p:cNvSpPr/>
          <p:nvPr/>
        </p:nvSpPr>
        <p:spPr>
          <a:xfrm>
            <a:off x="910736" y="5920573"/>
            <a:ext cx="7518" cy="4914"/>
          </a:xfrm>
          <a:custGeom>
            <a:avLst/>
            <a:gdLst/>
            <a:ahLst/>
            <a:cxnLst/>
            <a:rect l="l" t="t" r="r" b="b"/>
            <a:pathLst>
              <a:path w="7518" h="4914">
                <a:moveTo>
                  <a:pt x="0" y="0"/>
                </a:moveTo>
                <a:lnTo>
                  <a:pt x="7518" y="4914"/>
                </a:lnTo>
                <a:lnTo>
                  <a:pt x="1587" y="11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7" name="object 3237"/>
          <p:cNvSpPr/>
          <p:nvPr/>
        </p:nvSpPr>
        <p:spPr>
          <a:xfrm>
            <a:off x="901548" y="5911702"/>
            <a:ext cx="469" cy="393"/>
          </a:xfrm>
          <a:custGeom>
            <a:avLst/>
            <a:gdLst/>
            <a:ahLst/>
            <a:cxnLst/>
            <a:rect l="l" t="t" r="r" b="b"/>
            <a:pathLst>
              <a:path w="469" h="393">
                <a:moveTo>
                  <a:pt x="0" y="0"/>
                </a:moveTo>
                <a:lnTo>
                  <a:pt x="469" y="393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8" name="object 3238"/>
          <p:cNvSpPr/>
          <p:nvPr/>
        </p:nvSpPr>
        <p:spPr>
          <a:xfrm>
            <a:off x="901548" y="5812854"/>
            <a:ext cx="558" cy="558"/>
          </a:xfrm>
          <a:custGeom>
            <a:avLst/>
            <a:gdLst/>
            <a:ahLst/>
            <a:cxnLst/>
            <a:rect l="l" t="t" r="r" b="b"/>
            <a:pathLst>
              <a:path w="558" h="558">
                <a:moveTo>
                  <a:pt x="0" y="558"/>
                </a:moveTo>
                <a:lnTo>
                  <a:pt x="55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9" name="object 3239"/>
          <p:cNvSpPr/>
          <p:nvPr/>
        </p:nvSpPr>
        <p:spPr>
          <a:xfrm>
            <a:off x="907806" y="5802885"/>
            <a:ext cx="5461" cy="3479"/>
          </a:xfrm>
          <a:custGeom>
            <a:avLst/>
            <a:gdLst/>
            <a:ahLst/>
            <a:cxnLst/>
            <a:rect l="l" t="t" r="r" b="b"/>
            <a:pathLst>
              <a:path w="5461" h="3479">
                <a:moveTo>
                  <a:pt x="0" y="3479"/>
                </a:moveTo>
                <a:lnTo>
                  <a:pt x="546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0" name="object 3240"/>
          <p:cNvSpPr/>
          <p:nvPr/>
        </p:nvSpPr>
        <p:spPr>
          <a:xfrm>
            <a:off x="918260" y="5925482"/>
            <a:ext cx="19951" cy="5067"/>
          </a:xfrm>
          <a:custGeom>
            <a:avLst/>
            <a:gdLst/>
            <a:ahLst/>
            <a:cxnLst/>
            <a:rect l="l" t="t" r="r" b="b"/>
            <a:pathLst>
              <a:path w="19951" h="5067">
                <a:moveTo>
                  <a:pt x="0" y="0"/>
                </a:moveTo>
                <a:lnTo>
                  <a:pt x="19951" y="5067"/>
                </a:lnTo>
                <a:lnTo>
                  <a:pt x="1663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1" name="object 3241"/>
          <p:cNvSpPr/>
          <p:nvPr/>
        </p:nvSpPr>
        <p:spPr>
          <a:xfrm>
            <a:off x="919923" y="5794482"/>
            <a:ext cx="18300" cy="4673"/>
          </a:xfrm>
          <a:custGeom>
            <a:avLst/>
            <a:gdLst/>
            <a:ahLst/>
            <a:cxnLst/>
            <a:rect l="l" t="t" r="r" b="b"/>
            <a:pathLst>
              <a:path w="18300" h="4673">
                <a:moveTo>
                  <a:pt x="0" y="4673"/>
                </a:moveTo>
                <a:lnTo>
                  <a:pt x="1830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2" name="object 3242"/>
          <p:cNvSpPr/>
          <p:nvPr/>
        </p:nvSpPr>
        <p:spPr>
          <a:xfrm>
            <a:off x="919923" y="5799316"/>
            <a:ext cx="5308" cy="2374"/>
          </a:xfrm>
          <a:custGeom>
            <a:avLst/>
            <a:gdLst/>
            <a:ahLst/>
            <a:cxnLst/>
            <a:rect l="l" t="t" r="r" b="b"/>
            <a:pathLst>
              <a:path w="5308" h="2374">
                <a:moveTo>
                  <a:pt x="0" y="2374"/>
                </a:moveTo>
                <a:lnTo>
                  <a:pt x="5308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3" name="object 3243"/>
          <p:cNvSpPr/>
          <p:nvPr/>
        </p:nvSpPr>
        <p:spPr>
          <a:xfrm>
            <a:off x="938217" y="5894204"/>
            <a:ext cx="67640" cy="36906"/>
          </a:xfrm>
          <a:custGeom>
            <a:avLst/>
            <a:gdLst/>
            <a:ahLst/>
            <a:cxnLst/>
            <a:rect l="l" t="t" r="r" b="b"/>
            <a:pathLst>
              <a:path w="67640" h="36906">
                <a:moveTo>
                  <a:pt x="0" y="36347"/>
                </a:moveTo>
                <a:lnTo>
                  <a:pt x="2057" y="36906"/>
                </a:lnTo>
                <a:lnTo>
                  <a:pt x="24549" y="35001"/>
                </a:lnTo>
                <a:lnTo>
                  <a:pt x="45300" y="25895"/>
                </a:lnTo>
                <a:lnTo>
                  <a:pt x="54889" y="17094"/>
                </a:lnTo>
                <a:lnTo>
                  <a:pt x="52349" y="19392"/>
                </a:lnTo>
                <a:lnTo>
                  <a:pt x="61937" y="10604"/>
                </a:lnTo>
                <a:lnTo>
                  <a:pt x="67640" y="0"/>
                </a:lnTo>
                <a:lnTo>
                  <a:pt x="61937" y="10604"/>
                </a:lnTo>
                <a:lnTo>
                  <a:pt x="54889" y="1709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4" name="object 3244"/>
          <p:cNvSpPr/>
          <p:nvPr/>
        </p:nvSpPr>
        <p:spPr>
          <a:xfrm>
            <a:off x="929112" y="5927544"/>
            <a:ext cx="18211" cy="1498"/>
          </a:xfrm>
          <a:custGeom>
            <a:avLst/>
            <a:gdLst/>
            <a:ahLst/>
            <a:cxnLst/>
            <a:rect l="l" t="t" r="r" b="b"/>
            <a:pathLst>
              <a:path w="18211" h="1498">
                <a:moveTo>
                  <a:pt x="13462" y="1104"/>
                </a:moveTo>
                <a:lnTo>
                  <a:pt x="18211" y="1498"/>
                </a:lnTo>
                <a:lnTo>
                  <a:pt x="0" y="0"/>
                </a:lnTo>
                <a:lnTo>
                  <a:pt x="152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5" name="object 3245"/>
          <p:cNvSpPr/>
          <p:nvPr/>
        </p:nvSpPr>
        <p:spPr>
          <a:xfrm>
            <a:off x="929112" y="5795671"/>
            <a:ext cx="22339" cy="1905"/>
          </a:xfrm>
          <a:custGeom>
            <a:avLst/>
            <a:gdLst/>
            <a:ahLst/>
            <a:cxnLst/>
            <a:rect l="l" t="t" r="r" b="b"/>
            <a:pathLst>
              <a:path w="22339" h="1904">
                <a:moveTo>
                  <a:pt x="18453" y="317"/>
                </a:moveTo>
                <a:lnTo>
                  <a:pt x="22339" y="0"/>
                </a:lnTo>
                <a:lnTo>
                  <a:pt x="0" y="190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6" name="object 3246"/>
          <p:cNvSpPr/>
          <p:nvPr/>
        </p:nvSpPr>
        <p:spPr>
          <a:xfrm>
            <a:off x="947326" y="5794565"/>
            <a:ext cx="62649" cy="43878"/>
          </a:xfrm>
          <a:custGeom>
            <a:avLst/>
            <a:gdLst/>
            <a:ahLst/>
            <a:cxnLst/>
            <a:rect l="l" t="t" r="r" b="b"/>
            <a:pathLst>
              <a:path w="62649" h="43878">
                <a:moveTo>
                  <a:pt x="0" y="0"/>
                </a:moveTo>
                <a:lnTo>
                  <a:pt x="15443" y="1270"/>
                </a:lnTo>
                <a:lnTo>
                  <a:pt x="36195" y="10375"/>
                </a:lnTo>
                <a:lnTo>
                  <a:pt x="52832" y="25742"/>
                </a:lnTo>
                <a:lnTo>
                  <a:pt x="62649" y="43878"/>
                </a:lnTo>
                <a:lnTo>
                  <a:pt x="52832" y="25742"/>
                </a:lnTo>
                <a:lnTo>
                  <a:pt x="40233" y="14097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7" name="object 3247"/>
          <p:cNvSpPr/>
          <p:nvPr/>
        </p:nvSpPr>
        <p:spPr>
          <a:xfrm>
            <a:off x="947326" y="5921679"/>
            <a:ext cx="15367" cy="7759"/>
          </a:xfrm>
          <a:custGeom>
            <a:avLst/>
            <a:gdLst/>
            <a:ahLst/>
            <a:cxnLst/>
            <a:rect l="l" t="t" r="r" b="b"/>
            <a:pathLst>
              <a:path w="15366" h="7759">
                <a:moveTo>
                  <a:pt x="0" y="7365"/>
                </a:moveTo>
                <a:lnTo>
                  <a:pt x="4114" y="7759"/>
                </a:lnTo>
                <a:lnTo>
                  <a:pt x="15367" y="5778"/>
                </a:lnTo>
                <a:lnTo>
                  <a:pt x="15367" y="0"/>
                </a:lnTo>
                <a:lnTo>
                  <a:pt x="15367" y="388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8" name="object 3248"/>
          <p:cNvSpPr/>
          <p:nvPr/>
        </p:nvSpPr>
        <p:spPr>
          <a:xfrm>
            <a:off x="951445" y="5795672"/>
            <a:ext cx="5067" cy="876"/>
          </a:xfrm>
          <a:custGeom>
            <a:avLst/>
            <a:gdLst/>
            <a:ahLst/>
            <a:cxnLst/>
            <a:rect l="l" t="t" r="r" b="b"/>
            <a:pathLst>
              <a:path w="5067" h="876">
                <a:moveTo>
                  <a:pt x="0" y="0"/>
                </a:moveTo>
                <a:lnTo>
                  <a:pt x="5067" y="876"/>
                </a:lnTo>
                <a:lnTo>
                  <a:pt x="24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9" name="object 3249"/>
          <p:cNvSpPr/>
          <p:nvPr/>
        </p:nvSpPr>
        <p:spPr>
          <a:xfrm>
            <a:off x="962693" y="5922713"/>
            <a:ext cx="12115" cy="4749"/>
          </a:xfrm>
          <a:custGeom>
            <a:avLst/>
            <a:gdLst/>
            <a:ahLst/>
            <a:cxnLst/>
            <a:rect l="l" t="t" r="r" b="b"/>
            <a:pathLst>
              <a:path w="12115" h="4749">
                <a:moveTo>
                  <a:pt x="0" y="4749"/>
                </a:moveTo>
                <a:lnTo>
                  <a:pt x="10134" y="1270"/>
                </a:lnTo>
                <a:lnTo>
                  <a:pt x="12115" y="0"/>
                </a:lnTo>
                <a:lnTo>
                  <a:pt x="11404" y="46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0" name="object 3250"/>
          <p:cNvSpPr/>
          <p:nvPr/>
        </p:nvSpPr>
        <p:spPr>
          <a:xfrm>
            <a:off x="956520" y="5796547"/>
            <a:ext cx="6172" cy="125133"/>
          </a:xfrm>
          <a:custGeom>
            <a:avLst/>
            <a:gdLst/>
            <a:ahLst/>
            <a:cxnLst/>
            <a:rect l="l" t="t" r="r" b="b"/>
            <a:pathLst>
              <a:path w="6172" h="125133">
                <a:moveTo>
                  <a:pt x="6172" y="125133"/>
                </a:moveTo>
                <a:lnTo>
                  <a:pt x="6172" y="102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1" name="object 3251"/>
          <p:cNvSpPr/>
          <p:nvPr/>
        </p:nvSpPr>
        <p:spPr>
          <a:xfrm>
            <a:off x="956514" y="5795356"/>
            <a:ext cx="6261" cy="469"/>
          </a:xfrm>
          <a:custGeom>
            <a:avLst/>
            <a:gdLst/>
            <a:ahLst/>
            <a:cxnLst/>
            <a:rect l="l" t="t" r="r" b="b"/>
            <a:pathLst>
              <a:path w="6261" h="469">
                <a:moveTo>
                  <a:pt x="0" y="0"/>
                </a:moveTo>
                <a:lnTo>
                  <a:pt x="6261" y="469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2" name="object 3252"/>
          <p:cNvSpPr/>
          <p:nvPr/>
        </p:nvSpPr>
        <p:spPr>
          <a:xfrm>
            <a:off x="965622" y="5797100"/>
            <a:ext cx="6731" cy="3009"/>
          </a:xfrm>
          <a:custGeom>
            <a:avLst/>
            <a:gdLst/>
            <a:ahLst/>
            <a:cxnLst/>
            <a:rect l="l" t="t" r="r" b="b"/>
            <a:pathLst>
              <a:path w="6731" h="3009">
                <a:moveTo>
                  <a:pt x="0" y="0"/>
                </a:moveTo>
                <a:lnTo>
                  <a:pt x="6731" y="300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3" name="object 3253"/>
          <p:cNvSpPr/>
          <p:nvPr/>
        </p:nvSpPr>
        <p:spPr>
          <a:xfrm>
            <a:off x="962771" y="5795830"/>
            <a:ext cx="9588" cy="4279"/>
          </a:xfrm>
          <a:custGeom>
            <a:avLst/>
            <a:gdLst/>
            <a:ahLst/>
            <a:cxnLst/>
            <a:rect l="l" t="t" r="r" b="b"/>
            <a:pathLst>
              <a:path w="9588" h="4279">
                <a:moveTo>
                  <a:pt x="0" y="0"/>
                </a:moveTo>
                <a:lnTo>
                  <a:pt x="9588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4" name="object 3254"/>
          <p:cNvSpPr/>
          <p:nvPr/>
        </p:nvSpPr>
        <p:spPr>
          <a:xfrm>
            <a:off x="962687" y="5797569"/>
            <a:ext cx="12128" cy="4838"/>
          </a:xfrm>
          <a:custGeom>
            <a:avLst/>
            <a:gdLst/>
            <a:ahLst/>
            <a:cxnLst/>
            <a:rect l="l" t="t" r="r" b="b"/>
            <a:pathLst>
              <a:path w="12128" h="4838">
                <a:moveTo>
                  <a:pt x="1587" y="558"/>
                </a:moveTo>
                <a:lnTo>
                  <a:pt x="0" y="0"/>
                </a:lnTo>
                <a:lnTo>
                  <a:pt x="10147" y="3492"/>
                </a:lnTo>
                <a:lnTo>
                  <a:pt x="12128" y="4838"/>
                </a:lnTo>
                <a:lnTo>
                  <a:pt x="11404" y="427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5" name="object 3255"/>
          <p:cNvSpPr/>
          <p:nvPr/>
        </p:nvSpPr>
        <p:spPr>
          <a:xfrm>
            <a:off x="965622" y="5925637"/>
            <a:ext cx="2374" cy="876"/>
          </a:xfrm>
          <a:custGeom>
            <a:avLst/>
            <a:gdLst/>
            <a:ahLst/>
            <a:cxnLst/>
            <a:rect l="l" t="t" r="r" b="b"/>
            <a:pathLst>
              <a:path w="2374" h="876">
                <a:moveTo>
                  <a:pt x="0" y="876"/>
                </a:moveTo>
                <a:lnTo>
                  <a:pt x="2374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6" name="object 3256"/>
          <p:cNvSpPr/>
          <p:nvPr/>
        </p:nvSpPr>
        <p:spPr>
          <a:xfrm>
            <a:off x="974810" y="5802406"/>
            <a:ext cx="9182" cy="5943"/>
          </a:xfrm>
          <a:custGeom>
            <a:avLst/>
            <a:gdLst/>
            <a:ahLst/>
            <a:cxnLst/>
            <a:rect l="l" t="t" r="r" b="b"/>
            <a:pathLst>
              <a:path w="9182" h="5943">
                <a:moveTo>
                  <a:pt x="0" y="0"/>
                </a:moveTo>
                <a:lnTo>
                  <a:pt x="9182" y="5943"/>
                </a:lnTo>
                <a:lnTo>
                  <a:pt x="7518" y="4826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7" name="object 3257"/>
          <p:cNvSpPr/>
          <p:nvPr/>
        </p:nvSpPr>
        <p:spPr>
          <a:xfrm>
            <a:off x="974808" y="5903070"/>
            <a:ext cx="23444" cy="19634"/>
          </a:xfrm>
          <a:custGeom>
            <a:avLst/>
            <a:gdLst/>
            <a:ahLst/>
            <a:cxnLst/>
            <a:rect l="l" t="t" r="r" b="b"/>
            <a:pathLst>
              <a:path w="23444" h="19634">
                <a:moveTo>
                  <a:pt x="23444" y="0"/>
                </a:moveTo>
                <a:lnTo>
                  <a:pt x="16548" y="8788"/>
                </a:lnTo>
                <a:lnTo>
                  <a:pt x="0" y="19634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8" name="object 3258"/>
          <p:cNvSpPr/>
          <p:nvPr/>
        </p:nvSpPr>
        <p:spPr>
          <a:xfrm>
            <a:off x="983990" y="5808342"/>
            <a:ext cx="14262" cy="13703"/>
          </a:xfrm>
          <a:custGeom>
            <a:avLst/>
            <a:gdLst/>
            <a:ahLst/>
            <a:cxnLst/>
            <a:rect l="l" t="t" r="r" b="b"/>
            <a:pathLst>
              <a:path w="14262" h="13703">
                <a:moveTo>
                  <a:pt x="14262" y="13703"/>
                </a:moveTo>
                <a:lnTo>
                  <a:pt x="7366" y="4838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9" name="object 3259"/>
          <p:cNvSpPr/>
          <p:nvPr/>
        </p:nvSpPr>
        <p:spPr>
          <a:xfrm>
            <a:off x="987554" y="5808659"/>
            <a:ext cx="12598" cy="11645"/>
          </a:xfrm>
          <a:custGeom>
            <a:avLst/>
            <a:gdLst/>
            <a:ahLst/>
            <a:cxnLst/>
            <a:rect l="l" t="t" r="r" b="b"/>
            <a:pathLst>
              <a:path w="12598" h="11645">
                <a:moveTo>
                  <a:pt x="12598" y="11645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0" name="object 3260"/>
          <p:cNvSpPr/>
          <p:nvPr/>
        </p:nvSpPr>
        <p:spPr>
          <a:xfrm>
            <a:off x="998015" y="5894433"/>
            <a:ext cx="6896" cy="8953"/>
          </a:xfrm>
          <a:custGeom>
            <a:avLst/>
            <a:gdLst/>
            <a:ahLst/>
            <a:cxnLst/>
            <a:rect l="l" t="t" r="r" b="b"/>
            <a:pathLst>
              <a:path w="6896" h="8953">
                <a:moveTo>
                  <a:pt x="0" y="8953"/>
                </a:moveTo>
                <a:lnTo>
                  <a:pt x="6896" y="0"/>
                </a:lnTo>
                <a:lnTo>
                  <a:pt x="5537" y="1739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1" name="object 3261"/>
          <p:cNvSpPr/>
          <p:nvPr/>
        </p:nvSpPr>
        <p:spPr>
          <a:xfrm>
            <a:off x="997538" y="5821097"/>
            <a:ext cx="14579" cy="73342"/>
          </a:xfrm>
          <a:custGeom>
            <a:avLst/>
            <a:gdLst/>
            <a:ahLst/>
            <a:cxnLst/>
            <a:rect l="l" t="t" r="r" b="b"/>
            <a:pathLst>
              <a:path w="14579" h="73342">
                <a:moveTo>
                  <a:pt x="0" y="0"/>
                </a:moveTo>
                <a:lnTo>
                  <a:pt x="7365" y="9499"/>
                </a:lnTo>
                <a:lnTo>
                  <a:pt x="14579" y="30416"/>
                </a:lnTo>
                <a:lnTo>
                  <a:pt x="14579" y="52514"/>
                </a:lnTo>
                <a:lnTo>
                  <a:pt x="7365" y="73342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2" name="object 3262"/>
          <p:cNvSpPr/>
          <p:nvPr/>
        </p:nvSpPr>
        <p:spPr>
          <a:xfrm>
            <a:off x="1002291" y="5824185"/>
            <a:ext cx="12357" cy="70015"/>
          </a:xfrm>
          <a:custGeom>
            <a:avLst/>
            <a:gdLst/>
            <a:ahLst/>
            <a:cxnLst/>
            <a:rect l="l" t="t" r="r" b="b"/>
            <a:pathLst>
              <a:path w="12357" h="70015">
                <a:moveTo>
                  <a:pt x="0" y="0"/>
                </a:moveTo>
                <a:lnTo>
                  <a:pt x="8636" y="16002"/>
                </a:lnTo>
                <a:lnTo>
                  <a:pt x="12357" y="38328"/>
                </a:lnTo>
                <a:lnTo>
                  <a:pt x="8636" y="60667"/>
                </a:lnTo>
                <a:lnTo>
                  <a:pt x="3568" y="70015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3" name="object 3263"/>
          <p:cNvSpPr/>
          <p:nvPr/>
        </p:nvSpPr>
        <p:spPr>
          <a:xfrm>
            <a:off x="1002291" y="5840186"/>
            <a:ext cx="12357" cy="60744"/>
          </a:xfrm>
          <a:custGeom>
            <a:avLst/>
            <a:gdLst/>
            <a:ahLst/>
            <a:cxnLst/>
            <a:rect l="l" t="t" r="r" b="b"/>
            <a:pathLst>
              <a:path w="12357" h="60744">
                <a:moveTo>
                  <a:pt x="0" y="60744"/>
                </a:moveTo>
                <a:lnTo>
                  <a:pt x="8636" y="44665"/>
                </a:lnTo>
                <a:lnTo>
                  <a:pt x="12357" y="22326"/>
                </a:lnTo>
                <a:lnTo>
                  <a:pt x="8636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4" name="object 3264"/>
          <p:cNvSpPr/>
          <p:nvPr/>
        </p:nvSpPr>
        <p:spPr>
          <a:xfrm>
            <a:off x="1012427" y="5866799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0" y="9182"/>
                </a:moveTo>
                <a:lnTo>
                  <a:pt x="1511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5" name="object 3265"/>
          <p:cNvSpPr/>
          <p:nvPr/>
        </p:nvSpPr>
        <p:spPr>
          <a:xfrm>
            <a:off x="1012111" y="5851509"/>
            <a:ext cx="876" cy="22098"/>
          </a:xfrm>
          <a:custGeom>
            <a:avLst/>
            <a:gdLst/>
            <a:ahLst/>
            <a:cxnLst/>
            <a:rect l="l" t="t" r="r" b="b"/>
            <a:pathLst>
              <a:path w="876" h="22098">
                <a:moveTo>
                  <a:pt x="0" y="22098"/>
                </a:moveTo>
                <a:lnTo>
                  <a:pt x="876" y="11010"/>
                </a:ln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6" name="object 3266"/>
          <p:cNvSpPr/>
          <p:nvPr/>
        </p:nvSpPr>
        <p:spPr>
          <a:xfrm>
            <a:off x="1012343" y="5848504"/>
            <a:ext cx="1511" cy="9182"/>
          </a:xfrm>
          <a:custGeom>
            <a:avLst/>
            <a:gdLst/>
            <a:ahLst/>
            <a:cxnLst/>
            <a:rect l="l" t="t" r="r" b="b"/>
            <a:pathLst>
              <a:path w="1511" h="9182">
                <a:moveTo>
                  <a:pt x="1511" y="9182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7" name="object 3267"/>
          <p:cNvSpPr/>
          <p:nvPr/>
        </p:nvSpPr>
        <p:spPr>
          <a:xfrm>
            <a:off x="1089012" y="5961517"/>
            <a:ext cx="23050" cy="0"/>
          </a:xfrm>
          <a:custGeom>
            <a:avLst/>
            <a:gdLst/>
            <a:ahLst/>
            <a:cxnLst/>
            <a:rect l="l" t="t" r="r" b="b"/>
            <a:pathLst>
              <a:path w="23050">
                <a:moveTo>
                  <a:pt x="23050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8" name="object 3268"/>
          <p:cNvSpPr/>
          <p:nvPr/>
        </p:nvSpPr>
        <p:spPr>
          <a:xfrm>
            <a:off x="1089023" y="596151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33019" y="0"/>
                </a:moveTo>
                <a:lnTo>
                  <a:pt x="0" y="0"/>
                </a:lnTo>
              </a:path>
            </a:pathLst>
          </a:custGeom>
          <a:ln w="990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0" name="object 2760"/>
          <p:cNvSpPr/>
          <p:nvPr/>
        </p:nvSpPr>
        <p:spPr>
          <a:xfrm>
            <a:off x="457200" y="1395006"/>
            <a:ext cx="3371494" cy="1576082"/>
          </a:xfrm>
          <a:custGeom>
            <a:avLst/>
            <a:gdLst/>
            <a:ahLst/>
            <a:cxnLst/>
            <a:rect l="l" t="t" r="r" b="b"/>
            <a:pathLst>
              <a:path w="3371494" h="1576082">
                <a:moveTo>
                  <a:pt x="0" y="1576082"/>
                </a:moveTo>
                <a:lnTo>
                  <a:pt x="3371494" y="1576082"/>
                </a:lnTo>
                <a:lnTo>
                  <a:pt x="3371494" y="0"/>
                </a:lnTo>
                <a:lnTo>
                  <a:pt x="0" y="0"/>
                </a:lnTo>
                <a:lnTo>
                  <a:pt x="0" y="1576082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1" name="object 2761"/>
          <p:cNvSpPr/>
          <p:nvPr/>
        </p:nvSpPr>
        <p:spPr>
          <a:xfrm>
            <a:off x="780284" y="2409247"/>
            <a:ext cx="1151724" cy="219570"/>
          </a:xfrm>
          <a:custGeom>
            <a:avLst/>
            <a:gdLst/>
            <a:ahLst/>
            <a:cxnLst/>
            <a:rect l="l" t="t" r="r" b="b"/>
            <a:pathLst>
              <a:path w="1151724" h="219570">
                <a:moveTo>
                  <a:pt x="0" y="219570"/>
                </a:moveTo>
                <a:lnTo>
                  <a:pt x="1151724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2" name="object 2762"/>
          <p:cNvSpPr/>
          <p:nvPr/>
        </p:nvSpPr>
        <p:spPr>
          <a:xfrm>
            <a:off x="1561500" y="1445425"/>
            <a:ext cx="2077216" cy="1475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3" name="object 2763"/>
          <p:cNvSpPr/>
          <p:nvPr/>
        </p:nvSpPr>
        <p:spPr>
          <a:xfrm>
            <a:off x="777328" y="1714524"/>
            <a:ext cx="2119642" cy="349211"/>
          </a:xfrm>
          <a:custGeom>
            <a:avLst/>
            <a:gdLst/>
            <a:ahLst/>
            <a:cxnLst/>
            <a:rect l="l" t="t" r="r" b="b"/>
            <a:pathLst>
              <a:path w="2119642" h="349211">
                <a:moveTo>
                  <a:pt x="0" y="0"/>
                </a:moveTo>
                <a:lnTo>
                  <a:pt x="2119642" y="349211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4" name="object 2764"/>
          <p:cNvSpPr/>
          <p:nvPr/>
        </p:nvSpPr>
        <p:spPr>
          <a:xfrm>
            <a:off x="1458287" y="2814345"/>
            <a:ext cx="912926" cy="41313"/>
          </a:xfrm>
          <a:custGeom>
            <a:avLst/>
            <a:gdLst/>
            <a:ahLst/>
            <a:cxnLst/>
            <a:rect l="l" t="t" r="r" b="b"/>
            <a:pathLst>
              <a:path w="912926" h="41313">
                <a:moveTo>
                  <a:pt x="0" y="0"/>
                </a:moveTo>
                <a:lnTo>
                  <a:pt x="912926" y="41313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7" name="object 2447"/>
          <p:cNvSpPr/>
          <p:nvPr/>
        </p:nvSpPr>
        <p:spPr>
          <a:xfrm>
            <a:off x="457200" y="3162363"/>
            <a:ext cx="3358794" cy="1475295"/>
          </a:xfrm>
          <a:custGeom>
            <a:avLst/>
            <a:gdLst/>
            <a:ahLst/>
            <a:cxnLst/>
            <a:rect l="l" t="t" r="r" b="b"/>
            <a:pathLst>
              <a:path w="3358794" h="1475295">
                <a:moveTo>
                  <a:pt x="0" y="1475295"/>
                </a:moveTo>
                <a:lnTo>
                  <a:pt x="3358794" y="1475295"/>
                </a:lnTo>
                <a:lnTo>
                  <a:pt x="3358794" y="0"/>
                </a:lnTo>
                <a:lnTo>
                  <a:pt x="0" y="0"/>
                </a:lnTo>
                <a:lnTo>
                  <a:pt x="0" y="1475295"/>
                </a:lnTo>
                <a:close/>
              </a:path>
            </a:pathLst>
          </a:custGeom>
          <a:ln w="12699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8" name="object 2448"/>
          <p:cNvSpPr/>
          <p:nvPr/>
        </p:nvSpPr>
        <p:spPr>
          <a:xfrm>
            <a:off x="1800000" y="3426353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9" name="object 2449"/>
          <p:cNvSpPr/>
          <p:nvPr/>
        </p:nvSpPr>
        <p:spPr>
          <a:xfrm>
            <a:off x="1806350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0" name="object 2450"/>
          <p:cNvSpPr/>
          <p:nvPr/>
        </p:nvSpPr>
        <p:spPr>
          <a:xfrm>
            <a:off x="2121775" y="3426353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1" name="object 2451"/>
          <p:cNvSpPr/>
          <p:nvPr/>
        </p:nvSpPr>
        <p:spPr>
          <a:xfrm>
            <a:off x="2121775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2" name="object 2452"/>
          <p:cNvSpPr/>
          <p:nvPr/>
        </p:nvSpPr>
        <p:spPr>
          <a:xfrm>
            <a:off x="2437199" y="3426353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3" name="object 2453"/>
          <p:cNvSpPr/>
          <p:nvPr/>
        </p:nvSpPr>
        <p:spPr>
          <a:xfrm>
            <a:off x="243719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4" name="object 2454"/>
          <p:cNvSpPr/>
          <p:nvPr/>
        </p:nvSpPr>
        <p:spPr>
          <a:xfrm>
            <a:off x="3677649" y="3432707"/>
            <a:ext cx="0" cy="199847"/>
          </a:xfrm>
          <a:custGeom>
            <a:avLst/>
            <a:gdLst/>
            <a:ahLst/>
            <a:cxnLst/>
            <a:rect l="l" t="t" r="r" b="b"/>
            <a:pathLst>
              <a:path h="199847">
                <a:moveTo>
                  <a:pt x="0" y="199847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5" name="object 2455"/>
          <p:cNvSpPr/>
          <p:nvPr/>
        </p:nvSpPr>
        <p:spPr>
          <a:xfrm>
            <a:off x="1800000" y="3638904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6" name="object 2456"/>
          <p:cNvSpPr/>
          <p:nvPr/>
        </p:nvSpPr>
        <p:spPr>
          <a:xfrm>
            <a:off x="1806350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7" name="object 2457"/>
          <p:cNvSpPr/>
          <p:nvPr/>
        </p:nvSpPr>
        <p:spPr>
          <a:xfrm>
            <a:off x="2121775" y="3638904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8" name="object 2458"/>
          <p:cNvSpPr/>
          <p:nvPr/>
        </p:nvSpPr>
        <p:spPr>
          <a:xfrm>
            <a:off x="2121775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9" name="object 2459"/>
          <p:cNvSpPr/>
          <p:nvPr/>
        </p:nvSpPr>
        <p:spPr>
          <a:xfrm>
            <a:off x="2437199" y="3638904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0" name="object 2460"/>
          <p:cNvSpPr/>
          <p:nvPr/>
        </p:nvSpPr>
        <p:spPr>
          <a:xfrm>
            <a:off x="243719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1" name="object 2461"/>
          <p:cNvSpPr/>
          <p:nvPr/>
        </p:nvSpPr>
        <p:spPr>
          <a:xfrm>
            <a:off x="3677649" y="364525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2" name="object 2462"/>
          <p:cNvSpPr/>
          <p:nvPr/>
        </p:nvSpPr>
        <p:spPr>
          <a:xfrm>
            <a:off x="1800000" y="3842209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3" name="object 2463"/>
          <p:cNvSpPr/>
          <p:nvPr/>
        </p:nvSpPr>
        <p:spPr>
          <a:xfrm>
            <a:off x="1806350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4" name="object 2464"/>
          <p:cNvSpPr/>
          <p:nvPr/>
        </p:nvSpPr>
        <p:spPr>
          <a:xfrm>
            <a:off x="2121775" y="3842209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5" name="object 2465"/>
          <p:cNvSpPr/>
          <p:nvPr/>
        </p:nvSpPr>
        <p:spPr>
          <a:xfrm>
            <a:off x="2121775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6" name="object 2466"/>
          <p:cNvSpPr/>
          <p:nvPr/>
        </p:nvSpPr>
        <p:spPr>
          <a:xfrm>
            <a:off x="2437199" y="3842209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7" name="object 2467"/>
          <p:cNvSpPr/>
          <p:nvPr/>
        </p:nvSpPr>
        <p:spPr>
          <a:xfrm>
            <a:off x="243719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8" name="object 2468"/>
          <p:cNvSpPr/>
          <p:nvPr/>
        </p:nvSpPr>
        <p:spPr>
          <a:xfrm>
            <a:off x="3677649" y="3848563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9" name="object 2469"/>
          <p:cNvSpPr/>
          <p:nvPr/>
        </p:nvSpPr>
        <p:spPr>
          <a:xfrm>
            <a:off x="1800000" y="404551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0" name="object 2470"/>
          <p:cNvSpPr/>
          <p:nvPr/>
        </p:nvSpPr>
        <p:spPr>
          <a:xfrm>
            <a:off x="1806350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1" name="object 2471"/>
          <p:cNvSpPr/>
          <p:nvPr/>
        </p:nvSpPr>
        <p:spPr>
          <a:xfrm>
            <a:off x="2121775" y="404551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2" name="object 2472"/>
          <p:cNvSpPr/>
          <p:nvPr/>
        </p:nvSpPr>
        <p:spPr>
          <a:xfrm>
            <a:off x="2121775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3" name="object 2473"/>
          <p:cNvSpPr/>
          <p:nvPr/>
        </p:nvSpPr>
        <p:spPr>
          <a:xfrm>
            <a:off x="2437199" y="404551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4" name="object 2474"/>
          <p:cNvSpPr/>
          <p:nvPr/>
        </p:nvSpPr>
        <p:spPr>
          <a:xfrm>
            <a:off x="243719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5" name="object 2475"/>
          <p:cNvSpPr/>
          <p:nvPr/>
        </p:nvSpPr>
        <p:spPr>
          <a:xfrm>
            <a:off x="3677649" y="4051868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6" name="object 2476"/>
          <p:cNvSpPr/>
          <p:nvPr/>
        </p:nvSpPr>
        <p:spPr>
          <a:xfrm>
            <a:off x="1800000" y="4248820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7" name="object 2477"/>
          <p:cNvSpPr/>
          <p:nvPr/>
        </p:nvSpPr>
        <p:spPr>
          <a:xfrm>
            <a:off x="1806350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8" name="object 2478"/>
          <p:cNvSpPr/>
          <p:nvPr/>
        </p:nvSpPr>
        <p:spPr>
          <a:xfrm>
            <a:off x="2121775" y="4248820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9" name="object 2479"/>
          <p:cNvSpPr/>
          <p:nvPr/>
        </p:nvSpPr>
        <p:spPr>
          <a:xfrm>
            <a:off x="2121775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0" name="object 2480"/>
          <p:cNvSpPr/>
          <p:nvPr/>
        </p:nvSpPr>
        <p:spPr>
          <a:xfrm>
            <a:off x="2437199" y="4248820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1" name="object 2481"/>
          <p:cNvSpPr/>
          <p:nvPr/>
        </p:nvSpPr>
        <p:spPr>
          <a:xfrm>
            <a:off x="243719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2" name="object 2482"/>
          <p:cNvSpPr/>
          <p:nvPr/>
        </p:nvSpPr>
        <p:spPr>
          <a:xfrm>
            <a:off x="3677649" y="4255174"/>
            <a:ext cx="0" cy="190601"/>
          </a:xfrm>
          <a:custGeom>
            <a:avLst/>
            <a:gdLst/>
            <a:ahLst/>
            <a:cxnLst/>
            <a:rect l="l" t="t" r="r" b="b"/>
            <a:pathLst>
              <a:path h="190601">
                <a:moveTo>
                  <a:pt x="0" y="190601"/>
                </a:moveTo>
                <a:lnTo>
                  <a:pt x="0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3" name="object 2483"/>
          <p:cNvSpPr/>
          <p:nvPr/>
        </p:nvSpPr>
        <p:spPr>
          <a:xfrm>
            <a:off x="1800000" y="4452125"/>
            <a:ext cx="321779" cy="0"/>
          </a:xfrm>
          <a:custGeom>
            <a:avLst/>
            <a:gdLst/>
            <a:ahLst/>
            <a:cxnLst/>
            <a:rect l="l" t="t" r="r" b="b"/>
            <a:pathLst>
              <a:path w="321779">
                <a:moveTo>
                  <a:pt x="0" y="0"/>
                </a:moveTo>
                <a:lnTo>
                  <a:pt x="32177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4" name="object 2484"/>
          <p:cNvSpPr/>
          <p:nvPr/>
        </p:nvSpPr>
        <p:spPr>
          <a:xfrm>
            <a:off x="2121775" y="4452125"/>
            <a:ext cx="315429" cy="0"/>
          </a:xfrm>
          <a:custGeom>
            <a:avLst/>
            <a:gdLst/>
            <a:ahLst/>
            <a:cxnLst/>
            <a:rect l="l" t="t" r="r" b="b"/>
            <a:pathLst>
              <a:path w="315429">
                <a:moveTo>
                  <a:pt x="0" y="0"/>
                </a:moveTo>
                <a:lnTo>
                  <a:pt x="315429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5" name="object 2485"/>
          <p:cNvSpPr/>
          <p:nvPr/>
        </p:nvSpPr>
        <p:spPr>
          <a:xfrm>
            <a:off x="2437199" y="4452125"/>
            <a:ext cx="1246797" cy="0"/>
          </a:xfrm>
          <a:custGeom>
            <a:avLst/>
            <a:gdLst/>
            <a:ahLst/>
            <a:cxnLst/>
            <a:rect l="l" t="t" r="r" b="b"/>
            <a:pathLst>
              <a:path w="1246797">
                <a:moveTo>
                  <a:pt x="0" y="0"/>
                </a:moveTo>
                <a:lnTo>
                  <a:pt x="1246797" y="0"/>
                </a:lnTo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6" name="object 2486"/>
          <p:cNvSpPr/>
          <p:nvPr/>
        </p:nvSpPr>
        <p:spPr>
          <a:xfrm>
            <a:off x="540081" y="3536348"/>
            <a:ext cx="1134389" cy="875068"/>
          </a:xfrm>
          <a:custGeom>
            <a:avLst/>
            <a:gdLst/>
            <a:ahLst/>
            <a:cxnLst/>
            <a:rect l="l" t="t" r="r" b="b"/>
            <a:pathLst>
              <a:path w="1134389" h="875068">
                <a:moveTo>
                  <a:pt x="139" y="875017"/>
                </a:moveTo>
                <a:lnTo>
                  <a:pt x="573532" y="875068"/>
                </a:lnTo>
                <a:lnTo>
                  <a:pt x="573786" y="612711"/>
                </a:lnTo>
                <a:lnTo>
                  <a:pt x="759244" y="537540"/>
                </a:lnTo>
                <a:lnTo>
                  <a:pt x="761746" y="537502"/>
                </a:lnTo>
                <a:lnTo>
                  <a:pt x="887120" y="596938"/>
                </a:lnTo>
                <a:lnTo>
                  <a:pt x="891997" y="599706"/>
                </a:lnTo>
                <a:lnTo>
                  <a:pt x="892429" y="599833"/>
                </a:lnTo>
                <a:lnTo>
                  <a:pt x="1059091" y="737298"/>
                </a:lnTo>
                <a:lnTo>
                  <a:pt x="1059319" y="875068"/>
                </a:lnTo>
                <a:lnTo>
                  <a:pt x="1134389" y="875068"/>
                </a:lnTo>
                <a:lnTo>
                  <a:pt x="1134389" y="0"/>
                </a:lnTo>
                <a:lnTo>
                  <a:pt x="143560" y="400215"/>
                </a:lnTo>
                <a:lnTo>
                  <a:pt x="137985" y="402932"/>
                </a:lnTo>
                <a:lnTo>
                  <a:pt x="138595" y="403923"/>
                </a:lnTo>
                <a:lnTo>
                  <a:pt x="159677" y="421157"/>
                </a:lnTo>
                <a:lnTo>
                  <a:pt x="203949" y="457974"/>
                </a:lnTo>
                <a:lnTo>
                  <a:pt x="203949" y="736866"/>
                </a:lnTo>
                <a:lnTo>
                  <a:pt x="203568" y="737133"/>
                </a:lnTo>
                <a:lnTo>
                  <a:pt x="0" y="819645"/>
                </a:lnTo>
                <a:lnTo>
                  <a:pt x="139" y="875017"/>
                </a:lnTo>
                <a:close/>
              </a:path>
            </a:pathLst>
          </a:custGeom>
          <a:solidFill>
            <a:srgbClr val="4C8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7" name="object 2487"/>
          <p:cNvSpPr/>
          <p:nvPr/>
        </p:nvSpPr>
        <p:spPr>
          <a:xfrm>
            <a:off x="1113605" y="4073808"/>
            <a:ext cx="186969" cy="337654"/>
          </a:xfrm>
          <a:custGeom>
            <a:avLst/>
            <a:gdLst/>
            <a:ahLst/>
            <a:cxnLst/>
            <a:rect l="l" t="t" r="r" b="b"/>
            <a:pathLst>
              <a:path w="186969" h="337654">
                <a:moveTo>
                  <a:pt x="185724" y="88"/>
                </a:moveTo>
                <a:lnTo>
                  <a:pt x="266" y="75247"/>
                </a:lnTo>
                <a:lnTo>
                  <a:pt x="0" y="337604"/>
                </a:lnTo>
                <a:lnTo>
                  <a:pt x="20269" y="337604"/>
                </a:lnTo>
                <a:lnTo>
                  <a:pt x="25234" y="314921"/>
                </a:lnTo>
                <a:lnTo>
                  <a:pt x="38404" y="288963"/>
                </a:lnTo>
                <a:lnTo>
                  <a:pt x="40525" y="286588"/>
                </a:lnTo>
                <a:lnTo>
                  <a:pt x="45275" y="280924"/>
                </a:lnTo>
                <a:lnTo>
                  <a:pt x="53530" y="271170"/>
                </a:lnTo>
                <a:lnTo>
                  <a:pt x="59486" y="264337"/>
                </a:lnTo>
                <a:lnTo>
                  <a:pt x="82080" y="247878"/>
                </a:lnTo>
                <a:lnTo>
                  <a:pt x="83337" y="247484"/>
                </a:lnTo>
                <a:lnTo>
                  <a:pt x="106108" y="238163"/>
                </a:lnTo>
                <a:lnTo>
                  <a:pt x="120141" y="237299"/>
                </a:lnTo>
                <a:lnTo>
                  <a:pt x="128955" y="236689"/>
                </a:lnTo>
                <a:lnTo>
                  <a:pt x="147662" y="243433"/>
                </a:lnTo>
                <a:lnTo>
                  <a:pt x="160540" y="256819"/>
                </a:lnTo>
                <a:lnTo>
                  <a:pt x="162217" y="260235"/>
                </a:lnTo>
                <a:lnTo>
                  <a:pt x="162775" y="261962"/>
                </a:lnTo>
                <a:lnTo>
                  <a:pt x="165163" y="270167"/>
                </a:lnTo>
                <a:lnTo>
                  <a:pt x="167919" y="279463"/>
                </a:lnTo>
                <a:lnTo>
                  <a:pt x="167919" y="284949"/>
                </a:lnTo>
                <a:lnTo>
                  <a:pt x="166535" y="297992"/>
                </a:lnTo>
                <a:lnTo>
                  <a:pt x="166408" y="303733"/>
                </a:lnTo>
                <a:lnTo>
                  <a:pt x="165671" y="306717"/>
                </a:lnTo>
                <a:lnTo>
                  <a:pt x="157429" y="329272"/>
                </a:lnTo>
                <a:lnTo>
                  <a:pt x="152412" y="337654"/>
                </a:lnTo>
                <a:lnTo>
                  <a:pt x="186969" y="337604"/>
                </a:lnTo>
                <a:lnTo>
                  <a:pt x="186969" y="0"/>
                </a:lnTo>
                <a:lnTo>
                  <a:pt x="185724" y="8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8" name="object 2488"/>
          <p:cNvSpPr/>
          <p:nvPr/>
        </p:nvSpPr>
        <p:spPr>
          <a:xfrm>
            <a:off x="1133613" y="4176579"/>
            <a:ext cx="34683" cy="105143"/>
          </a:xfrm>
          <a:custGeom>
            <a:avLst/>
            <a:gdLst/>
            <a:ahLst/>
            <a:cxnLst/>
            <a:rect l="l" t="t" r="r" b="b"/>
            <a:pathLst>
              <a:path w="34683" h="105143">
                <a:moveTo>
                  <a:pt x="0" y="48513"/>
                </a:moveTo>
                <a:lnTo>
                  <a:pt x="0" y="59575"/>
                </a:lnTo>
                <a:lnTo>
                  <a:pt x="1473" y="75387"/>
                </a:lnTo>
                <a:lnTo>
                  <a:pt x="10490" y="92621"/>
                </a:lnTo>
                <a:lnTo>
                  <a:pt x="27089" y="104546"/>
                </a:lnTo>
                <a:lnTo>
                  <a:pt x="31623" y="105143"/>
                </a:lnTo>
                <a:lnTo>
                  <a:pt x="30149" y="102247"/>
                </a:lnTo>
                <a:lnTo>
                  <a:pt x="27901" y="99796"/>
                </a:lnTo>
                <a:lnTo>
                  <a:pt x="25527" y="97116"/>
                </a:lnTo>
                <a:lnTo>
                  <a:pt x="21767" y="92621"/>
                </a:lnTo>
                <a:lnTo>
                  <a:pt x="16497" y="74612"/>
                </a:lnTo>
                <a:lnTo>
                  <a:pt x="16548" y="68033"/>
                </a:lnTo>
                <a:lnTo>
                  <a:pt x="18008" y="49250"/>
                </a:lnTo>
                <a:lnTo>
                  <a:pt x="27901" y="23113"/>
                </a:lnTo>
                <a:lnTo>
                  <a:pt x="34683" y="12738"/>
                </a:lnTo>
                <a:lnTo>
                  <a:pt x="30886" y="9893"/>
                </a:lnTo>
                <a:lnTo>
                  <a:pt x="18402" y="0"/>
                </a:lnTo>
                <a:lnTo>
                  <a:pt x="6007" y="23761"/>
                </a:lnTo>
                <a:lnTo>
                  <a:pt x="0" y="48513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9" name="object 2489"/>
          <p:cNvSpPr/>
          <p:nvPr/>
        </p:nvSpPr>
        <p:spPr>
          <a:xfrm>
            <a:off x="1133875" y="4362776"/>
            <a:ext cx="34378" cy="48641"/>
          </a:xfrm>
          <a:custGeom>
            <a:avLst/>
            <a:gdLst/>
            <a:ahLst/>
            <a:cxnLst/>
            <a:rect l="l" t="t" r="r" b="b"/>
            <a:pathLst>
              <a:path w="34378" h="48640">
                <a:moveTo>
                  <a:pt x="34378" y="12776"/>
                </a:moveTo>
                <a:lnTo>
                  <a:pt x="32092" y="11442"/>
                </a:lnTo>
                <a:lnTo>
                  <a:pt x="18135" y="0"/>
                </a:lnTo>
                <a:lnTo>
                  <a:pt x="4965" y="25958"/>
                </a:lnTo>
                <a:lnTo>
                  <a:pt x="0" y="48641"/>
                </a:lnTo>
                <a:lnTo>
                  <a:pt x="18008" y="48641"/>
                </a:lnTo>
                <a:lnTo>
                  <a:pt x="27647" y="23101"/>
                </a:lnTo>
                <a:lnTo>
                  <a:pt x="34378" y="127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0" name="object 2490"/>
          <p:cNvSpPr/>
          <p:nvPr/>
        </p:nvSpPr>
        <p:spPr>
          <a:xfrm>
            <a:off x="1161642" y="4218047"/>
            <a:ext cx="42087" cy="66268"/>
          </a:xfrm>
          <a:custGeom>
            <a:avLst/>
            <a:gdLst/>
            <a:ahLst/>
            <a:cxnLst/>
            <a:rect l="l" t="t" r="r" b="b"/>
            <a:pathLst>
              <a:path w="42087" h="66268">
                <a:moveTo>
                  <a:pt x="37287" y="2336"/>
                </a:moveTo>
                <a:lnTo>
                  <a:pt x="36296" y="0"/>
                </a:lnTo>
                <a:lnTo>
                  <a:pt x="21297" y="8343"/>
                </a:lnTo>
                <a:lnTo>
                  <a:pt x="9169" y="15557"/>
                </a:lnTo>
                <a:lnTo>
                  <a:pt x="0" y="23241"/>
                </a:lnTo>
                <a:lnTo>
                  <a:pt x="1257" y="37630"/>
                </a:lnTo>
                <a:lnTo>
                  <a:pt x="520" y="55867"/>
                </a:lnTo>
                <a:lnTo>
                  <a:pt x="2120" y="60782"/>
                </a:lnTo>
                <a:lnTo>
                  <a:pt x="3594" y="63677"/>
                </a:lnTo>
                <a:lnTo>
                  <a:pt x="8775" y="64630"/>
                </a:lnTo>
                <a:lnTo>
                  <a:pt x="21996" y="66268"/>
                </a:lnTo>
                <a:lnTo>
                  <a:pt x="23291" y="65709"/>
                </a:lnTo>
                <a:lnTo>
                  <a:pt x="24549" y="61912"/>
                </a:lnTo>
                <a:lnTo>
                  <a:pt x="31711" y="47256"/>
                </a:lnTo>
                <a:lnTo>
                  <a:pt x="42087" y="37934"/>
                </a:lnTo>
                <a:lnTo>
                  <a:pt x="37287" y="23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1" name="object 2491"/>
          <p:cNvSpPr/>
          <p:nvPr/>
        </p:nvSpPr>
        <p:spPr>
          <a:xfrm>
            <a:off x="1150117" y="4151951"/>
            <a:ext cx="74815" cy="124421"/>
          </a:xfrm>
          <a:custGeom>
            <a:avLst/>
            <a:gdLst/>
            <a:ahLst/>
            <a:cxnLst/>
            <a:rect l="l" t="t" r="r" b="b"/>
            <a:pathLst>
              <a:path w="74815" h="124421">
                <a:moveTo>
                  <a:pt x="72656" y="0"/>
                </a:moveTo>
                <a:lnTo>
                  <a:pt x="62852" y="3848"/>
                </a:lnTo>
                <a:lnTo>
                  <a:pt x="60172" y="4673"/>
                </a:lnTo>
                <a:lnTo>
                  <a:pt x="57581" y="6261"/>
                </a:lnTo>
                <a:lnTo>
                  <a:pt x="53784" y="6095"/>
                </a:lnTo>
                <a:lnTo>
                  <a:pt x="49542" y="10159"/>
                </a:lnTo>
                <a:lnTo>
                  <a:pt x="49542" y="8686"/>
                </a:lnTo>
                <a:lnTo>
                  <a:pt x="51701" y="5359"/>
                </a:lnTo>
                <a:lnTo>
                  <a:pt x="54381" y="1562"/>
                </a:lnTo>
                <a:lnTo>
                  <a:pt x="47078" y="5359"/>
                </a:lnTo>
                <a:lnTo>
                  <a:pt x="27901" y="23672"/>
                </a:lnTo>
                <a:lnTo>
                  <a:pt x="18186" y="37376"/>
                </a:lnTo>
                <a:lnTo>
                  <a:pt x="11404" y="47739"/>
                </a:lnTo>
                <a:lnTo>
                  <a:pt x="1511" y="73875"/>
                </a:lnTo>
                <a:lnTo>
                  <a:pt x="38" y="92671"/>
                </a:lnTo>
                <a:lnTo>
                  <a:pt x="0" y="99237"/>
                </a:lnTo>
                <a:lnTo>
                  <a:pt x="5270" y="117246"/>
                </a:lnTo>
                <a:lnTo>
                  <a:pt x="9029" y="121742"/>
                </a:lnTo>
                <a:lnTo>
                  <a:pt x="11404" y="124421"/>
                </a:lnTo>
                <a:lnTo>
                  <a:pt x="12052" y="121958"/>
                </a:lnTo>
                <a:lnTo>
                  <a:pt x="12788" y="103720"/>
                </a:lnTo>
                <a:lnTo>
                  <a:pt x="11531" y="89344"/>
                </a:lnTo>
                <a:lnTo>
                  <a:pt x="9804" y="90500"/>
                </a:lnTo>
                <a:lnTo>
                  <a:pt x="9804" y="72834"/>
                </a:lnTo>
                <a:lnTo>
                  <a:pt x="20688" y="81648"/>
                </a:lnTo>
                <a:lnTo>
                  <a:pt x="32829" y="74434"/>
                </a:lnTo>
                <a:lnTo>
                  <a:pt x="47815" y="66103"/>
                </a:lnTo>
                <a:lnTo>
                  <a:pt x="48806" y="66103"/>
                </a:lnTo>
                <a:lnTo>
                  <a:pt x="58877" y="74345"/>
                </a:lnTo>
                <a:lnTo>
                  <a:pt x="68084" y="70675"/>
                </a:lnTo>
                <a:lnTo>
                  <a:pt x="68338" y="66916"/>
                </a:lnTo>
                <a:lnTo>
                  <a:pt x="67729" y="62864"/>
                </a:lnTo>
                <a:lnTo>
                  <a:pt x="48336" y="47002"/>
                </a:lnTo>
                <a:lnTo>
                  <a:pt x="27558" y="58673"/>
                </a:lnTo>
                <a:lnTo>
                  <a:pt x="22237" y="62471"/>
                </a:lnTo>
                <a:lnTo>
                  <a:pt x="20942" y="61175"/>
                </a:lnTo>
                <a:lnTo>
                  <a:pt x="30111" y="46177"/>
                </a:lnTo>
                <a:lnTo>
                  <a:pt x="37325" y="36804"/>
                </a:lnTo>
                <a:lnTo>
                  <a:pt x="38747" y="34569"/>
                </a:lnTo>
                <a:lnTo>
                  <a:pt x="47040" y="24066"/>
                </a:lnTo>
                <a:lnTo>
                  <a:pt x="53517" y="16548"/>
                </a:lnTo>
                <a:lnTo>
                  <a:pt x="52273" y="15811"/>
                </a:lnTo>
                <a:lnTo>
                  <a:pt x="54863" y="12357"/>
                </a:lnTo>
                <a:lnTo>
                  <a:pt x="56159" y="7569"/>
                </a:lnTo>
                <a:lnTo>
                  <a:pt x="57061" y="7480"/>
                </a:lnTo>
                <a:lnTo>
                  <a:pt x="66916" y="15773"/>
                </a:lnTo>
                <a:lnTo>
                  <a:pt x="70713" y="18580"/>
                </a:lnTo>
                <a:lnTo>
                  <a:pt x="71704" y="14820"/>
                </a:lnTo>
                <a:lnTo>
                  <a:pt x="74815" y="609"/>
                </a:lnTo>
                <a:lnTo>
                  <a:pt x="72656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2" name="object 2492"/>
          <p:cNvSpPr/>
          <p:nvPr/>
        </p:nvSpPr>
        <p:spPr>
          <a:xfrm>
            <a:off x="1151884" y="4338147"/>
            <a:ext cx="73050" cy="73266"/>
          </a:xfrm>
          <a:custGeom>
            <a:avLst/>
            <a:gdLst/>
            <a:ahLst/>
            <a:cxnLst/>
            <a:rect l="l" t="t" r="r" b="b"/>
            <a:pathLst>
              <a:path w="73050" h="73266">
                <a:moveTo>
                  <a:pt x="70891" y="0"/>
                </a:moveTo>
                <a:lnTo>
                  <a:pt x="64325" y="2590"/>
                </a:lnTo>
                <a:lnTo>
                  <a:pt x="58407" y="4660"/>
                </a:lnTo>
                <a:lnTo>
                  <a:pt x="55816" y="6261"/>
                </a:lnTo>
                <a:lnTo>
                  <a:pt x="54559" y="5486"/>
                </a:lnTo>
                <a:lnTo>
                  <a:pt x="51282" y="6870"/>
                </a:lnTo>
                <a:lnTo>
                  <a:pt x="47040" y="10883"/>
                </a:lnTo>
                <a:lnTo>
                  <a:pt x="47040" y="9461"/>
                </a:lnTo>
                <a:lnTo>
                  <a:pt x="49987" y="6388"/>
                </a:lnTo>
                <a:lnTo>
                  <a:pt x="49936" y="5359"/>
                </a:lnTo>
                <a:lnTo>
                  <a:pt x="52616" y="1549"/>
                </a:lnTo>
                <a:lnTo>
                  <a:pt x="45313" y="5359"/>
                </a:lnTo>
                <a:lnTo>
                  <a:pt x="26136" y="23672"/>
                </a:lnTo>
                <a:lnTo>
                  <a:pt x="16370" y="37414"/>
                </a:lnTo>
                <a:lnTo>
                  <a:pt x="9639" y="47739"/>
                </a:lnTo>
                <a:lnTo>
                  <a:pt x="0" y="73266"/>
                </a:lnTo>
                <a:lnTo>
                  <a:pt x="33820" y="73266"/>
                </a:lnTo>
                <a:lnTo>
                  <a:pt x="36283" y="71412"/>
                </a:lnTo>
                <a:lnTo>
                  <a:pt x="46570" y="66141"/>
                </a:lnTo>
                <a:lnTo>
                  <a:pt x="47040" y="66090"/>
                </a:lnTo>
                <a:lnTo>
                  <a:pt x="55600" y="73266"/>
                </a:lnTo>
                <a:lnTo>
                  <a:pt x="60820" y="73266"/>
                </a:lnTo>
                <a:lnTo>
                  <a:pt x="66662" y="70243"/>
                </a:lnTo>
                <a:lnTo>
                  <a:pt x="65963" y="62852"/>
                </a:lnTo>
                <a:lnTo>
                  <a:pt x="61391" y="59359"/>
                </a:lnTo>
                <a:lnTo>
                  <a:pt x="46570" y="47002"/>
                </a:lnTo>
                <a:lnTo>
                  <a:pt x="23545" y="60172"/>
                </a:lnTo>
                <a:lnTo>
                  <a:pt x="20472" y="62471"/>
                </a:lnTo>
                <a:lnTo>
                  <a:pt x="19176" y="61175"/>
                </a:lnTo>
                <a:lnTo>
                  <a:pt x="28346" y="46228"/>
                </a:lnTo>
                <a:lnTo>
                  <a:pt x="33781" y="39484"/>
                </a:lnTo>
                <a:lnTo>
                  <a:pt x="35166" y="37414"/>
                </a:lnTo>
                <a:lnTo>
                  <a:pt x="36982" y="34556"/>
                </a:lnTo>
                <a:lnTo>
                  <a:pt x="45275" y="24066"/>
                </a:lnTo>
                <a:lnTo>
                  <a:pt x="51752" y="16548"/>
                </a:lnTo>
                <a:lnTo>
                  <a:pt x="50545" y="15811"/>
                </a:lnTo>
                <a:lnTo>
                  <a:pt x="53009" y="12052"/>
                </a:lnTo>
                <a:lnTo>
                  <a:pt x="54394" y="7556"/>
                </a:lnTo>
                <a:lnTo>
                  <a:pt x="55295" y="7467"/>
                </a:lnTo>
                <a:lnTo>
                  <a:pt x="65189" y="15773"/>
                </a:lnTo>
                <a:lnTo>
                  <a:pt x="68948" y="18580"/>
                </a:lnTo>
                <a:lnTo>
                  <a:pt x="69938" y="14820"/>
                </a:lnTo>
                <a:lnTo>
                  <a:pt x="73050" y="609"/>
                </a:lnTo>
                <a:lnTo>
                  <a:pt x="70891" y="0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3" name="object 2493"/>
          <p:cNvSpPr/>
          <p:nvPr/>
        </p:nvSpPr>
        <p:spPr>
          <a:xfrm>
            <a:off x="540128" y="3840222"/>
            <a:ext cx="203898" cy="432993"/>
          </a:xfrm>
          <a:custGeom>
            <a:avLst/>
            <a:gdLst/>
            <a:ahLst/>
            <a:cxnLst/>
            <a:rect l="l" t="t" r="r" b="b"/>
            <a:pathLst>
              <a:path w="203898" h="432993">
                <a:moveTo>
                  <a:pt x="393" y="250952"/>
                </a:moveTo>
                <a:lnTo>
                  <a:pt x="20904" y="282232"/>
                </a:lnTo>
                <a:lnTo>
                  <a:pt x="201574" y="431177"/>
                </a:lnTo>
                <a:lnTo>
                  <a:pt x="203898" y="432993"/>
                </a:lnTo>
                <a:lnTo>
                  <a:pt x="203898" y="154089"/>
                </a:lnTo>
                <a:lnTo>
                  <a:pt x="159626" y="117284"/>
                </a:lnTo>
                <a:lnTo>
                  <a:pt x="138544" y="100050"/>
                </a:lnTo>
                <a:lnTo>
                  <a:pt x="137934" y="99060"/>
                </a:lnTo>
                <a:lnTo>
                  <a:pt x="134099" y="96291"/>
                </a:lnTo>
                <a:lnTo>
                  <a:pt x="53746" y="30289"/>
                </a:lnTo>
                <a:lnTo>
                  <a:pt x="53047" y="29248"/>
                </a:lnTo>
                <a:lnTo>
                  <a:pt x="48475" y="25742"/>
                </a:lnTo>
                <a:lnTo>
                  <a:pt x="45529" y="23291"/>
                </a:lnTo>
                <a:lnTo>
                  <a:pt x="40957" y="19697"/>
                </a:lnTo>
                <a:lnTo>
                  <a:pt x="36499" y="15773"/>
                </a:lnTo>
                <a:lnTo>
                  <a:pt x="33477" y="14262"/>
                </a:lnTo>
                <a:lnTo>
                  <a:pt x="23888" y="10363"/>
                </a:lnTo>
                <a:lnTo>
                  <a:pt x="21475" y="9029"/>
                </a:lnTo>
                <a:lnTo>
                  <a:pt x="17627" y="7734"/>
                </a:lnTo>
                <a:lnTo>
                  <a:pt x="0" y="0"/>
                </a:lnTo>
                <a:lnTo>
                  <a:pt x="0" y="250774"/>
                </a:lnTo>
                <a:lnTo>
                  <a:pt x="393" y="250952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4" name="object 2494"/>
          <p:cNvSpPr/>
          <p:nvPr/>
        </p:nvSpPr>
        <p:spPr>
          <a:xfrm>
            <a:off x="1198924" y="4218045"/>
            <a:ext cx="25234" cy="52184"/>
          </a:xfrm>
          <a:custGeom>
            <a:avLst/>
            <a:gdLst/>
            <a:ahLst/>
            <a:cxnLst/>
            <a:rect l="l" t="t" r="r" b="b"/>
            <a:pathLst>
              <a:path w="25234" h="52184">
                <a:moveTo>
                  <a:pt x="10071" y="8254"/>
                </a:moveTo>
                <a:lnTo>
                  <a:pt x="0" y="0"/>
                </a:lnTo>
                <a:lnTo>
                  <a:pt x="0" y="2336"/>
                </a:lnTo>
                <a:lnTo>
                  <a:pt x="4800" y="37934"/>
                </a:lnTo>
                <a:lnTo>
                  <a:pt x="7302" y="52184"/>
                </a:lnTo>
                <a:lnTo>
                  <a:pt x="9804" y="51371"/>
                </a:lnTo>
                <a:lnTo>
                  <a:pt x="24803" y="45402"/>
                </a:lnTo>
                <a:lnTo>
                  <a:pt x="25196" y="44894"/>
                </a:lnTo>
                <a:lnTo>
                  <a:pt x="25234" y="41821"/>
                </a:lnTo>
                <a:lnTo>
                  <a:pt x="23545" y="26263"/>
                </a:lnTo>
                <a:lnTo>
                  <a:pt x="21818" y="18059"/>
                </a:lnTo>
                <a:lnTo>
                  <a:pt x="10071" y="8254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5" name="object 2495"/>
          <p:cNvSpPr/>
          <p:nvPr/>
        </p:nvSpPr>
        <p:spPr>
          <a:xfrm>
            <a:off x="1152010" y="4135501"/>
            <a:ext cx="60871" cy="53822"/>
          </a:xfrm>
          <a:custGeom>
            <a:avLst/>
            <a:gdLst/>
            <a:ahLst/>
            <a:cxnLst/>
            <a:rect l="l" t="t" r="r" b="b"/>
            <a:pathLst>
              <a:path w="60871" h="53822">
                <a:moveTo>
                  <a:pt x="16294" y="53822"/>
                </a:moveTo>
                <a:lnTo>
                  <a:pt x="26009" y="40132"/>
                </a:lnTo>
                <a:lnTo>
                  <a:pt x="16941" y="51104"/>
                </a:lnTo>
                <a:lnTo>
                  <a:pt x="15506" y="51104"/>
                </a:lnTo>
                <a:lnTo>
                  <a:pt x="12661" y="47815"/>
                </a:lnTo>
                <a:lnTo>
                  <a:pt x="10934" y="47294"/>
                </a:lnTo>
                <a:lnTo>
                  <a:pt x="8166" y="44056"/>
                </a:lnTo>
                <a:lnTo>
                  <a:pt x="4406" y="41071"/>
                </a:lnTo>
                <a:lnTo>
                  <a:pt x="1816" y="39738"/>
                </a:lnTo>
                <a:lnTo>
                  <a:pt x="0" y="41071"/>
                </a:lnTo>
                <a:lnTo>
                  <a:pt x="12484" y="50977"/>
                </a:lnTo>
                <a:lnTo>
                  <a:pt x="16294" y="53822"/>
                </a:lnTo>
                <a:close/>
              </a:path>
              <a:path w="60871" h="53822">
                <a:moveTo>
                  <a:pt x="52489" y="18008"/>
                </a:moveTo>
                <a:lnTo>
                  <a:pt x="53009" y="17830"/>
                </a:lnTo>
                <a:lnTo>
                  <a:pt x="56807" y="15544"/>
                </a:lnTo>
                <a:lnTo>
                  <a:pt x="60871" y="12573"/>
                </a:lnTo>
                <a:lnTo>
                  <a:pt x="57632" y="9715"/>
                </a:lnTo>
                <a:lnTo>
                  <a:pt x="53708" y="8331"/>
                </a:lnTo>
                <a:lnTo>
                  <a:pt x="51536" y="4572"/>
                </a:lnTo>
                <a:lnTo>
                  <a:pt x="48602" y="2197"/>
                </a:lnTo>
                <a:lnTo>
                  <a:pt x="47040" y="812"/>
                </a:lnTo>
                <a:lnTo>
                  <a:pt x="43675" y="0"/>
                </a:lnTo>
                <a:lnTo>
                  <a:pt x="21081" y="16446"/>
                </a:lnTo>
                <a:lnTo>
                  <a:pt x="15125" y="23241"/>
                </a:lnTo>
                <a:lnTo>
                  <a:pt x="6870" y="32994"/>
                </a:lnTo>
                <a:lnTo>
                  <a:pt x="2120" y="38696"/>
                </a:lnTo>
                <a:lnTo>
                  <a:pt x="5664" y="41287"/>
                </a:lnTo>
                <a:lnTo>
                  <a:pt x="8166" y="44056"/>
                </a:lnTo>
                <a:lnTo>
                  <a:pt x="9423" y="44272"/>
                </a:lnTo>
                <a:lnTo>
                  <a:pt x="12661" y="47815"/>
                </a:lnTo>
                <a:lnTo>
                  <a:pt x="13957" y="48031"/>
                </a:lnTo>
                <a:lnTo>
                  <a:pt x="16941" y="51104"/>
                </a:lnTo>
                <a:lnTo>
                  <a:pt x="26009" y="40132"/>
                </a:lnTo>
                <a:lnTo>
                  <a:pt x="45186" y="21805"/>
                </a:lnTo>
                <a:lnTo>
                  <a:pt x="52489" y="18008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6" name="object 2496"/>
          <p:cNvSpPr/>
          <p:nvPr/>
        </p:nvSpPr>
        <p:spPr>
          <a:xfrm>
            <a:off x="1152019" y="4321685"/>
            <a:ext cx="61429" cy="53873"/>
          </a:xfrm>
          <a:custGeom>
            <a:avLst/>
            <a:gdLst/>
            <a:ahLst/>
            <a:cxnLst/>
            <a:rect l="l" t="t" r="r" b="b"/>
            <a:pathLst>
              <a:path w="61429" h="53873">
                <a:moveTo>
                  <a:pt x="25996" y="40131"/>
                </a:moveTo>
                <a:lnTo>
                  <a:pt x="16929" y="51104"/>
                </a:lnTo>
                <a:lnTo>
                  <a:pt x="15506" y="51104"/>
                </a:lnTo>
                <a:lnTo>
                  <a:pt x="12649" y="47828"/>
                </a:lnTo>
                <a:lnTo>
                  <a:pt x="10922" y="47345"/>
                </a:lnTo>
                <a:lnTo>
                  <a:pt x="7162" y="44322"/>
                </a:lnTo>
                <a:lnTo>
                  <a:pt x="4406" y="41084"/>
                </a:lnTo>
                <a:lnTo>
                  <a:pt x="1803" y="39750"/>
                </a:lnTo>
                <a:lnTo>
                  <a:pt x="0" y="41084"/>
                </a:lnTo>
                <a:lnTo>
                  <a:pt x="13944" y="52539"/>
                </a:lnTo>
                <a:lnTo>
                  <a:pt x="16243" y="53873"/>
                </a:lnTo>
                <a:lnTo>
                  <a:pt x="25996" y="40131"/>
                </a:lnTo>
                <a:close/>
              </a:path>
              <a:path w="61429" h="53873">
                <a:moveTo>
                  <a:pt x="56807" y="15595"/>
                </a:moveTo>
                <a:lnTo>
                  <a:pt x="61429" y="12572"/>
                </a:lnTo>
                <a:lnTo>
                  <a:pt x="58178" y="12103"/>
                </a:lnTo>
                <a:lnTo>
                  <a:pt x="56019" y="8343"/>
                </a:lnTo>
                <a:lnTo>
                  <a:pt x="53086" y="6007"/>
                </a:lnTo>
                <a:lnTo>
                  <a:pt x="49326" y="2984"/>
                </a:lnTo>
                <a:lnTo>
                  <a:pt x="45440" y="1600"/>
                </a:lnTo>
                <a:lnTo>
                  <a:pt x="43675" y="0"/>
                </a:lnTo>
                <a:lnTo>
                  <a:pt x="21082" y="16459"/>
                </a:lnTo>
                <a:lnTo>
                  <a:pt x="15113" y="23291"/>
                </a:lnTo>
                <a:lnTo>
                  <a:pt x="6858" y="33045"/>
                </a:lnTo>
                <a:lnTo>
                  <a:pt x="2108" y="38709"/>
                </a:lnTo>
                <a:lnTo>
                  <a:pt x="5651" y="41300"/>
                </a:lnTo>
                <a:lnTo>
                  <a:pt x="8890" y="44843"/>
                </a:lnTo>
                <a:lnTo>
                  <a:pt x="10185" y="45059"/>
                </a:lnTo>
                <a:lnTo>
                  <a:pt x="12649" y="47828"/>
                </a:lnTo>
                <a:lnTo>
                  <a:pt x="13944" y="48082"/>
                </a:lnTo>
                <a:lnTo>
                  <a:pt x="16929" y="51104"/>
                </a:lnTo>
                <a:lnTo>
                  <a:pt x="25996" y="40131"/>
                </a:lnTo>
                <a:lnTo>
                  <a:pt x="45186" y="21818"/>
                </a:lnTo>
                <a:lnTo>
                  <a:pt x="52489" y="18021"/>
                </a:lnTo>
                <a:lnTo>
                  <a:pt x="52997" y="17843"/>
                </a:lnTo>
                <a:lnTo>
                  <a:pt x="56807" y="15595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7" name="object 2497"/>
          <p:cNvSpPr/>
          <p:nvPr/>
        </p:nvSpPr>
        <p:spPr>
          <a:xfrm>
            <a:off x="540134" y="3504736"/>
            <a:ext cx="171843" cy="358775"/>
          </a:xfrm>
          <a:custGeom>
            <a:avLst/>
            <a:gdLst/>
            <a:ahLst/>
            <a:cxnLst/>
            <a:rect l="l" t="t" r="r" b="b"/>
            <a:pathLst>
              <a:path w="171843" h="358775">
                <a:moveTo>
                  <a:pt x="166268" y="29629"/>
                </a:moveTo>
                <a:lnTo>
                  <a:pt x="170802" y="7861"/>
                </a:lnTo>
                <a:lnTo>
                  <a:pt x="171843" y="38"/>
                </a:lnTo>
                <a:lnTo>
                  <a:pt x="153009" y="38"/>
                </a:lnTo>
                <a:lnTo>
                  <a:pt x="154305" y="4267"/>
                </a:lnTo>
                <a:lnTo>
                  <a:pt x="148386" y="8724"/>
                </a:lnTo>
                <a:lnTo>
                  <a:pt x="145021" y="9931"/>
                </a:lnTo>
                <a:lnTo>
                  <a:pt x="142125" y="9931"/>
                </a:lnTo>
                <a:lnTo>
                  <a:pt x="139014" y="10579"/>
                </a:lnTo>
                <a:lnTo>
                  <a:pt x="135293" y="12179"/>
                </a:lnTo>
                <a:lnTo>
                  <a:pt x="127482" y="13944"/>
                </a:lnTo>
                <a:lnTo>
                  <a:pt x="121729" y="15849"/>
                </a:lnTo>
                <a:lnTo>
                  <a:pt x="117462" y="19126"/>
                </a:lnTo>
                <a:lnTo>
                  <a:pt x="111925" y="27165"/>
                </a:lnTo>
                <a:lnTo>
                  <a:pt x="113830" y="35636"/>
                </a:lnTo>
                <a:lnTo>
                  <a:pt x="108381" y="42418"/>
                </a:lnTo>
                <a:lnTo>
                  <a:pt x="110070" y="55156"/>
                </a:lnTo>
                <a:lnTo>
                  <a:pt x="93395" y="53479"/>
                </a:lnTo>
                <a:lnTo>
                  <a:pt x="91757" y="52870"/>
                </a:lnTo>
                <a:lnTo>
                  <a:pt x="89674" y="48983"/>
                </a:lnTo>
                <a:lnTo>
                  <a:pt x="88252" y="48120"/>
                </a:lnTo>
                <a:lnTo>
                  <a:pt x="80695" y="46647"/>
                </a:lnTo>
                <a:lnTo>
                  <a:pt x="76288" y="42849"/>
                </a:lnTo>
                <a:lnTo>
                  <a:pt x="67170" y="38404"/>
                </a:lnTo>
                <a:lnTo>
                  <a:pt x="59651" y="35420"/>
                </a:lnTo>
                <a:lnTo>
                  <a:pt x="52959" y="30886"/>
                </a:lnTo>
                <a:lnTo>
                  <a:pt x="45402" y="29413"/>
                </a:lnTo>
                <a:lnTo>
                  <a:pt x="36410" y="28638"/>
                </a:lnTo>
                <a:lnTo>
                  <a:pt x="31699" y="18872"/>
                </a:lnTo>
                <a:lnTo>
                  <a:pt x="44450" y="14427"/>
                </a:lnTo>
                <a:lnTo>
                  <a:pt x="67640" y="6858"/>
                </a:lnTo>
                <a:lnTo>
                  <a:pt x="80695" y="4102"/>
                </a:lnTo>
                <a:lnTo>
                  <a:pt x="88252" y="1892"/>
                </a:lnTo>
                <a:lnTo>
                  <a:pt x="89242" y="38"/>
                </a:lnTo>
                <a:lnTo>
                  <a:pt x="33642" y="0"/>
                </a:lnTo>
                <a:lnTo>
                  <a:pt x="21805" y="6781"/>
                </a:lnTo>
                <a:lnTo>
                  <a:pt x="6134" y="13639"/>
                </a:lnTo>
                <a:lnTo>
                  <a:pt x="0" y="18618"/>
                </a:lnTo>
                <a:lnTo>
                  <a:pt x="38" y="102730"/>
                </a:lnTo>
                <a:lnTo>
                  <a:pt x="3314" y="103759"/>
                </a:lnTo>
                <a:lnTo>
                  <a:pt x="11620" y="105232"/>
                </a:lnTo>
                <a:lnTo>
                  <a:pt x="21513" y="105752"/>
                </a:lnTo>
                <a:lnTo>
                  <a:pt x="22072" y="61861"/>
                </a:lnTo>
                <a:lnTo>
                  <a:pt x="25869" y="58178"/>
                </a:lnTo>
                <a:lnTo>
                  <a:pt x="33388" y="55638"/>
                </a:lnTo>
                <a:lnTo>
                  <a:pt x="33477" y="349745"/>
                </a:lnTo>
                <a:lnTo>
                  <a:pt x="36499" y="351256"/>
                </a:lnTo>
                <a:lnTo>
                  <a:pt x="36893" y="55638"/>
                </a:lnTo>
                <a:lnTo>
                  <a:pt x="41719" y="55638"/>
                </a:lnTo>
                <a:lnTo>
                  <a:pt x="43154" y="56413"/>
                </a:lnTo>
                <a:lnTo>
                  <a:pt x="43243" y="356527"/>
                </a:lnTo>
                <a:lnTo>
                  <a:pt x="45529" y="358775"/>
                </a:lnTo>
                <a:lnTo>
                  <a:pt x="45961" y="57150"/>
                </a:lnTo>
                <a:lnTo>
                  <a:pt x="47942" y="57759"/>
                </a:lnTo>
                <a:lnTo>
                  <a:pt x="50673" y="59397"/>
                </a:lnTo>
                <a:lnTo>
                  <a:pt x="52959" y="62420"/>
                </a:lnTo>
                <a:lnTo>
                  <a:pt x="53301" y="105752"/>
                </a:lnTo>
                <a:lnTo>
                  <a:pt x="72999" y="103759"/>
                </a:lnTo>
                <a:lnTo>
                  <a:pt x="97536" y="95161"/>
                </a:lnTo>
                <a:lnTo>
                  <a:pt x="100736" y="91706"/>
                </a:lnTo>
                <a:lnTo>
                  <a:pt x="112318" y="86563"/>
                </a:lnTo>
                <a:lnTo>
                  <a:pt x="112661" y="86918"/>
                </a:lnTo>
                <a:lnTo>
                  <a:pt x="117500" y="84455"/>
                </a:lnTo>
                <a:lnTo>
                  <a:pt x="139750" y="69164"/>
                </a:lnTo>
                <a:lnTo>
                  <a:pt x="166268" y="2962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8" name="object 2498"/>
          <p:cNvSpPr/>
          <p:nvPr/>
        </p:nvSpPr>
        <p:spPr>
          <a:xfrm>
            <a:off x="571834" y="3504775"/>
            <a:ext cx="96380" cy="55118"/>
          </a:xfrm>
          <a:custGeom>
            <a:avLst/>
            <a:gdLst/>
            <a:ahLst/>
            <a:cxnLst/>
            <a:rect l="l" t="t" r="r" b="b"/>
            <a:pathLst>
              <a:path w="96380" h="55117">
                <a:moveTo>
                  <a:pt x="76301" y="0"/>
                </a:moveTo>
                <a:lnTo>
                  <a:pt x="57543" y="0"/>
                </a:lnTo>
                <a:lnTo>
                  <a:pt x="56553" y="1854"/>
                </a:lnTo>
                <a:lnTo>
                  <a:pt x="48996" y="4063"/>
                </a:lnTo>
                <a:lnTo>
                  <a:pt x="35941" y="6819"/>
                </a:lnTo>
                <a:lnTo>
                  <a:pt x="12750" y="14389"/>
                </a:lnTo>
                <a:lnTo>
                  <a:pt x="0" y="18834"/>
                </a:lnTo>
                <a:lnTo>
                  <a:pt x="4711" y="28600"/>
                </a:lnTo>
                <a:lnTo>
                  <a:pt x="13703" y="29375"/>
                </a:lnTo>
                <a:lnTo>
                  <a:pt x="21259" y="30848"/>
                </a:lnTo>
                <a:lnTo>
                  <a:pt x="27952" y="35382"/>
                </a:lnTo>
                <a:lnTo>
                  <a:pt x="35471" y="38366"/>
                </a:lnTo>
                <a:lnTo>
                  <a:pt x="44589" y="42811"/>
                </a:lnTo>
                <a:lnTo>
                  <a:pt x="48996" y="46608"/>
                </a:lnTo>
                <a:lnTo>
                  <a:pt x="56553" y="48082"/>
                </a:lnTo>
                <a:lnTo>
                  <a:pt x="57975" y="48945"/>
                </a:lnTo>
                <a:lnTo>
                  <a:pt x="60058" y="52831"/>
                </a:lnTo>
                <a:lnTo>
                  <a:pt x="61696" y="53441"/>
                </a:lnTo>
                <a:lnTo>
                  <a:pt x="78371" y="55117"/>
                </a:lnTo>
                <a:lnTo>
                  <a:pt x="76682" y="42379"/>
                </a:lnTo>
                <a:lnTo>
                  <a:pt x="82130" y="35598"/>
                </a:lnTo>
                <a:lnTo>
                  <a:pt x="80225" y="27127"/>
                </a:lnTo>
                <a:lnTo>
                  <a:pt x="85763" y="19088"/>
                </a:lnTo>
                <a:lnTo>
                  <a:pt x="86360" y="17322"/>
                </a:lnTo>
                <a:lnTo>
                  <a:pt x="90030" y="15811"/>
                </a:lnTo>
                <a:lnTo>
                  <a:pt x="95783" y="13906"/>
                </a:lnTo>
                <a:lnTo>
                  <a:pt x="96380" y="10629"/>
                </a:lnTo>
                <a:lnTo>
                  <a:pt x="94742" y="13131"/>
                </a:lnTo>
                <a:lnTo>
                  <a:pt x="94094" y="9804"/>
                </a:lnTo>
                <a:lnTo>
                  <a:pt x="92494" y="12395"/>
                </a:lnTo>
                <a:lnTo>
                  <a:pt x="92329" y="9118"/>
                </a:lnTo>
                <a:lnTo>
                  <a:pt x="94310" y="8077"/>
                </a:lnTo>
                <a:lnTo>
                  <a:pt x="90297" y="8331"/>
                </a:lnTo>
                <a:lnTo>
                  <a:pt x="78028" y="11315"/>
                </a:lnTo>
                <a:lnTo>
                  <a:pt x="74993" y="13563"/>
                </a:lnTo>
                <a:lnTo>
                  <a:pt x="70078" y="20650"/>
                </a:lnTo>
                <a:lnTo>
                  <a:pt x="66014" y="23329"/>
                </a:lnTo>
                <a:lnTo>
                  <a:pt x="62560" y="26657"/>
                </a:lnTo>
                <a:lnTo>
                  <a:pt x="59575" y="24015"/>
                </a:lnTo>
                <a:lnTo>
                  <a:pt x="50939" y="18224"/>
                </a:lnTo>
                <a:lnTo>
                  <a:pt x="50888" y="17411"/>
                </a:lnTo>
                <a:lnTo>
                  <a:pt x="53492" y="16497"/>
                </a:lnTo>
                <a:lnTo>
                  <a:pt x="53403" y="15773"/>
                </a:lnTo>
                <a:lnTo>
                  <a:pt x="56426" y="15811"/>
                </a:lnTo>
                <a:lnTo>
                  <a:pt x="56375" y="15074"/>
                </a:lnTo>
                <a:lnTo>
                  <a:pt x="59359" y="13601"/>
                </a:lnTo>
                <a:lnTo>
                  <a:pt x="62293" y="12953"/>
                </a:lnTo>
                <a:lnTo>
                  <a:pt x="66967" y="11404"/>
                </a:lnTo>
                <a:lnTo>
                  <a:pt x="67830" y="10629"/>
                </a:lnTo>
                <a:lnTo>
                  <a:pt x="70586" y="9931"/>
                </a:lnTo>
                <a:lnTo>
                  <a:pt x="73533" y="9067"/>
                </a:lnTo>
                <a:lnTo>
                  <a:pt x="76034" y="1765"/>
                </a:lnTo>
                <a:lnTo>
                  <a:pt x="76301" y="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9" name="object 2499"/>
          <p:cNvSpPr/>
          <p:nvPr/>
        </p:nvSpPr>
        <p:spPr>
          <a:xfrm>
            <a:off x="1208999" y="4156571"/>
            <a:ext cx="72529" cy="87744"/>
          </a:xfrm>
          <a:custGeom>
            <a:avLst/>
            <a:gdLst/>
            <a:ahLst/>
            <a:cxnLst/>
            <a:rect l="l" t="t" r="r" b="b"/>
            <a:pathLst>
              <a:path w="72529" h="87744">
                <a:moveTo>
                  <a:pt x="8813" y="35001"/>
                </a:moveTo>
                <a:lnTo>
                  <a:pt x="39268" y="26276"/>
                </a:lnTo>
                <a:lnTo>
                  <a:pt x="62026" y="22428"/>
                </a:lnTo>
                <a:lnTo>
                  <a:pt x="62026" y="40741"/>
                </a:lnTo>
                <a:lnTo>
                  <a:pt x="60350" y="41351"/>
                </a:lnTo>
                <a:lnTo>
                  <a:pt x="42290" y="44284"/>
                </a:lnTo>
                <a:lnTo>
                  <a:pt x="28028" y="48082"/>
                </a:lnTo>
                <a:lnTo>
                  <a:pt x="23761" y="48005"/>
                </a:lnTo>
                <a:lnTo>
                  <a:pt x="15506" y="41224"/>
                </a:lnTo>
                <a:lnTo>
                  <a:pt x="15074" y="41046"/>
                </a:lnTo>
                <a:lnTo>
                  <a:pt x="14516" y="51841"/>
                </a:lnTo>
                <a:lnTo>
                  <a:pt x="8458" y="53276"/>
                </a:lnTo>
                <a:lnTo>
                  <a:pt x="8851" y="58242"/>
                </a:lnTo>
                <a:lnTo>
                  <a:pt x="9461" y="62293"/>
                </a:lnTo>
                <a:lnTo>
                  <a:pt x="9194" y="66052"/>
                </a:lnTo>
                <a:lnTo>
                  <a:pt x="0" y="69722"/>
                </a:lnTo>
                <a:lnTo>
                  <a:pt x="11747" y="79540"/>
                </a:lnTo>
                <a:lnTo>
                  <a:pt x="13474" y="87744"/>
                </a:lnTo>
                <a:lnTo>
                  <a:pt x="26517" y="83337"/>
                </a:lnTo>
                <a:lnTo>
                  <a:pt x="36283" y="80263"/>
                </a:lnTo>
                <a:lnTo>
                  <a:pt x="47866" y="82295"/>
                </a:lnTo>
                <a:lnTo>
                  <a:pt x="52400" y="75564"/>
                </a:lnTo>
                <a:lnTo>
                  <a:pt x="51536" y="75044"/>
                </a:lnTo>
                <a:lnTo>
                  <a:pt x="51485" y="72326"/>
                </a:lnTo>
                <a:lnTo>
                  <a:pt x="52958" y="63982"/>
                </a:lnTo>
                <a:lnTo>
                  <a:pt x="55244" y="58496"/>
                </a:lnTo>
                <a:lnTo>
                  <a:pt x="51917" y="50241"/>
                </a:lnTo>
                <a:lnTo>
                  <a:pt x="63626" y="43116"/>
                </a:lnTo>
                <a:lnTo>
                  <a:pt x="67297" y="32537"/>
                </a:lnTo>
                <a:lnTo>
                  <a:pt x="71145" y="28994"/>
                </a:lnTo>
                <a:lnTo>
                  <a:pt x="72529" y="15989"/>
                </a:lnTo>
                <a:lnTo>
                  <a:pt x="72529" y="10502"/>
                </a:lnTo>
                <a:lnTo>
                  <a:pt x="69761" y="1219"/>
                </a:lnTo>
                <a:lnTo>
                  <a:pt x="64795" y="2247"/>
                </a:lnTo>
                <a:lnTo>
                  <a:pt x="59486" y="2247"/>
                </a:lnTo>
                <a:lnTo>
                  <a:pt x="67348" y="736"/>
                </a:lnTo>
                <a:lnTo>
                  <a:pt x="40728" y="1511"/>
                </a:lnTo>
                <a:lnTo>
                  <a:pt x="47815" y="0"/>
                </a:lnTo>
                <a:lnTo>
                  <a:pt x="42290" y="0"/>
                </a:lnTo>
                <a:lnTo>
                  <a:pt x="39217" y="698"/>
                </a:lnTo>
                <a:lnTo>
                  <a:pt x="27304" y="6057"/>
                </a:lnTo>
                <a:lnTo>
                  <a:pt x="24269" y="5143"/>
                </a:lnTo>
                <a:lnTo>
                  <a:pt x="12826" y="10198"/>
                </a:lnTo>
                <a:lnTo>
                  <a:pt x="11836" y="13957"/>
                </a:lnTo>
                <a:lnTo>
                  <a:pt x="8381" y="34696"/>
                </a:lnTo>
                <a:lnTo>
                  <a:pt x="8813" y="3500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0" name="object 2500"/>
          <p:cNvSpPr/>
          <p:nvPr/>
        </p:nvSpPr>
        <p:spPr>
          <a:xfrm>
            <a:off x="1171061" y="4177492"/>
            <a:ext cx="31191" cy="36931"/>
          </a:xfrm>
          <a:custGeom>
            <a:avLst/>
            <a:gdLst/>
            <a:ahLst/>
            <a:cxnLst/>
            <a:rect l="l" t="t" r="r" b="b"/>
            <a:pathLst>
              <a:path w="31191" h="36931">
                <a:moveTo>
                  <a:pt x="27393" y="21463"/>
                </a:moveTo>
                <a:lnTo>
                  <a:pt x="31191" y="0"/>
                </a:lnTo>
                <a:lnTo>
                  <a:pt x="28905" y="1333"/>
                </a:lnTo>
                <a:lnTo>
                  <a:pt x="28346" y="812"/>
                </a:lnTo>
                <a:lnTo>
                  <a:pt x="18186" y="12395"/>
                </a:lnTo>
                <a:lnTo>
                  <a:pt x="16370" y="11264"/>
                </a:lnTo>
                <a:lnTo>
                  <a:pt x="9169" y="20650"/>
                </a:lnTo>
                <a:lnTo>
                  <a:pt x="0" y="35636"/>
                </a:lnTo>
                <a:lnTo>
                  <a:pt x="1295" y="36931"/>
                </a:lnTo>
                <a:lnTo>
                  <a:pt x="6616" y="33121"/>
                </a:lnTo>
                <a:lnTo>
                  <a:pt x="27393" y="2146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1" name="object 2501"/>
          <p:cNvSpPr/>
          <p:nvPr/>
        </p:nvSpPr>
        <p:spPr>
          <a:xfrm>
            <a:off x="1212707" y="4342763"/>
            <a:ext cx="68821" cy="68694"/>
          </a:xfrm>
          <a:custGeom>
            <a:avLst/>
            <a:gdLst/>
            <a:ahLst/>
            <a:cxnLst/>
            <a:rect l="l" t="t" r="r" b="b"/>
            <a:pathLst>
              <a:path w="68821" h="68694">
                <a:moveTo>
                  <a:pt x="10807" y="51841"/>
                </a:moveTo>
                <a:lnTo>
                  <a:pt x="4749" y="53276"/>
                </a:lnTo>
                <a:lnTo>
                  <a:pt x="5143" y="58242"/>
                </a:lnTo>
                <a:lnTo>
                  <a:pt x="5841" y="65620"/>
                </a:lnTo>
                <a:lnTo>
                  <a:pt x="0" y="68643"/>
                </a:lnTo>
                <a:lnTo>
                  <a:pt x="48132" y="68694"/>
                </a:lnTo>
                <a:lnTo>
                  <a:pt x="49860" y="63080"/>
                </a:lnTo>
                <a:lnTo>
                  <a:pt x="51536" y="58496"/>
                </a:lnTo>
                <a:lnTo>
                  <a:pt x="48209" y="50241"/>
                </a:lnTo>
                <a:lnTo>
                  <a:pt x="59791" y="43726"/>
                </a:lnTo>
                <a:lnTo>
                  <a:pt x="63588" y="32537"/>
                </a:lnTo>
                <a:lnTo>
                  <a:pt x="67436" y="29032"/>
                </a:lnTo>
                <a:lnTo>
                  <a:pt x="68821" y="15989"/>
                </a:lnTo>
                <a:lnTo>
                  <a:pt x="68821" y="10502"/>
                </a:lnTo>
                <a:lnTo>
                  <a:pt x="66052" y="1219"/>
                </a:lnTo>
                <a:lnTo>
                  <a:pt x="61086" y="2247"/>
                </a:lnTo>
                <a:lnTo>
                  <a:pt x="55778" y="2247"/>
                </a:lnTo>
                <a:lnTo>
                  <a:pt x="64414" y="736"/>
                </a:lnTo>
                <a:lnTo>
                  <a:pt x="37020" y="1511"/>
                </a:lnTo>
                <a:lnTo>
                  <a:pt x="44107" y="0"/>
                </a:lnTo>
                <a:lnTo>
                  <a:pt x="38582" y="0"/>
                </a:lnTo>
                <a:lnTo>
                  <a:pt x="35509" y="736"/>
                </a:lnTo>
                <a:lnTo>
                  <a:pt x="23545" y="6057"/>
                </a:lnTo>
                <a:lnTo>
                  <a:pt x="19049" y="5918"/>
                </a:lnTo>
                <a:lnTo>
                  <a:pt x="9118" y="10198"/>
                </a:lnTo>
                <a:lnTo>
                  <a:pt x="8127" y="13957"/>
                </a:lnTo>
                <a:lnTo>
                  <a:pt x="4673" y="34696"/>
                </a:lnTo>
                <a:lnTo>
                  <a:pt x="5105" y="35001"/>
                </a:lnTo>
                <a:lnTo>
                  <a:pt x="35559" y="26276"/>
                </a:lnTo>
                <a:lnTo>
                  <a:pt x="58407" y="22555"/>
                </a:lnTo>
                <a:lnTo>
                  <a:pt x="58318" y="40792"/>
                </a:lnTo>
                <a:lnTo>
                  <a:pt x="57416" y="41389"/>
                </a:lnTo>
                <a:lnTo>
                  <a:pt x="38582" y="44284"/>
                </a:lnTo>
                <a:lnTo>
                  <a:pt x="24320" y="48082"/>
                </a:lnTo>
                <a:lnTo>
                  <a:pt x="20053" y="48044"/>
                </a:lnTo>
                <a:lnTo>
                  <a:pt x="11798" y="41211"/>
                </a:lnTo>
                <a:lnTo>
                  <a:pt x="11366" y="41084"/>
                </a:lnTo>
                <a:lnTo>
                  <a:pt x="10807" y="51841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2" name="object 2502"/>
          <p:cNvSpPr/>
          <p:nvPr/>
        </p:nvSpPr>
        <p:spPr>
          <a:xfrm>
            <a:off x="1171061" y="4364330"/>
            <a:ext cx="31064" cy="36283"/>
          </a:xfrm>
          <a:custGeom>
            <a:avLst/>
            <a:gdLst/>
            <a:ahLst/>
            <a:cxnLst/>
            <a:rect l="l" t="t" r="r" b="b"/>
            <a:pathLst>
              <a:path w="31064" h="36283">
                <a:moveTo>
                  <a:pt x="27393" y="20815"/>
                </a:moveTo>
                <a:lnTo>
                  <a:pt x="31064" y="0"/>
                </a:lnTo>
                <a:lnTo>
                  <a:pt x="28905" y="685"/>
                </a:lnTo>
                <a:lnTo>
                  <a:pt x="28346" y="165"/>
                </a:lnTo>
                <a:lnTo>
                  <a:pt x="18186" y="11747"/>
                </a:lnTo>
                <a:lnTo>
                  <a:pt x="16852" y="10274"/>
                </a:lnTo>
                <a:lnTo>
                  <a:pt x="14604" y="13296"/>
                </a:lnTo>
                <a:lnTo>
                  <a:pt x="9169" y="20040"/>
                </a:lnTo>
                <a:lnTo>
                  <a:pt x="0" y="34988"/>
                </a:lnTo>
                <a:lnTo>
                  <a:pt x="1295" y="36283"/>
                </a:lnTo>
                <a:lnTo>
                  <a:pt x="4368" y="33997"/>
                </a:lnTo>
                <a:lnTo>
                  <a:pt x="27393" y="2081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3" name="object 2503"/>
          <p:cNvSpPr/>
          <p:nvPr/>
        </p:nvSpPr>
        <p:spPr>
          <a:xfrm>
            <a:off x="1300580" y="4073805"/>
            <a:ext cx="131495" cy="337604"/>
          </a:xfrm>
          <a:custGeom>
            <a:avLst/>
            <a:gdLst/>
            <a:ahLst/>
            <a:cxnLst/>
            <a:rect l="l" t="t" r="r" b="b"/>
            <a:pathLst>
              <a:path w="131495" h="337604">
                <a:moveTo>
                  <a:pt x="126618" y="59486"/>
                </a:moveTo>
                <a:lnTo>
                  <a:pt x="1257" y="38"/>
                </a:lnTo>
                <a:lnTo>
                  <a:pt x="0" y="0"/>
                </a:lnTo>
                <a:lnTo>
                  <a:pt x="0" y="337604"/>
                </a:lnTo>
                <a:lnTo>
                  <a:pt x="131368" y="337604"/>
                </a:lnTo>
                <a:lnTo>
                  <a:pt x="131495" y="62255"/>
                </a:lnTo>
                <a:lnTo>
                  <a:pt x="126618" y="59486"/>
                </a:lnTo>
                <a:close/>
              </a:path>
            </a:pathLst>
          </a:custGeom>
          <a:solidFill>
            <a:srgbClr val="4346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4" name="object 2504"/>
          <p:cNvSpPr/>
          <p:nvPr/>
        </p:nvSpPr>
        <p:spPr>
          <a:xfrm>
            <a:off x="1196941" y="4124914"/>
            <a:ext cx="54051" cy="23152"/>
          </a:xfrm>
          <a:custGeom>
            <a:avLst/>
            <a:gdLst/>
            <a:ahLst/>
            <a:cxnLst/>
            <a:rect l="l" t="t" r="r" b="b"/>
            <a:pathLst>
              <a:path w="54051" h="23152">
                <a:moveTo>
                  <a:pt x="37325" y="774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120" y="11404"/>
                </a:lnTo>
                <a:lnTo>
                  <a:pt x="4229" y="15163"/>
                </a:lnTo>
                <a:lnTo>
                  <a:pt x="8166" y="16548"/>
                </a:lnTo>
                <a:lnTo>
                  <a:pt x="11099" y="18923"/>
                </a:lnTo>
                <a:lnTo>
                  <a:pt x="13093" y="21894"/>
                </a:lnTo>
                <a:lnTo>
                  <a:pt x="15938" y="23152"/>
                </a:lnTo>
                <a:lnTo>
                  <a:pt x="25057" y="18872"/>
                </a:lnTo>
                <a:lnTo>
                  <a:pt x="43802" y="14376"/>
                </a:lnTo>
                <a:lnTo>
                  <a:pt x="54051" y="14770"/>
                </a:lnTo>
                <a:lnTo>
                  <a:pt x="52311" y="12865"/>
                </a:lnTo>
                <a:lnTo>
                  <a:pt x="37325" y="774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5" name="object 2505"/>
          <p:cNvSpPr/>
          <p:nvPr/>
        </p:nvSpPr>
        <p:spPr>
          <a:xfrm>
            <a:off x="1196938" y="4311102"/>
            <a:ext cx="54089" cy="23152"/>
          </a:xfrm>
          <a:custGeom>
            <a:avLst/>
            <a:gdLst/>
            <a:ahLst/>
            <a:cxnLst/>
            <a:rect l="l" t="t" r="r" b="b"/>
            <a:pathLst>
              <a:path w="54089" h="23152">
                <a:moveTo>
                  <a:pt x="40309" y="3111"/>
                </a:moveTo>
                <a:lnTo>
                  <a:pt x="36804" y="0"/>
                </a:lnTo>
                <a:lnTo>
                  <a:pt x="22771" y="863"/>
                </a:lnTo>
                <a:lnTo>
                  <a:pt x="0" y="10198"/>
                </a:lnTo>
                <a:lnTo>
                  <a:pt x="2857" y="12141"/>
                </a:lnTo>
                <a:lnTo>
                  <a:pt x="4838" y="15163"/>
                </a:lnTo>
                <a:lnTo>
                  <a:pt x="8166" y="16586"/>
                </a:lnTo>
                <a:lnTo>
                  <a:pt x="11112" y="18923"/>
                </a:lnTo>
                <a:lnTo>
                  <a:pt x="13271" y="22682"/>
                </a:lnTo>
                <a:lnTo>
                  <a:pt x="16510" y="23152"/>
                </a:lnTo>
                <a:lnTo>
                  <a:pt x="25057" y="18884"/>
                </a:lnTo>
                <a:lnTo>
                  <a:pt x="43815" y="14389"/>
                </a:lnTo>
                <a:lnTo>
                  <a:pt x="54089" y="14732"/>
                </a:lnTo>
                <a:lnTo>
                  <a:pt x="40309" y="311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6" name="object 2506"/>
          <p:cNvSpPr/>
          <p:nvPr/>
        </p:nvSpPr>
        <p:spPr>
          <a:xfrm>
            <a:off x="1431956" y="4136057"/>
            <a:ext cx="167436" cy="275399"/>
          </a:xfrm>
          <a:custGeom>
            <a:avLst/>
            <a:gdLst/>
            <a:ahLst/>
            <a:cxnLst/>
            <a:rect l="l" t="t" r="r" b="b"/>
            <a:pathLst>
              <a:path w="167436" h="275399">
                <a:moveTo>
                  <a:pt x="127" y="0"/>
                </a:moveTo>
                <a:lnTo>
                  <a:pt x="0" y="275361"/>
                </a:lnTo>
                <a:lnTo>
                  <a:pt x="18783" y="275361"/>
                </a:lnTo>
                <a:lnTo>
                  <a:pt x="19265" y="216382"/>
                </a:lnTo>
                <a:lnTo>
                  <a:pt x="87604" y="272757"/>
                </a:lnTo>
                <a:lnTo>
                  <a:pt x="90068" y="275399"/>
                </a:lnTo>
                <a:lnTo>
                  <a:pt x="126136" y="275399"/>
                </a:lnTo>
                <a:lnTo>
                  <a:pt x="122859" y="272033"/>
                </a:lnTo>
                <a:lnTo>
                  <a:pt x="100482" y="253707"/>
                </a:lnTo>
                <a:lnTo>
                  <a:pt x="82423" y="238683"/>
                </a:lnTo>
                <a:lnTo>
                  <a:pt x="77889" y="235178"/>
                </a:lnTo>
                <a:lnTo>
                  <a:pt x="60566" y="220929"/>
                </a:lnTo>
                <a:lnTo>
                  <a:pt x="60083" y="220014"/>
                </a:lnTo>
                <a:lnTo>
                  <a:pt x="56108" y="217119"/>
                </a:lnTo>
                <a:lnTo>
                  <a:pt x="50317" y="211899"/>
                </a:lnTo>
                <a:lnTo>
                  <a:pt x="47853" y="210388"/>
                </a:lnTo>
                <a:lnTo>
                  <a:pt x="35293" y="199796"/>
                </a:lnTo>
                <a:lnTo>
                  <a:pt x="19481" y="186791"/>
                </a:lnTo>
                <a:lnTo>
                  <a:pt x="18999" y="186575"/>
                </a:lnTo>
                <a:lnTo>
                  <a:pt x="18872" y="173367"/>
                </a:lnTo>
                <a:lnTo>
                  <a:pt x="18872" y="90119"/>
                </a:lnTo>
                <a:lnTo>
                  <a:pt x="19265" y="30149"/>
                </a:lnTo>
                <a:lnTo>
                  <a:pt x="135724" y="126276"/>
                </a:lnTo>
                <a:lnTo>
                  <a:pt x="147739" y="136029"/>
                </a:lnTo>
                <a:lnTo>
                  <a:pt x="149212" y="138112"/>
                </a:lnTo>
                <a:lnTo>
                  <a:pt x="149428" y="275361"/>
                </a:lnTo>
                <a:lnTo>
                  <a:pt x="167436" y="275361"/>
                </a:lnTo>
                <a:lnTo>
                  <a:pt x="167220" y="137591"/>
                </a:lnTo>
                <a:lnTo>
                  <a:pt x="558" y="126"/>
                </a:lnTo>
                <a:lnTo>
                  <a:pt x="127" y="0"/>
                </a:lnTo>
                <a:close/>
              </a:path>
            </a:pathLst>
          </a:custGeom>
          <a:solidFill>
            <a:srgbClr val="3D41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7" name="object 2507"/>
          <p:cNvSpPr/>
          <p:nvPr/>
        </p:nvSpPr>
        <p:spPr>
          <a:xfrm>
            <a:off x="1377991" y="3848299"/>
            <a:ext cx="258813" cy="134835"/>
          </a:xfrm>
          <a:custGeom>
            <a:avLst/>
            <a:gdLst/>
            <a:ahLst/>
            <a:cxnLst/>
            <a:rect l="l" t="t" r="r" b="b"/>
            <a:pathLst>
              <a:path w="258813" h="134835">
                <a:moveTo>
                  <a:pt x="71755" y="134785"/>
                </a:moveTo>
                <a:lnTo>
                  <a:pt x="75298" y="134835"/>
                </a:lnTo>
                <a:lnTo>
                  <a:pt x="76339" y="134480"/>
                </a:lnTo>
                <a:lnTo>
                  <a:pt x="75641" y="130936"/>
                </a:lnTo>
                <a:lnTo>
                  <a:pt x="74345" y="127139"/>
                </a:lnTo>
                <a:lnTo>
                  <a:pt x="74002" y="123558"/>
                </a:lnTo>
                <a:lnTo>
                  <a:pt x="73748" y="103289"/>
                </a:lnTo>
                <a:lnTo>
                  <a:pt x="111023" y="88214"/>
                </a:lnTo>
                <a:lnTo>
                  <a:pt x="115989" y="92062"/>
                </a:lnTo>
                <a:lnTo>
                  <a:pt x="116725" y="114566"/>
                </a:lnTo>
                <a:lnTo>
                  <a:pt x="117932" y="117335"/>
                </a:lnTo>
                <a:lnTo>
                  <a:pt x="171069" y="96075"/>
                </a:lnTo>
                <a:lnTo>
                  <a:pt x="170383" y="92532"/>
                </a:lnTo>
                <a:lnTo>
                  <a:pt x="169087" y="88518"/>
                </a:lnTo>
                <a:lnTo>
                  <a:pt x="169303" y="64452"/>
                </a:lnTo>
                <a:lnTo>
                  <a:pt x="204635" y="50114"/>
                </a:lnTo>
                <a:lnTo>
                  <a:pt x="206933" y="50634"/>
                </a:lnTo>
                <a:lnTo>
                  <a:pt x="211416" y="54432"/>
                </a:lnTo>
                <a:lnTo>
                  <a:pt x="212064" y="77800"/>
                </a:lnTo>
                <a:lnTo>
                  <a:pt x="213067" y="79146"/>
                </a:lnTo>
                <a:lnTo>
                  <a:pt x="258635" y="60744"/>
                </a:lnTo>
                <a:lnTo>
                  <a:pt x="258813" y="60223"/>
                </a:lnTo>
                <a:lnTo>
                  <a:pt x="186067" y="0"/>
                </a:lnTo>
                <a:lnTo>
                  <a:pt x="0" y="75209"/>
                </a:lnTo>
                <a:lnTo>
                  <a:pt x="1079" y="76288"/>
                </a:lnTo>
                <a:lnTo>
                  <a:pt x="71755" y="13478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8" name="object 2508"/>
          <p:cNvSpPr/>
          <p:nvPr/>
        </p:nvSpPr>
        <p:spPr>
          <a:xfrm>
            <a:off x="1199666" y="4139293"/>
            <a:ext cx="60439" cy="22809"/>
          </a:xfrm>
          <a:custGeom>
            <a:avLst/>
            <a:gdLst/>
            <a:ahLst/>
            <a:cxnLst/>
            <a:rect l="l" t="t" r="r" b="b"/>
            <a:pathLst>
              <a:path w="60439" h="22809">
                <a:moveTo>
                  <a:pt x="23113" y="12661"/>
                </a:moveTo>
                <a:lnTo>
                  <a:pt x="25272" y="13271"/>
                </a:lnTo>
                <a:lnTo>
                  <a:pt x="35852" y="8991"/>
                </a:lnTo>
                <a:lnTo>
                  <a:pt x="41122" y="7429"/>
                </a:lnTo>
                <a:lnTo>
                  <a:pt x="42849" y="7518"/>
                </a:lnTo>
                <a:lnTo>
                  <a:pt x="45745" y="6870"/>
                </a:lnTo>
                <a:lnTo>
                  <a:pt x="48894" y="5321"/>
                </a:lnTo>
                <a:lnTo>
                  <a:pt x="60439" y="2120"/>
                </a:lnTo>
                <a:lnTo>
                  <a:pt x="59397" y="1473"/>
                </a:lnTo>
                <a:lnTo>
                  <a:pt x="51320" y="393"/>
                </a:lnTo>
                <a:lnTo>
                  <a:pt x="41084" y="0"/>
                </a:lnTo>
                <a:lnTo>
                  <a:pt x="22326" y="4495"/>
                </a:lnTo>
                <a:lnTo>
                  <a:pt x="13220" y="8775"/>
                </a:lnTo>
                <a:lnTo>
                  <a:pt x="9156" y="11760"/>
                </a:lnTo>
                <a:lnTo>
                  <a:pt x="6870" y="13182"/>
                </a:lnTo>
                <a:lnTo>
                  <a:pt x="4571" y="15989"/>
                </a:lnTo>
                <a:lnTo>
                  <a:pt x="2197" y="19049"/>
                </a:lnTo>
                <a:lnTo>
                  <a:pt x="0" y="22809"/>
                </a:lnTo>
                <a:lnTo>
                  <a:pt x="4229" y="18757"/>
                </a:lnTo>
                <a:lnTo>
                  <a:pt x="5359" y="19786"/>
                </a:lnTo>
                <a:lnTo>
                  <a:pt x="8039" y="18922"/>
                </a:lnTo>
                <a:lnTo>
                  <a:pt x="10629" y="17322"/>
                </a:lnTo>
                <a:lnTo>
                  <a:pt x="13309" y="16509"/>
                </a:lnTo>
                <a:lnTo>
                  <a:pt x="23113" y="1266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9" name="object 2509"/>
          <p:cNvSpPr/>
          <p:nvPr/>
        </p:nvSpPr>
        <p:spPr>
          <a:xfrm>
            <a:off x="1198450" y="4159430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354" y="32143"/>
                </a:moveTo>
                <a:lnTo>
                  <a:pt x="18922" y="31838"/>
                </a:lnTo>
                <a:lnTo>
                  <a:pt x="22377" y="11099"/>
                </a:lnTo>
                <a:lnTo>
                  <a:pt x="18580" y="8293"/>
                </a:lnTo>
                <a:lnTo>
                  <a:pt x="8724" y="0"/>
                </a:lnTo>
                <a:lnTo>
                  <a:pt x="7823" y="88"/>
                </a:lnTo>
                <a:lnTo>
                  <a:pt x="6527" y="4876"/>
                </a:lnTo>
                <a:lnTo>
                  <a:pt x="3936" y="8331"/>
                </a:lnTo>
                <a:lnTo>
                  <a:pt x="5753" y="9194"/>
                </a:lnTo>
                <a:lnTo>
                  <a:pt x="3809" y="18059"/>
                </a:lnTo>
                <a:lnTo>
                  <a:pt x="0" y="39522"/>
                </a:lnTo>
                <a:lnTo>
                  <a:pt x="19405" y="55384"/>
                </a:lnTo>
                <a:lnTo>
                  <a:pt x="19011" y="50419"/>
                </a:lnTo>
                <a:lnTo>
                  <a:pt x="25057" y="48983"/>
                </a:lnTo>
                <a:lnTo>
                  <a:pt x="25615" y="38188"/>
                </a:lnTo>
                <a:lnTo>
                  <a:pt x="19354" y="32143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0" name="object 2510"/>
          <p:cNvSpPr/>
          <p:nvPr/>
        </p:nvSpPr>
        <p:spPr>
          <a:xfrm>
            <a:off x="1198934" y="4325491"/>
            <a:ext cx="61163" cy="23545"/>
          </a:xfrm>
          <a:custGeom>
            <a:avLst/>
            <a:gdLst/>
            <a:ahLst/>
            <a:cxnLst/>
            <a:rect l="l" t="t" r="r" b="b"/>
            <a:pathLst>
              <a:path w="61163" h="23545">
                <a:moveTo>
                  <a:pt x="0" y="22110"/>
                </a:moveTo>
                <a:lnTo>
                  <a:pt x="0" y="23545"/>
                </a:lnTo>
                <a:lnTo>
                  <a:pt x="4229" y="19519"/>
                </a:lnTo>
                <a:lnTo>
                  <a:pt x="5702" y="20345"/>
                </a:lnTo>
                <a:lnTo>
                  <a:pt x="8763" y="18922"/>
                </a:lnTo>
                <a:lnTo>
                  <a:pt x="11353" y="17322"/>
                </a:lnTo>
                <a:lnTo>
                  <a:pt x="17272" y="15239"/>
                </a:lnTo>
                <a:lnTo>
                  <a:pt x="23837" y="12649"/>
                </a:lnTo>
                <a:lnTo>
                  <a:pt x="25996" y="13258"/>
                </a:lnTo>
                <a:lnTo>
                  <a:pt x="41859" y="7429"/>
                </a:lnTo>
                <a:lnTo>
                  <a:pt x="43586" y="7556"/>
                </a:lnTo>
                <a:lnTo>
                  <a:pt x="46482" y="6908"/>
                </a:lnTo>
                <a:lnTo>
                  <a:pt x="47383" y="6045"/>
                </a:lnTo>
                <a:lnTo>
                  <a:pt x="61163" y="2108"/>
                </a:lnTo>
                <a:lnTo>
                  <a:pt x="60134" y="1460"/>
                </a:lnTo>
                <a:lnTo>
                  <a:pt x="52095" y="342"/>
                </a:lnTo>
                <a:lnTo>
                  <a:pt x="41808" y="0"/>
                </a:lnTo>
                <a:lnTo>
                  <a:pt x="23063" y="4495"/>
                </a:lnTo>
                <a:lnTo>
                  <a:pt x="14516" y="8762"/>
                </a:lnTo>
                <a:lnTo>
                  <a:pt x="9893" y="11785"/>
                </a:lnTo>
                <a:lnTo>
                  <a:pt x="7594" y="13220"/>
                </a:lnTo>
                <a:lnTo>
                  <a:pt x="5308" y="15976"/>
                </a:lnTo>
                <a:lnTo>
                  <a:pt x="2933" y="19049"/>
                </a:lnTo>
                <a:lnTo>
                  <a:pt x="0" y="2211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1" name="object 2511"/>
          <p:cNvSpPr/>
          <p:nvPr/>
        </p:nvSpPr>
        <p:spPr>
          <a:xfrm>
            <a:off x="1198455" y="4345621"/>
            <a:ext cx="25615" cy="55384"/>
          </a:xfrm>
          <a:custGeom>
            <a:avLst/>
            <a:gdLst/>
            <a:ahLst/>
            <a:cxnLst/>
            <a:rect l="l" t="t" r="r" b="b"/>
            <a:pathLst>
              <a:path w="25615" h="55384">
                <a:moveTo>
                  <a:pt x="19011" y="50419"/>
                </a:moveTo>
                <a:lnTo>
                  <a:pt x="25057" y="48983"/>
                </a:lnTo>
                <a:lnTo>
                  <a:pt x="25615" y="38227"/>
                </a:lnTo>
                <a:lnTo>
                  <a:pt x="19354" y="32143"/>
                </a:lnTo>
                <a:lnTo>
                  <a:pt x="18922" y="31838"/>
                </a:lnTo>
                <a:lnTo>
                  <a:pt x="22377" y="11099"/>
                </a:lnTo>
                <a:lnTo>
                  <a:pt x="18618" y="8293"/>
                </a:lnTo>
                <a:lnTo>
                  <a:pt x="8724" y="0"/>
                </a:lnTo>
                <a:lnTo>
                  <a:pt x="7823" y="88"/>
                </a:lnTo>
                <a:lnTo>
                  <a:pt x="6438" y="4572"/>
                </a:lnTo>
                <a:lnTo>
                  <a:pt x="3975" y="8331"/>
                </a:lnTo>
                <a:lnTo>
                  <a:pt x="5740" y="9207"/>
                </a:lnTo>
                <a:lnTo>
                  <a:pt x="3670" y="18707"/>
                </a:lnTo>
                <a:lnTo>
                  <a:pt x="0" y="39522"/>
                </a:lnTo>
                <a:lnTo>
                  <a:pt x="14820" y="51879"/>
                </a:lnTo>
                <a:lnTo>
                  <a:pt x="19392" y="55384"/>
                </a:lnTo>
                <a:lnTo>
                  <a:pt x="19011" y="5041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2" name="object 2512"/>
          <p:cNvSpPr/>
          <p:nvPr/>
        </p:nvSpPr>
        <p:spPr>
          <a:xfrm>
            <a:off x="622725" y="3504775"/>
            <a:ext cx="47002" cy="26657"/>
          </a:xfrm>
          <a:custGeom>
            <a:avLst/>
            <a:gdLst/>
            <a:ahLst/>
            <a:cxnLst/>
            <a:rect l="l" t="t" r="r" b="b"/>
            <a:pathLst>
              <a:path w="47002" h="26657">
                <a:moveTo>
                  <a:pt x="2590" y="16497"/>
                </a:moveTo>
                <a:lnTo>
                  <a:pt x="0" y="17411"/>
                </a:lnTo>
                <a:lnTo>
                  <a:pt x="50" y="18224"/>
                </a:lnTo>
                <a:lnTo>
                  <a:pt x="8686" y="24015"/>
                </a:lnTo>
                <a:lnTo>
                  <a:pt x="11671" y="26657"/>
                </a:lnTo>
                <a:lnTo>
                  <a:pt x="15125" y="23329"/>
                </a:lnTo>
                <a:lnTo>
                  <a:pt x="19177" y="20650"/>
                </a:lnTo>
                <a:lnTo>
                  <a:pt x="24104" y="13563"/>
                </a:lnTo>
                <a:lnTo>
                  <a:pt x="27127" y="11315"/>
                </a:lnTo>
                <a:lnTo>
                  <a:pt x="39395" y="8331"/>
                </a:lnTo>
                <a:lnTo>
                  <a:pt x="43421" y="8077"/>
                </a:lnTo>
                <a:lnTo>
                  <a:pt x="45529" y="7340"/>
                </a:lnTo>
                <a:lnTo>
                  <a:pt x="46964" y="4013"/>
                </a:lnTo>
                <a:lnTo>
                  <a:pt x="47002" y="2336"/>
                </a:lnTo>
                <a:lnTo>
                  <a:pt x="44323" y="6134"/>
                </a:lnTo>
                <a:lnTo>
                  <a:pt x="42900" y="6134"/>
                </a:lnTo>
                <a:lnTo>
                  <a:pt x="44932" y="0"/>
                </a:lnTo>
                <a:lnTo>
                  <a:pt x="25400" y="0"/>
                </a:lnTo>
                <a:lnTo>
                  <a:pt x="25146" y="1765"/>
                </a:lnTo>
                <a:lnTo>
                  <a:pt x="22644" y="9067"/>
                </a:lnTo>
                <a:lnTo>
                  <a:pt x="19697" y="9931"/>
                </a:lnTo>
                <a:lnTo>
                  <a:pt x="19011" y="10794"/>
                </a:lnTo>
                <a:lnTo>
                  <a:pt x="16078" y="11404"/>
                </a:lnTo>
                <a:lnTo>
                  <a:pt x="11404" y="12953"/>
                </a:lnTo>
                <a:lnTo>
                  <a:pt x="8470" y="13614"/>
                </a:lnTo>
                <a:lnTo>
                  <a:pt x="5524" y="15811"/>
                </a:lnTo>
                <a:lnTo>
                  <a:pt x="2514" y="15773"/>
                </a:lnTo>
                <a:lnTo>
                  <a:pt x="2590" y="1649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3" name="object 2513"/>
          <p:cNvSpPr/>
          <p:nvPr/>
        </p:nvSpPr>
        <p:spPr>
          <a:xfrm>
            <a:off x="1377996" y="3625044"/>
            <a:ext cx="186232" cy="298462"/>
          </a:xfrm>
          <a:custGeom>
            <a:avLst/>
            <a:gdLst/>
            <a:ahLst/>
            <a:cxnLst/>
            <a:rect l="l" t="t" r="r" b="b"/>
            <a:pathLst>
              <a:path w="186232" h="298462">
                <a:moveTo>
                  <a:pt x="186232" y="431"/>
                </a:moveTo>
                <a:lnTo>
                  <a:pt x="185928" y="0"/>
                </a:lnTo>
                <a:lnTo>
                  <a:pt x="165" y="75044"/>
                </a:lnTo>
                <a:lnTo>
                  <a:pt x="0" y="298462"/>
                </a:lnTo>
                <a:lnTo>
                  <a:pt x="186055" y="223253"/>
                </a:lnTo>
                <a:lnTo>
                  <a:pt x="186232" y="43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4" name="object 2514"/>
          <p:cNvSpPr/>
          <p:nvPr/>
        </p:nvSpPr>
        <p:spPr>
          <a:xfrm>
            <a:off x="1221832" y="4141419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11442" y="20294"/>
                </a:moveTo>
                <a:lnTo>
                  <a:pt x="14465" y="21209"/>
                </a:lnTo>
                <a:lnTo>
                  <a:pt x="26390" y="15849"/>
                </a:lnTo>
                <a:lnTo>
                  <a:pt x="29451" y="15151"/>
                </a:lnTo>
                <a:lnTo>
                  <a:pt x="34988" y="15151"/>
                </a:lnTo>
                <a:lnTo>
                  <a:pt x="27901" y="16675"/>
                </a:lnTo>
                <a:lnTo>
                  <a:pt x="54508" y="15887"/>
                </a:lnTo>
                <a:lnTo>
                  <a:pt x="46647" y="17399"/>
                </a:lnTo>
                <a:lnTo>
                  <a:pt x="51968" y="17399"/>
                </a:lnTo>
                <a:lnTo>
                  <a:pt x="56934" y="16370"/>
                </a:lnTo>
                <a:lnTo>
                  <a:pt x="54635" y="8077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6733" y="3187"/>
                </a:lnTo>
                <a:lnTo>
                  <a:pt x="23583" y="4749"/>
                </a:lnTo>
                <a:lnTo>
                  <a:pt x="20688" y="5397"/>
                </a:lnTo>
                <a:lnTo>
                  <a:pt x="18961" y="5308"/>
                </a:lnTo>
                <a:lnTo>
                  <a:pt x="13690" y="6858"/>
                </a:lnTo>
                <a:lnTo>
                  <a:pt x="3098" y="11137"/>
                </a:lnTo>
                <a:lnTo>
                  <a:pt x="0" y="25349"/>
                </a:lnTo>
                <a:lnTo>
                  <a:pt x="11442" y="2029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5" name="object 2515"/>
          <p:cNvSpPr/>
          <p:nvPr/>
        </p:nvSpPr>
        <p:spPr>
          <a:xfrm>
            <a:off x="1221832" y="4327611"/>
            <a:ext cx="56934" cy="25349"/>
          </a:xfrm>
          <a:custGeom>
            <a:avLst/>
            <a:gdLst/>
            <a:ahLst/>
            <a:cxnLst/>
            <a:rect l="l" t="t" r="r" b="b"/>
            <a:pathLst>
              <a:path w="56934" h="25349">
                <a:moveTo>
                  <a:pt x="9931" y="21069"/>
                </a:moveTo>
                <a:lnTo>
                  <a:pt x="14427" y="21208"/>
                </a:lnTo>
                <a:lnTo>
                  <a:pt x="26390" y="15887"/>
                </a:lnTo>
                <a:lnTo>
                  <a:pt x="29451" y="15163"/>
                </a:lnTo>
                <a:lnTo>
                  <a:pt x="34988" y="15163"/>
                </a:lnTo>
                <a:lnTo>
                  <a:pt x="27901" y="16675"/>
                </a:lnTo>
                <a:lnTo>
                  <a:pt x="55295" y="15887"/>
                </a:lnTo>
                <a:lnTo>
                  <a:pt x="46647" y="17398"/>
                </a:lnTo>
                <a:lnTo>
                  <a:pt x="51968" y="17398"/>
                </a:lnTo>
                <a:lnTo>
                  <a:pt x="56934" y="16370"/>
                </a:lnTo>
                <a:lnTo>
                  <a:pt x="54559" y="8153"/>
                </a:lnTo>
                <a:lnTo>
                  <a:pt x="52438" y="6819"/>
                </a:lnTo>
                <a:lnTo>
                  <a:pt x="42456" y="76"/>
                </a:lnTo>
                <a:lnTo>
                  <a:pt x="38265" y="0"/>
                </a:lnTo>
                <a:lnTo>
                  <a:pt x="24485" y="3924"/>
                </a:lnTo>
                <a:lnTo>
                  <a:pt x="23583" y="4787"/>
                </a:lnTo>
                <a:lnTo>
                  <a:pt x="20688" y="5435"/>
                </a:lnTo>
                <a:lnTo>
                  <a:pt x="18961" y="5308"/>
                </a:lnTo>
                <a:lnTo>
                  <a:pt x="3098" y="11137"/>
                </a:lnTo>
                <a:lnTo>
                  <a:pt x="0" y="25349"/>
                </a:lnTo>
                <a:lnTo>
                  <a:pt x="9931" y="21069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6" name="object 2516"/>
          <p:cNvSpPr/>
          <p:nvPr/>
        </p:nvSpPr>
        <p:spPr>
          <a:xfrm>
            <a:off x="1564053" y="3625472"/>
            <a:ext cx="72758" cy="283044"/>
          </a:xfrm>
          <a:custGeom>
            <a:avLst/>
            <a:gdLst/>
            <a:ahLst/>
            <a:cxnLst/>
            <a:rect l="l" t="t" r="r" b="b"/>
            <a:pathLst>
              <a:path w="72758" h="283044">
                <a:moveTo>
                  <a:pt x="72758" y="283044"/>
                </a:moveTo>
                <a:lnTo>
                  <a:pt x="72669" y="59537"/>
                </a:lnTo>
                <a:lnTo>
                  <a:pt x="46405" y="37757"/>
                </a:lnTo>
                <a:lnTo>
                  <a:pt x="44843" y="35509"/>
                </a:lnTo>
                <a:lnTo>
                  <a:pt x="41300" y="32969"/>
                </a:lnTo>
                <a:lnTo>
                  <a:pt x="39230" y="31534"/>
                </a:lnTo>
                <a:lnTo>
                  <a:pt x="34734" y="27787"/>
                </a:lnTo>
                <a:lnTo>
                  <a:pt x="30670" y="24193"/>
                </a:lnTo>
                <a:lnTo>
                  <a:pt x="21602" y="17500"/>
                </a:lnTo>
                <a:lnTo>
                  <a:pt x="558" y="127"/>
                </a:lnTo>
                <a:lnTo>
                  <a:pt x="177" y="0"/>
                </a:lnTo>
                <a:lnTo>
                  <a:pt x="0" y="222834"/>
                </a:lnTo>
                <a:lnTo>
                  <a:pt x="72758" y="283044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7" name="object 2517"/>
          <p:cNvSpPr/>
          <p:nvPr/>
        </p:nvSpPr>
        <p:spPr>
          <a:xfrm>
            <a:off x="1499769" y="3703101"/>
            <a:ext cx="26009" cy="118884"/>
          </a:xfrm>
          <a:custGeom>
            <a:avLst/>
            <a:gdLst/>
            <a:ahLst/>
            <a:cxnLst/>
            <a:rect l="l" t="t" r="r" b="b"/>
            <a:pathLst>
              <a:path w="26009" h="118884">
                <a:moveTo>
                  <a:pt x="1003" y="109601"/>
                </a:moveTo>
                <a:lnTo>
                  <a:pt x="609" y="108521"/>
                </a:lnTo>
                <a:lnTo>
                  <a:pt x="787" y="63817"/>
                </a:lnTo>
                <a:lnTo>
                  <a:pt x="26009" y="53784"/>
                </a:lnTo>
                <a:lnTo>
                  <a:pt x="26009" y="21564"/>
                </a:lnTo>
                <a:lnTo>
                  <a:pt x="1041" y="609"/>
                </a:lnTo>
                <a:lnTo>
                  <a:pt x="0" y="0"/>
                </a:lnTo>
                <a:lnTo>
                  <a:pt x="215" y="118884"/>
                </a:lnTo>
                <a:lnTo>
                  <a:pt x="7785" y="115785"/>
                </a:lnTo>
                <a:lnTo>
                  <a:pt x="8166" y="115354"/>
                </a:lnTo>
                <a:lnTo>
                  <a:pt x="1003" y="109601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8" name="object 2518"/>
          <p:cNvSpPr/>
          <p:nvPr/>
        </p:nvSpPr>
        <p:spPr>
          <a:xfrm>
            <a:off x="1405036" y="3741861"/>
            <a:ext cx="26136" cy="63804"/>
          </a:xfrm>
          <a:custGeom>
            <a:avLst/>
            <a:gdLst/>
            <a:ahLst/>
            <a:cxnLst/>
            <a:rect l="l" t="t" r="r" b="b"/>
            <a:pathLst>
              <a:path w="26136" h="63804">
                <a:moveTo>
                  <a:pt x="26136" y="21120"/>
                </a:moveTo>
                <a:lnTo>
                  <a:pt x="38" y="0"/>
                </a:lnTo>
                <a:lnTo>
                  <a:pt x="0" y="63804"/>
                </a:lnTo>
                <a:lnTo>
                  <a:pt x="26136" y="53301"/>
                </a:lnTo>
                <a:lnTo>
                  <a:pt x="26136" y="2112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9" name="object 2519"/>
          <p:cNvSpPr/>
          <p:nvPr/>
        </p:nvSpPr>
        <p:spPr>
          <a:xfrm>
            <a:off x="1405129" y="3850718"/>
            <a:ext cx="8077" cy="9550"/>
          </a:xfrm>
          <a:custGeom>
            <a:avLst/>
            <a:gdLst/>
            <a:ahLst/>
            <a:cxnLst/>
            <a:rect l="l" t="t" r="r" b="b"/>
            <a:pathLst>
              <a:path w="8077" h="9550">
                <a:moveTo>
                  <a:pt x="292" y="9550"/>
                </a:moveTo>
                <a:lnTo>
                  <a:pt x="8077" y="6172"/>
                </a:lnTo>
                <a:lnTo>
                  <a:pt x="990" y="228"/>
                </a:lnTo>
                <a:lnTo>
                  <a:pt x="0" y="0"/>
                </a:lnTo>
                <a:lnTo>
                  <a:pt x="292" y="9550"/>
                </a:lnTo>
                <a:close/>
              </a:path>
            </a:pathLst>
          </a:custGeom>
          <a:solidFill>
            <a:srgbClr val="5156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0" name="object 2520"/>
          <p:cNvSpPr/>
          <p:nvPr/>
        </p:nvSpPr>
        <p:spPr>
          <a:xfrm>
            <a:off x="1451002" y="3666167"/>
            <a:ext cx="28079" cy="47739"/>
          </a:xfrm>
          <a:custGeom>
            <a:avLst/>
            <a:gdLst/>
            <a:ahLst/>
            <a:cxnLst/>
            <a:rect l="l" t="t" r="r" b="b"/>
            <a:pathLst>
              <a:path w="28079" h="47739">
                <a:moveTo>
                  <a:pt x="20561" y="26314"/>
                </a:moveTo>
                <a:lnTo>
                  <a:pt x="16802" y="21818"/>
                </a:lnTo>
                <a:lnTo>
                  <a:pt x="6350" y="9766"/>
                </a:lnTo>
                <a:lnTo>
                  <a:pt x="3721" y="9029"/>
                </a:lnTo>
                <a:lnTo>
                  <a:pt x="0" y="10629"/>
                </a:lnTo>
                <a:lnTo>
                  <a:pt x="0" y="47739"/>
                </a:lnTo>
                <a:lnTo>
                  <a:pt x="4711" y="46139"/>
                </a:lnTo>
                <a:lnTo>
                  <a:pt x="5486" y="18796"/>
                </a:lnTo>
                <a:lnTo>
                  <a:pt x="22809" y="38404"/>
                </a:lnTo>
                <a:lnTo>
                  <a:pt x="23977" y="38493"/>
                </a:lnTo>
                <a:lnTo>
                  <a:pt x="28079" y="36512"/>
                </a:lnTo>
                <a:lnTo>
                  <a:pt x="27990" y="50"/>
                </a:lnTo>
                <a:lnTo>
                  <a:pt x="26263" y="0"/>
                </a:lnTo>
                <a:lnTo>
                  <a:pt x="23241" y="1600"/>
                </a:lnTo>
                <a:lnTo>
                  <a:pt x="22809" y="28168"/>
                </a:lnTo>
                <a:lnTo>
                  <a:pt x="20561" y="2631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1" name="object 2521"/>
          <p:cNvSpPr/>
          <p:nvPr/>
        </p:nvSpPr>
        <p:spPr>
          <a:xfrm>
            <a:off x="1409138" y="3685047"/>
            <a:ext cx="34696" cy="40563"/>
          </a:xfrm>
          <a:custGeom>
            <a:avLst/>
            <a:gdLst/>
            <a:ahLst/>
            <a:cxnLst/>
            <a:rect l="l" t="t" r="r" b="b"/>
            <a:pathLst>
              <a:path w="34696" h="40563">
                <a:moveTo>
                  <a:pt x="28600" y="736"/>
                </a:moveTo>
                <a:lnTo>
                  <a:pt x="24803" y="0"/>
                </a:lnTo>
                <a:lnTo>
                  <a:pt x="19316" y="736"/>
                </a:lnTo>
                <a:lnTo>
                  <a:pt x="10286" y="5232"/>
                </a:lnTo>
                <a:lnTo>
                  <a:pt x="4622" y="11582"/>
                </a:lnTo>
                <a:lnTo>
                  <a:pt x="1295" y="18021"/>
                </a:lnTo>
                <a:lnTo>
                  <a:pt x="50" y="24282"/>
                </a:lnTo>
                <a:lnTo>
                  <a:pt x="0" y="31534"/>
                </a:lnTo>
                <a:lnTo>
                  <a:pt x="736" y="34607"/>
                </a:lnTo>
                <a:lnTo>
                  <a:pt x="3111" y="38239"/>
                </a:lnTo>
                <a:lnTo>
                  <a:pt x="5359" y="39750"/>
                </a:lnTo>
                <a:lnTo>
                  <a:pt x="8293" y="40563"/>
                </a:lnTo>
                <a:lnTo>
                  <a:pt x="13347" y="40563"/>
                </a:lnTo>
                <a:lnTo>
                  <a:pt x="17805" y="39052"/>
                </a:lnTo>
                <a:lnTo>
                  <a:pt x="25272" y="34480"/>
                </a:lnTo>
                <a:lnTo>
                  <a:pt x="30848" y="28041"/>
                </a:lnTo>
                <a:lnTo>
                  <a:pt x="34264" y="19265"/>
                </a:lnTo>
                <a:lnTo>
                  <a:pt x="34696" y="17017"/>
                </a:lnTo>
                <a:lnTo>
                  <a:pt x="34556" y="10502"/>
                </a:lnTo>
                <a:lnTo>
                  <a:pt x="33096" y="5270"/>
                </a:lnTo>
                <a:lnTo>
                  <a:pt x="30810" y="2247"/>
                </a:lnTo>
                <a:lnTo>
                  <a:pt x="28600" y="736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2" name="object 2522"/>
          <p:cNvSpPr/>
          <p:nvPr/>
        </p:nvSpPr>
        <p:spPr>
          <a:xfrm>
            <a:off x="1500384" y="3756893"/>
            <a:ext cx="36499" cy="61556"/>
          </a:xfrm>
          <a:custGeom>
            <a:avLst/>
            <a:gdLst/>
            <a:ahLst/>
            <a:cxnLst/>
            <a:rect l="l" t="t" r="r" b="b"/>
            <a:pathLst>
              <a:path w="36499" h="61556">
                <a:moveTo>
                  <a:pt x="36410" y="50025"/>
                </a:moveTo>
                <a:lnTo>
                  <a:pt x="36499" y="8420"/>
                </a:lnTo>
                <a:lnTo>
                  <a:pt x="25920" y="165"/>
                </a:lnTo>
                <a:lnTo>
                  <a:pt x="25399" y="0"/>
                </a:lnTo>
                <a:lnTo>
                  <a:pt x="25133" y="44754"/>
                </a:lnTo>
                <a:lnTo>
                  <a:pt x="0" y="54724"/>
                </a:lnTo>
                <a:lnTo>
                  <a:pt x="380" y="55816"/>
                </a:lnTo>
                <a:lnTo>
                  <a:pt x="7556" y="61556"/>
                </a:lnTo>
                <a:lnTo>
                  <a:pt x="13690" y="59563"/>
                </a:lnTo>
                <a:lnTo>
                  <a:pt x="36410" y="5002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3" name="object 2523"/>
          <p:cNvSpPr/>
          <p:nvPr/>
        </p:nvSpPr>
        <p:spPr>
          <a:xfrm>
            <a:off x="1405125" y="3795162"/>
            <a:ext cx="36372" cy="61734"/>
          </a:xfrm>
          <a:custGeom>
            <a:avLst/>
            <a:gdLst/>
            <a:ahLst/>
            <a:cxnLst/>
            <a:rect l="l" t="t" r="r" b="b"/>
            <a:pathLst>
              <a:path w="36372" h="61734">
                <a:moveTo>
                  <a:pt x="990" y="55778"/>
                </a:moveTo>
                <a:lnTo>
                  <a:pt x="8077" y="61734"/>
                </a:lnTo>
                <a:lnTo>
                  <a:pt x="36068" y="50546"/>
                </a:lnTo>
                <a:lnTo>
                  <a:pt x="36372" y="8470"/>
                </a:lnTo>
                <a:lnTo>
                  <a:pt x="26047" y="0"/>
                </a:lnTo>
                <a:lnTo>
                  <a:pt x="25577" y="44538"/>
                </a:lnTo>
                <a:lnTo>
                  <a:pt x="0" y="54825"/>
                </a:lnTo>
                <a:lnTo>
                  <a:pt x="990" y="55778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4" name="object 2524"/>
          <p:cNvSpPr/>
          <p:nvPr/>
        </p:nvSpPr>
        <p:spPr>
          <a:xfrm>
            <a:off x="1508800" y="3816414"/>
            <a:ext cx="23596" cy="42379"/>
          </a:xfrm>
          <a:custGeom>
            <a:avLst/>
            <a:gdLst/>
            <a:ahLst/>
            <a:cxnLst/>
            <a:rect l="l" t="t" r="r" b="b"/>
            <a:pathLst>
              <a:path w="23596" h="42379">
                <a:moveTo>
                  <a:pt x="952" y="11493"/>
                </a:moveTo>
                <a:lnTo>
                  <a:pt x="736" y="15341"/>
                </a:lnTo>
                <a:lnTo>
                  <a:pt x="4711" y="14516"/>
                </a:lnTo>
                <a:lnTo>
                  <a:pt x="5448" y="10718"/>
                </a:lnTo>
                <a:lnTo>
                  <a:pt x="9728" y="6007"/>
                </a:lnTo>
                <a:lnTo>
                  <a:pt x="12699" y="4495"/>
                </a:lnTo>
                <a:lnTo>
                  <a:pt x="16027" y="4495"/>
                </a:lnTo>
                <a:lnTo>
                  <a:pt x="18313" y="5968"/>
                </a:lnTo>
                <a:lnTo>
                  <a:pt x="18275" y="10807"/>
                </a:lnTo>
                <a:lnTo>
                  <a:pt x="16763" y="13779"/>
                </a:lnTo>
                <a:lnTo>
                  <a:pt x="4800" y="30378"/>
                </a:lnTo>
                <a:lnTo>
                  <a:pt x="215" y="38493"/>
                </a:lnTo>
                <a:lnTo>
                  <a:pt x="0" y="42379"/>
                </a:lnTo>
                <a:lnTo>
                  <a:pt x="2463" y="41516"/>
                </a:lnTo>
                <a:lnTo>
                  <a:pt x="23240" y="33058"/>
                </a:lnTo>
                <a:lnTo>
                  <a:pt x="23596" y="28562"/>
                </a:lnTo>
                <a:lnTo>
                  <a:pt x="8216" y="34645"/>
                </a:lnTo>
                <a:lnTo>
                  <a:pt x="7391" y="32969"/>
                </a:lnTo>
                <a:lnTo>
                  <a:pt x="18961" y="17500"/>
                </a:lnTo>
                <a:lnTo>
                  <a:pt x="22809" y="10807"/>
                </a:lnTo>
                <a:lnTo>
                  <a:pt x="23456" y="5968"/>
                </a:lnTo>
                <a:lnTo>
                  <a:pt x="22034" y="1473"/>
                </a:lnTo>
                <a:lnTo>
                  <a:pt x="19786" y="0"/>
                </a:lnTo>
                <a:lnTo>
                  <a:pt x="13487" y="0"/>
                </a:lnTo>
                <a:lnTo>
                  <a:pt x="8470" y="2514"/>
                </a:lnTo>
                <a:lnTo>
                  <a:pt x="4025" y="6311"/>
                </a:lnTo>
                <a:lnTo>
                  <a:pt x="952" y="1149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5" name="object 2525"/>
          <p:cNvSpPr/>
          <p:nvPr/>
        </p:nvSpPr>
        <p:spPr>
          <a:xfrm>
            <a:off x="1412208" y="3856164"/>
            <a:ext cx="12788" cy="37934"/>
          </a:xfrm>
          <a:custGeom>
            <a:avLst/>
            <a:gdLst/>
            <a:ahLst/>
            <a:cxnLst/>
            <a:rect l="l" t="t" r="r" b="b"/>
            <a:pathLst>
              <a:path w="12788" h="37934">
                <a:moveTo>
                  <a:pt x="11239" y="177"/>
                </a:moveTo>
                <a:lnTo>
                  <a:pt x="5753" y="7607"/>
                </a:lnTo>
                <a:lnTo>
                  <a:pt x="0" y="13830"/>
                </a:lnTo>
                <a:lnTo>
                  <a:pt x="0" y="18402"/>
                </a:lnTo>
                <a:lnTo>
                  <a:pt x="8255" y="9804"/>
                </a:lnTo>
                <a:lnTo>
                  <a:pt x="8775" y="37934"/>
                </a:lnTo>
                <a:lnTo>
                  <a:pt x="12788" y="36423"/>
                </a:lnTo>
                <a:lnTo>
                  <a:pt x="12738" y="0"/>
                </a:lnTo>
                <a:lnTo>
                  <a:pt x="11239" y="1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6" name="object 2526"/>
          <p:cNvSpPr/>
          <p:nvPr/>
        </p:nvSpPr>
        <p:spPr>
          <a:xfrm>
            <a:off x="1547508" y="3922049"/>
            <a:ext cx="37414" cy="16497"/>
          </a:xfrm>
          <a:custGeom>
            <a:avLst/>
            <a:gdLst/>
            <a:ahLst/>
            <a:cxnLst/>
            <a:rect l="l" t="t" r="r" b="b"/>
            <a:pathLst>
              <a:path w="37414" h="16497">
                <a:moveTo>
                  <a:pt x="37414" y="1549"/>
                </a:moveTo>
                <a:lnTo>
                  <a:pt x="36804" y="0"/>
                </a:lnTo>
                <a:lnTo>
                  <a:pt x="0" y="15201"/>
                </a:lnTo>
                <a:lnTo>
                  <a:pt x="126" y="16497"/>
                </a:lnTo>
                <a:lnTo>
                  <a:pt x="37414" y="1549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7" name="object 2527"/>
          <p:cNvSpPr/>
          <p:nvPr/>
        </p:nvSpPr>
        <p:spPr>
          <a:xfrm>
            <a:off x="1552133" y="3934047"/>
            <a:ext cx="38188" cy="16548"/>
          </a:xfrm>
          <a:custGeom>
            <a:avLst/>
            <a:gdLst/>
            <a:ahLst/>
            <a:cxnLst/>
            <a:rect l="l" t="t" r="r" b="b"/>
            <a:pathLst>
              <a:path w="38188" h="16548">
                <a:moveTo>
                  <a:pt x="38188" y="1562"/>
                </a:moveTo>
                <a:lnTo>
                  <a:pt x="36931" y="0"/>
                </a:lnTo>
                <a:lnTo>
                  <a:pt x="0" y="15163"/>
                </a:lnTo>
                <a:lnTo>
                  <a:pt x="825" y="16548"/>
                </a:lnTo>
                <a:lnTo>
                  <a:pt x="38188" y="15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8" name="object 2528"/>
          <p:cNvSpPr/>
          <p:nvPr/>
        </p:nvSpPr>
        <p:spPr>
          <a:xfrm>
            <a:off x="1452336" y="3960362"/>
            <a:ext cx="37503" cy="16675"/>
          </a:xfrm>
          <a:custGeom>
            <a:avLst/>
            <a:gdLst/>
            <a:ahLst/>
            <a:cxnLst/>
            <a:rect l="l" t="t" r="r" b="b"/>
            <a:pathLst>
              <a:path w="37503" h="16675">
                <a:moveTo>
                  <a:pt x="37503" y="1295"/>
                </a:moveTo>
                <a:lnTo>
                  <a:pt x="37376" y="0"/>
                </a:lnTo>
                <a:lnTo>
                  <a:pt x="0" y="15074"/>
                </a:lnTo>
                <a:lnTo>
                  <a:pt x="520" y="16675"/>
                </a:lnTo>
                <a:lnTo>
                  <a:pt x="37503" y="129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9" name="object 2529"/>
          <p:cNvSpPr/>
          <p:nvPr/>
        </p:nvSpPr>
        <p:spPr>
          <a:xfrm>
            <a:off x="1457443" y="3972894"/>
            <a:ext cx="37795" cy="16192"/>
          </a:xfrm>
          <a:custGeom>
            <a:avLst/>
            <a:gdLst/>
            <a:ahLst/>
            <a:cxnLst/>
            <a:rect l="l" t="t" r="r" b="b"/>
            <a:pathLst>
              <a:path w="37795" h="16192">
                <a:moveTo>
                  <a:pt x="37795" y="990"/>
                </a:moveTo>
                <a:lnTo>
                  <a:pt x="36842" y="0"/>
                </a:lnTo>
                <a:lnTo>
                  <a:pt x="0" y="14681"/>
                </a:lnTo>
                <a:lnTo>
                  <a:pt x="723" y="16192"/>
                </a:lnTo>
                <a:lnTo>
                  <a:pt x="37795" y="990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0" name="object 2530"/>
          <p:cNvSpPr/>
          <p:nvPr/>
        </p:nvSpPr>
        <p:spPr>
          <a:xfrm>
            <a:off x="1233742" y="4124177"/>
            <a:ext cx="42087" cy="24066"/>
          </a:xfrm>
          <a:custGeom>
            <a:avLst/>
            <a:gdLst/>
            <a:ahLst/>
            <a:cxnLst/>
            <a:rect l="l" t="t" r="r" b="b"/>
            <a:pathLst>
              <a:path w="42087" h="24066">
                <a:moveTo>
                  <a:pt x="28994" y="7645"/>
                </a:moveTo>
                <a:lnTo>
                  <a:pt x="9512" y="0"/>
                </a:lnTo>
                <a:lnTo>
                  <a:pt x="0" y="736"/>
                </a:lnTo>
                <a:lnTo>
                  <a:pt x="520" y="1511"/>
                </a:lnTo>
                <a:lnTo>
                  <a:pt x="15519" y="13601"/>
                </a:lnTo>
                <a:lnTo>
                  <a:pt x="17246" y="15506"/>
                </a:lnTo>
                <a:lnTo>
                  <a:pt x="25323" y="16586"/>
                </a:lnTo>
                <a:lnTo>
                  <a:pt x="26365" y="17233"/>
                </a:lnTo>
                <a:lnTo>
                  <a:pt x="30556" y="17322"/>
                </a:lnTo>
                <a:lnTo>
                  <a:pt x="40525" y="24066"/>
                </a:lnTo>
                <a:lnTo>
                  <a:pt x="42087" y="23672"/>
                </a:lnTo>
                <a:lnTo>
                  <a:pt x="40398" y="20256"/>
                </a:lnTo>
                <a:lnTo>
                  <a:pt x="28994" y="7645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1" name="object 2531"/>
          <p:cNvSpPr/>
          <p:nvPr/>
        </p:nvSpPr>
        <p:spPr>
          <a:xfrm>
            <a:off x="1260490" y="4185558"/>
            <a:ext cx="19659" cy="46570"/>
          </a:xfrm>
          <a:custGeom>
            <a:avLst/>
            <a:gdLst/>
            <a:ahLst/>
            <a:cxnLst/>
            <a:rect l="l" t="t" r="r" b="b"/>
            <a:pathLst>
              <a:path w="19659" h="46570">
                <a:moveTo>
                  <a:pt x="38" y="46062"/>
                </a:moveTo>
                <a:lnTo>
                  <a:pt x="9804" y="32791"/>
                </a:lnTo>
                <a:lnTo>
                  <a:pt x="18796" y="8775"/>
                </a:lnTo>
                <a:lnTo>
                  <a:pt x="19519" y="5753"/>
                </a:lnTo>
                <a:lnTo>
                  <a:pt x="19659" y="0"/>
                </a:lnTo>
                <a:lnTo>
                  <a:pt x="15811" y="3543"/>
                </a:lnTo>
                <a:lnTo>
                  <a:pt x="12141" y="14135"/>
                </a:lnTo>
                <a:lnTo>
                  <a:pt x="431" y="21259"/>
                </a:lnTo>
                <a:lnTo>
                  <a:pt x="3759" y="29514"/>
                </a:lnTo>
                <a:lnTo>
                  <a:pt x="1473" y="35001"/>
                </a:lnTo>
                <a:lnTo>
                  <a:pt x="0" y="43332"/>
                </a:lnTo>
                <a:lnTo>
                  <a:pt x="38" y="46062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2" name="object 2532"/>
          <p:cNvSpPr/>
          <p:nvPr/>
        </p:nvSpPr>
        <p:spPr>
          <a:xfrm>
            <a:off x="1184927" y="4236840"/>
            <a:ext cx="71932" cy="46913"/>
          </a:xfrm>
          <a:custGeom>
            <a:avLst/>
            <a:gdLst/>
            <a:ahLst/>
            <a:cxnLst/>
            <a:rect l="l" t="t" r="r" b="b"/>
            <a:pathLst>
              <a:path w="71932" h="46913">
                <a:moveTo>
                  <a:pt x="8001" y="45313"/>
                </a:moveTo>
                <a:lnTo>
                  <a:pt x="23456" y="41300"/>
                </a:lnTo>
                <a:lnTo>
                  <a:pt x="47129" y="27432"/>
                </a:lnTo>
                <a:lnTo>
                  <a:pt x="68821" y="7048"/>
                </a:lnTo>
                <a:lnTo>
                  <a:pt x="71932" y="2032"/>
                </a:lnTo>
                <a:lnTo>
                  <a:pt x="60350" y="0"/>
                </a:lnTo>
                <a:lnTo>
                  <a:pt x="50596" y="3073"/>
                </a:lnTo>
                <a:lnTo>
                  <a:pt x="37541" y="7480"/>
                </a:lnTo>
                <a:lnTo>
                  <a:pt x="39230" y="23025"/>
                </a:lnTo>
                <a:lnTo>
                  <a:pt x="39535" y="23329"/>
                </a:lnTo>
                <a:lnTo>
                  <a:pt x="39192" y="26098"/>
                </a:lnTo>
                <a:lnTo>
                  <a:pt x="38798" y="26606"/>
                </a:lnTo>
                <a:lnTo>
                  <a:pt x="23812" y="32575"/>
                </a:lnTo>
                <a:lnTo>
                  <a:pt x="21297" y="33388"/>
                </a:lnTo>
                <a:lnTo>
                  <a:pt x="18796" y="19138"/>
                </a:lnTo>
                <a:lnTo>
                  <a:pt x="8432" y="28473"/>
                </a:lnTo>
                <a:lnTo>
                  <a:pt x="1257" y="43116"/>
                </a:lnTo>
                <a:lnTo>
                  <a:pt x="0" y="46913"/>
                </a:lnTo>
                <a:lnTo>
                  <a:pt x="8001" y="4531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3" name="object 2533"/>
          <p:cNvSpPr/>
          <p:nvPr/>
        </p:nvSpPr>
        <p:spPr>
          <a:xfrm>
            <a:off x="1450832" y="4291225"/>
            <a:ext cx="46609" cy="22771"/>
          </a:xfrm>
          <a:custGeom>
            <a:avLst/>
            <a:gdLst/>
            <a:ahLst/>
            <a:cxnLst/>
            <a:rect l="l" t="t" r="r" b="b"/>
            <a:pathLst>
              <a:path w="46609" h="22771">
                <a:moveTo>
                  <a:pt x="46609" y="3937"/>
                </a:moveTo>
                <a:lnTo>
                  <a:pt x="44754" y="393"/>
                </a:lnTo>
                <a:lnTo>
                  <a:pt x="44196" y="0"/>
                </a:lnTo>
                <a:lnTo>
                  <a:pt x="0" y="18186"/>
                </a:lnTo>
                <a:lnTo>
                  <a:pt x="88" y="22771"/>
                </a:lnTo>
                <a:lnTo>
                  <a:pt x="6172" y="20739"/>
                </a:lnTo>
                <a:lnTo>
                  <a:pt x="46215" y="4368"/>
                </a:lnTo>
                <a:lnTo>
                  <a:pt x="46609" y="393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4" name="object 2534"/>
          <p:cNvSpPr/>
          <p:nvPr/>
        </p:nvSpPr>
        <p:spPr>
          <a:xfrm>
            <a:off x="1233746" y="4310494"/>
            <a:ext cx="42075" cy="23939"/>
          </a:xfrm>
          <a:custGeom>
            <a:avLst/>
            <a:gdLst/>
            <a:ahLst/>
            <a:cxnLst/>
            <a:rect l="l" t="t" r="r" b="b"/>
            <a:pathLst>
              <a:path w="42075" h="23939">
                <a:moveTo>
                  <a:pt x="27520" y="6743"/>
                </a:moveTo>
                <a:lnTo>
                  <a:pt x="8813" y="0"/>
                </a:lnTo>
                <a:lnTo>
                  <a:pt x="0" y="609"/>
                </a:lnTo>
                <a:lnTo>
                  <a:pt x="3505" y="3721"/>
                </a:lnTo>
                <a:lnTo>
                  <a:pt x="17284" y="15341"/>
                </a:lnTo>
                <a:lnTo>
                  <a:pt x="25323" y="16459"/>
                </a:lnTo>
                <a:lnTo>
                  <a:pt x="26352" y="17106"/>
                </a:lnTo>
                <a:lnTo>
                  <a:pt x="30543" y="17195"/>
                </a:lnTo>
                <a:lnTo>
                  <a:pt x="40525" y="23939"/>
                </a:lnTo>
                <a:lnTo>
                  <a:pt x="42075" y="23545"/>
                </a:lnTo>
                <a:lnTo>
                  <a:pt x="40398" y="20129"/>
                </a:lnTo>
                <a:lnTo>
                  <a:pt x="27520" y="6743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5" name="object 2535"/>
          <p:cNvSpPr/>
          <p:nvPr/>
        </p:nvSpPr>
        <p:spPr>
          <a:xfrm>
            <a:off x="1482276" y="4334991"/>
            <a:ext cx="33655" cy="21082"/>
          </a:xfrm>
          <a:custGeom>
            <a:avLst/>
            <a:gdLst/>
            <a:ahLst/>
            <a:cxnLst/>
            <a:rect l="l" t="t" r="r" b="b"/>
            <a:pathLst>
              <a:path w="33655" h="21082">
                <a:moveTo>
                  <a:pt x="33655" y="11277"/>
                </a:moveTo>
                <a:lnTo>
                  <a:pt x="31407" y="0"/>
                </a:lnTo>
                <a:lnTo>
                  <a:pt x="0" y="12966"/>
                </a:lnTo>
                <a:lnTo>
                  <a:pt x="5791" y="18186"/>
                </a:lnTo>
                <a:lnTo>
                  <a:pt x="9766" y="21081"/>
                </a:lnTo>
                <a:lnTo>
                  <a:pt x="33655" y="11277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6" name="object 2536"/>
          <p:cNvSpPr/>
          <p:nvPr/>
        </p:nvSpPr>
        <p:spPr>
          <a:xfrm>
            <a:off x="1260833" y="4371802"/>
            <a:ext cx="19316" cy="39649"/>
          </a:xfrm>
          <a:custGeom>
            <a:avLst/>
            <a:gdLst/>
            <a:ahLst/>
            <a:cxnLst/>
            <a:rect l="l" t="t" r="r" b="b"/>
            <a:pathLst>
              <a:path w="19316" h="39649">
                <a:moveTo>
                  <a:pt x="3416" y="29464"/>
                </a:moveTo>
                <a:lnTo>
                  <a:pt x="1727" y="34036"/>
                </a:lnTo>
                <a:lnTo>
                  <a:pt x="0" y="39649"/>
                </a:lnTo>
                <a:lnTo>
                  <a:pt x="5181" y="39649"/>
                </a:lnTo>
                <a:lnTo>
                  <a:pt x="10198" y="31267"/>
                </a:lnTo>
                <a:lnTo>
                  <a:pt x="18453" y="8724"/>
                </a:lnTo>
                <a:lnTo>
                  <a:pt x="19177" y="5740"/>
                </a:lnTo>
                <a:lnTo>
                  <a:pt x="19316" y="0"/>
                </a:lnTo>
                <a:lnTo>
                  <a:pt x="15468" y="3492"/>
                </a:lnTo>
                <a:lnTo>
                  <a:pt x="11671" y="14681"/>
                </a:lnTo>
                <a:lnTo>
                  <a:pt x="88" y="21209"/>
                </a:lnTo>
                <a:lnTo>
                  <a:pt x="3416" y="29464"/>
                </a:lnTo>
                <a:close/>
              </a:path>
            </a:pathLst>
          </a:custGeom>
          <a:solidFill>
            <a:srgbClr val="8685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7" name="object 2537"/>
          <p:cNvSpPr/>
          <p:nvPr/>
        </p:nvSpPr>
        <p:spPr>
          <a:xfrm>
            <a:off x="666140" y="3512117"/>
            <a:ext cx="2120" cy="736"/>
          </a:xfrm>
          <a:custGeom>
            <a:avLst/>
            <a:gdLst/>
            <a:ahLst/>
            <a:cxnLst/>
            <a:rect l="l" t="t" r="r" b="b"/>
            <a:pathLst>
              <a:path w="2120" h="736">
                <a:moveTo>
                  <a:pt x="0" y="736"/>
                </a:moveTo>
                <a:lnTo>
                  <a:pt x="1993" y="469"/>
                </a:lnTo>
                <a:lnTo>
                  <a:pt x="2120" y="0"/>
                </a:lnTo>
                <a:lnTo>
                  <a:pt x="0" y="736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8" name="object 2538"/>
          <p:cNvSpPr/>
          <p:nvPr/>
        </p:nvSpPr>
        <p:spPr>
          <a:xfrm>
            <a:off x="637680" y="3591311"/>
            <a:ext cx="14770" cy="8597"/>
          </a:xfrm>
          <a:custGeom>
            <a:avLst/>
            <a:gdLst/>
            <a:ahLst/>
            <a:cxnLst/>
            <a:rect l="l" t="t" r="r" b="b"/>
            <a:pathLst>
              <a:path w="14770" h="8597">
                <a:moveTo>
                  <a:pt x="3187" y="5130"/>
                </a:moveTo>
                <a:lnTo>
                  <a:pt x="0" y="8597"/>
                </a:lnTo>
                <a:lnTo>
                  <a:pt x="5346" y="6553"/>
                </a:lnTo>
                <a:lnTo>
                  <a:pt x="14770" y="850"/>
                </a:lnTo>
                <a:lnTo>
                  <a:pt x="14770" y="0"/>
                </a:lnTo>
                <a:lnTo>
                  <a:pt x="3187" y="513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9" name="object 2539"/>
          <p:cNvSpPr/>
          <p:nvPr/>
        </p:nvSpPr>
        <p:spPr>
          <a:xfrm>
            <a:off x="1552961" y="3935609"/>
            <a:ext cx="38138" cy="15900"/>
          </a:xfrm>
          <a:custGeom>
            <a:avLst/>
            <a:gdLst/>
            <a:ahLst/>
            <a:cxnLst/>
            <a:rect l="l" t="t" r="r" b="b"/>
            <a:pathLst>
              <a:path w="38138" h="15900">
                <a:moveTo>
                  <a:pt x="38138" y="1295"/>
                </a:moveTo>
                <a:lnTo>
                  <a:pt x="37363" y="0"/>
                </a:lnTo>
                <a:lnTo>
                  <a:pt x="0" y="14985"/>
                </a:lnTo>
                <a:lnTo>
                  <a:pt x="647" y="15900"/>
                </a:lnTo>
                <a:lnTo>
                  <a:pt x="38138" y="1295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0" name="object 2540"/>
          <p:cNvSpPr/>
          <p:nvPr/>
        </p:nvSpPr>
        <p:spPr>
          <a:xfrm>
            <a:off x="1547075" y="3898416"/>
            <a:ext cx="37414" cy="38836"/>
          </a:xfrm>
          <a:custGeom>
            <a:avLst/>
            <a:gdLst/>
            <a:ahLst/>
            <a:cxnLst/>
            <a:rect l="l" t="t" r="r" b="b"/>
            <a:pathLst>
              <a:path w="37414" h="38836">
                <a:moveTo>
                  <a:pt x="37414" y="342"/>
                </a:moveTo>
                <a:lnTo>
                  <a:pt x="35559" y="0"/>
                </a:lnTo>
                <a:lnTo>
                  <a:pt x="215" y="14338"/>
                </a:lnTo>
                <a:lnTo>
                  <a:pt x="0" y="38404"/>
                </a:lnTo>
                <a:lnTo>
                  <a:pt x="431" y="38836"/>
                </a:lnTo>
                <a:lnTo>
                  <a:pt x="37236" y="23622"/>
                </a:lnTo>
                <a:lnTo>
                  <a:pt x="37414" y="342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1" name="object 2541"/>
          <p:cNvSpPr/>
          <p:nvPr/>
        </p:nvSpPr>
        <p:spPr>
          <a:xfrm>
            <a:off x="1451737" y="3936511"/>
            <a:ext cx="37973" cy="38925"/>
          </a:xfrm>
          <a:custGeom>
            <a:avLst/>
            <a:gdLst/>
            <a:ahLst/>
            <a:cxnLst/>
            <a:rect l="l" t="t" r="r" b="b"/>
            <a:pathLst>
              <a:path w="37972" h="38925">
                <a:moveTo>
                  <a:pt x="37972" y="23850"/>
                </a:moveTo>
                <a:lnTo>
                  <a:pt x="37287" y="0"/>
                </a:lnTo>
                <a:lnTo>
                  <a:pt x="0" y="15087"/>
                </a:lnTo>
                <a:lnTo>
                  <a:pt x="253" y="35344"/>
                </a:lnTo>
                <a:lnTo>
                  <a:pt x="596" y="38925"/>
                </a:lnTo>
                <a:lnTo>
                  <a:pt x="37972" y="2385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2" name="object 2542"/>
          <p:cNvSpPr/>
          <p:nvPr/>
        </p:nvSpPr>
        <p:spPr>
          <a:xfrm>
            <a:off x="1458169" y="3973880"/>
            <a:ext cx="37630" cy="16459"/>
          </a:xfrm>
          <a:custGeom>
            <a:avLst/>
            <a:gdLst/>
            <a:ahLst/>
            <a:cxnLst/>
            <a:rect l="l" t="t" r="r" b="b"/>
            <a:pathLst>
              <a:path w="37630" h="16459">
                <a:moveTo>
                  <a:pt x="37630" y="1257"/>
                </a:moveTo>
                <a:lnTo>
                  <a:pt x="37071" y="0"/>
                </a:lnTo>
                <a:lnTo>
                  <a:pt x="0" y="15214"/>
                </a:lnTo>
                <a:lnTo>
                  <a:pt x="647" y="16459"/>
                </a:lnTo>
                <a:lnTo>
                  <a:pt x="37630" y="125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3" name="object 2543"/>
          <p:cNvSpPr/>
          <p:nvPr/>
        </p:nvSpPr>
        <p:spPr>
          <a:xfrm>
            <a:off x="1224118" y="4259875"/>
            <a:ext cx="342" cy="3060"/>
          </a:xfrm>
          <a:custGeom>
            <a:avLst/>
            <a:gdLst/>
            <a:ahLst/>
            <a:cxnLst/>
            <a:rect l="l" t="t" r="r" b="b"/>
            <a:pathLst>
              <a:path w="342" h="3060">
                <a:moveTo>
                  <a:pt x="0" y="3060"/>
                </a:moveTo>
                <a:lnTo>
                  <a:pt x="342" y="292"/>
                </a:lnTo>
                <a:lnTo>
                  <a:pt x="38" y="0"/>
                </a:lnTo>
                <a:lnTo>
                  <a:pt x="0" y="3060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4" name="object 2544"/>
          <p:cNvSpPr/>
          <p:nvPr/>
        </p:nvSpPr>
        <p:spPr>
          <a:xfrm>
            <a:off x="1450823" y="4286742"/>
            <a:ext cx="44196" cy="22682"/>
          </a:xfrm>
          <a:custGeom>
            <a:avLst/>
            <a:gdLst/>
            <a:ahLst/>
            <a:cxnLst/>
            <a:rect l="l" t="t" r="r" b="b"/>
            <a:pathLst>
              <a:path w="44196" h="22682">
                <a:moveTo>
                  <a:pt x="42557" y="1117"/>
                </a:moveTo>
                <a:lnTo>
                  <a:pt x="41173" y="0"/>
                </a:lnTo>
                <a:lnTo>
                  <a:pt x="0" y="16675"/>
                </a:lnTo>
                <a:lnTo>
                  <a:pt x="0" y="22682"/>
                </a:lnTo>
                <a:lnTo>
                  <a:pt x="44195" y="4483"/>
                </a:lnTo>
                <a:lnTo>
                  <a:pt x="42557" y="111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5" name="object 2545"/>
          <p:cNvSpPr/>
          <p:nvPr/>
        </p:nvSpPr>
        <p:spPr>
          <a:xfrm>
            <a:off x="1492042" y="4346268"/>
            <a:ext cx="24536" cy="26263"/>
          </a:xfrm>
          <a:custGeom>
            <a:avLst/>
            <a:gdLst/>
            <a:ahLst/>
            <a:cxnLst/>
            <a:rect l="l" t="t" r="r" b="b"/>
            <a:pathLst>
              <a:path w="24536" h="26263">
                <a:moveTo>
                  <a:pt x="24536" y="1727"/>
                </a:moveTo>
                <a:lnTo>
                  <a:pt x="23888" y="0"/>
                </a:lnTo>
                <a:lnTo>
                  <a:pt x="0" y="9804"/>
                </a:lnTo>
                <a:lnTo>
                  <a:pt x="469" y="10718"/>
                </a:lnTo>
                <a:lnTo>
                  <a:pt x="17792" y="24968"/>
                </a:lnTo>
                <a:lnTo>
                  <a:pt x="20091" y="26263"/>
                </a:lnTo>
                <a:lnTo>
                  <a:pt x="23063" y="25488"/>
                </a:lnTo>
                <a:lnTo>
                  <a:pt x="24536" y="21513"/>
                </a:lnTo>
                <a:lnTo>
                  <a:pt x="24536" y="1727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6" name="object 2546"/>
          <p:cNvSpPr/>
          <p:nvPr/>
        </p:nvSpPr>
        <p:spPr>
          <a:xfrm>
            <a:off x="1185707" y="4404277"/>
            <a:ext cx="13487" cy="7137"/>
          </a:xfrm>
          <a:custGeom>
            <a:avLst/>
            <a:gdLst/>
            <a:ahLst/>
            <a:cxnLst/>
            <a:rect l="l" t="t" r="r" b="b"/>
            <a:pathLst>
              <a:path w="13487" h="7137">
                <a:moveTo>
                  <a:pt x="2463" y="5283"/>
                </a:moveTo>
                <a:lnTo>
                  <a:pt x="0" y="7137"/>
                </a:lnTo>
                <a:lnTo>
                  <a:pt x="13487" y="7137"/>
                </a:lnTo>
                <a:lnTo>
                  <a:pt x="12750" y="0"/>
                </a:lnTo>
                <a:lnTo>
                  <a:pt x="2463" y="5283"/>
                </a:lnTo>
                <a:close/>
              </a:path>
            </a:pathLst>
          </a:custGeom>
          <a:solidFill>
            <a:srgbClr val="73717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7" name="object 2547"/>
          <p:cNvSpPr/>
          <p:nvPr/>
        </p:nvSpPr>
        <p:spPr>
          <a:xfrm>
            <a:off x="540127" y="3504694"/>
            <a:ext cx="33655" cy="18656"/>
          </a:xfrm>
          <a:custGeom>
            <a:avLst/>
            <a:gdLst/>
            <a:ahLst/>
            <a:cxnLst/>
            <a:rect l="l" t="t" r="r" b="b"/>
            <a:pathLst>
              <a:path w="33654" h="18656">
                <a:moveTo>
                  <a:pt x="6134" y="13690"/>
                </a:moveTo>
                <a:lnTo>
                  <a:pt x="21818" y="6819"/>
                </a:lnTo>
                <a:lnTo>
                  <a:pt x="33654" y="38"/>
                </a:lnTo>
                <a:lnTo>
                  <a:pt x="2082" y="0"/>
                </a:lnTo>
                <a:lnTo>
                  <a:pt x="0" y="1371"/>
                </a:lnTo>
                <a:lnTo>
                  <a:pt x="0" y="18656"/>
                </a:lnTo>
                <a:lnTo>
                  <a:pt x="6134" y="13690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8" name="object 2548"/>
          <p:cNvSpPr/>
          <p:nvPr/>
        </p:nvSpPr>
        <p:spPr>
          <a:xfrm>
            <a:off x="662125" y="3534886"/>
            <a:ext cx="29337" cy="38404"/>
          </a:xfrm>
          <a:custGeom>
            <a:avLst/>
            <a:gdLst/>
            <a:ahLst/>
            <a:cxnLst/>
            <a:rect l="l" t="t" r="r" b="b"/>
            <a:pathLst>
              <a:path w="29337" h="38404">
                <a:moveTo>
                  <a:pt x="20256" y="26517"/>
                </a:moveTo>
                <a:lnTo>
                  <a:pt x="29337" y="0"/>
                </a:lnTo>
                <a:lnTo>
                  <a:pt x="10236" y="1511"/>
                </a:lnTo>
                <a:lnTo>
                  <a:pt x="7556" y="2552"/>
                </a:lnTo>
                <a:lnTo>
                  <a:pt x="0" y="12268"/>
                </a:lnTo>
                <a:lnTo>
                  <a:pt x="0" y="15773"/>
                </a:lnTo>
                <a:lnTo>
                  <a:pt x="3670" y="29984"/>
                </a:lnTo>
                <a:lnTo>
                  <a:pt x="2984" y="33261"/>
                </a:lnTo>
                <a:lnTo>
                  <a:pt x="2984" y="36029"/>
                </a:lnTo>
                <a:lnTo>
                  <a:pt x="6743" y="38404"/>
                </a:lnTo>
                <a:lnTo>
                  <a:pt x="8775" y="38404"/>
                </a:lnTo>
                <a:lnTo>
                  <a:pt x="14338" y="34086"/>
                </a:lnTo>
                <a:lnTo>
                  <a:pt x="20256" y="2651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9" name="object 2549"/>
          <p:cNvSpPr/>
          <p:nvPr/>
        </p:nvSpPr>
        <p:spPr>
          <a:xfrm>
            <a:off x="1500376" y="3756889"/>
            <a:ext cx="25400" cy="54736"/>
          </a:xfrm>
          <a:custGeom>
            <a:avLst/>
            <a:gdLst/>
            <a:ahLst/>
            <a:cxnLst/>
            <a:rect l="l" t="t" r="r" b="b"/>
            <a:pathLst>
              <a:path w="25400" h="54737">
                <a:moveTo>
                  <a:pt x="25146" y="44754"/>
                </a:moveTo>
                <a:lnTo>
                  <a:pt x="25400" y="0"/>
                </a:lnTo>
                <a:lnTo>
                  <a:pt x="177" y="10020"/>
                </a:lnTo>
                <a:lnTo>
                  <a:pt x="0" y="54737"/>
                </a:lnTo>
                <a:lnTo>
                  <a:pt x="25146" y="4475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0" name="object 2550"/>
          <p:cNvSpPr/>
          <p:nvPr/>
        </p:nvSpPr>
        <p:spPr>
          <a:xfrm>
            <a:off x="1405031" y="3795166"/>
            <a:ext cx="26136" cy="54825"/>
          </a:xfrm>
          <a:custGeom>
            <a:avLst/>
            <a:gdLst/>
            <a:ahLst/>
            <a:cxnLst/>
            <a:rect l="l" t="t" r="r" b="b"/>
            <a:pathLst>
              <a:path w="26136" h="54825">
                <a:moveTo>
                  <a:pt x="25666" y="44538"/>
                </a:moveTo>
                <a:lnTo>
                  <a:pt x="26136" y="0"/>
                </a:lnTo>
                <a:lnTo>
                  <a:pt x="0" y="10502"/>
                </a:lnTo>
                <a:lnTo>
                  <a:pt x="88" y="54825"/>
                </a:lnTo>
                <a:lnTo>
                  <a:pt x="25666" y="44538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1" name="object 2551"/>
          <p:cNvSpPr/>
          <p:nvPr/>
        </p:nvSpPr>
        <p:spPr>
          <a:xfrm>
            <a:off x="1547639" y="3923597"/>
            <a:ext cx="37973" cy="17233"/>
          </a:xfrm>
          <a:custGeom>
            <a:avLst/>
            <a:gdLst/>
            <a:ahLst/>
            <a:cxnLst/>
            <a:rect l="l" t="t" r="r" b="b"/>
            <a:pathLst>
              <a:path w="37972" h="17233">
                <a:moveTo>
                  <a:pt x="37972" y="2247"/>
                </a:moveTo>
                <a:lnTo>
                  <a:pt x="37287" y="0"/>
                </a:lnTo>
                <a:lnTo>
                  <a:pt x="0" y="14947"/>
                </a:lnTo>
                <a:lnTo>
                  <a:pt x="736" y="17233"/>
                </a:lnTo>
                <a:lnTo>
                  <a:pt x="37972" y="2247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2" name="object 2552"/>
          <p:cNvSpPr/>
          <p:nvPr/>
        </p:nvSpPr>
        <p:spPr>
          <a:xfrm>
            <a:off x="1550625" y="3931069"/>
            <a:ext cx="38442" cy="18148"/>
          </a:xfrm>
          <a:custGeom>
            <a:avLst/>
            <a:gdLst/>
            <a:ahLst/>
            <a:cxnLst/>
            <a:rect l="l" t="t" r="r" b="b"/>
            <a:pathLst>
              <a:path w="38442" h="18148">
                <a:moveTo>
                  <a:pt x="38442" y="2984"/>
                </a:moveTo>
                <a:lnTo>
                  <a:pt x="36931" y="0"/>
                </a:lnTo>
                <a:lnTo>
                  <a:pt x="0" y="15214"/>
                </a:lnTo>
                <a:lnTo>
                  <a:pt x="1511" y="18148"/>
                </a:lnTo>
                <a:lnTo>
                  <a:pt x="38442" y="298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3" name="object 2553"/>
          <p:cNvSpPr/>
          <p:nvPr/>
        </p:nvSpPr>
        <p:spPr>
          <a:xfrm>
            <a:off x="1455413" y="3969385"/>
            <a:ext cx="38874" cy="18199"/>
          </a:xfrm>
          <a:custGeom>
            <a:avLst/>
            <a:gdLst/>
            <a:ahLst/>
            <a:cxnLst/>
            <a:rect l="l" t="t" r="r" b="b"/>
            <a:pathLst>
              <a:path w="38874" h="18199">
                <a:moveTo>
                  <a:pt x="38874" y="3505"/>
                </a:moveTo>
                <a:lnTo>
                  <a:pt x="37236" y="0"/>
                </a:lnTo>
                <a:lnTo>
                  <a:pt x="0" y="14998"/>
                </a:lnTo>
                <a:lnTo>
                  <a:pt x="2031" y="18199"/>
                </a:lnTo>
                <a:lnTo>
                  <a:pt x="38874" y="350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4" name="object 2554"/>
          <p:cNvSpPr/>
          <p:nvPr/>
        </p:nvSpPr>
        <p:spPr>
          <a:xfrm>
            <a:off x="1452857" y="3961660"/>
            <a:ext cx="37630" cy="17576"/>
          </a:xfrm>
          <a:custGeom>
            <a:avLst/>
            <a:gdLst/>
            <a:ahLst/>
            <a:cxnLst/>
            <a:rect l="l" t="t" r="r" b="b"/>
            <a:pathLst>
              <a:path w="37630" h="17576">
                <a:moveTo>
                  <a:pt x="37630" y="2374"/>
                </a:moveTo>
                <a:lnTo>
                  <a:pt x="36982" y="0"/>
                </a:lnTo>
                <a:lnTo>
                  <a:pt x="0" y="15379"/>
                </a:lnTo>
                <a:lnTo>
                  <a:pt x="774" y="17576"/>
                </a:lnTo>
                <a:lnTo>
                  <a:pt x="37630" y="237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5" name="object 2555"/>
          <p:cNvSpPr/>
          <p:nvPr/>
        </p:nvSpPr>
        <p:spPr>
          <a:xfrm>
            <a:off x="1274273" y="4147842"/>
            <a:ext cx="2197" cy="1651"/>
          </a:xfrm>
          <a:custGeom>
            <a:avLst/>
            <a:gdLst/>
            <a:ahLst/>
            <a:cxnLst/>
            <a:rect l="l" t="t" r="r" b="b"/>
            <a:pathLst>
              <a:path w="2197" h="1650">
                <a:moveTo>
                  <a:pt x="0" y="393"/>
                </a:moveTo>
                <a:lnTo>
                  <a:pt x="469" y="1219"/>
                </a:lnTo>
                <a:lnTo>
                  <a:pt x="2197" y="1650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6" name="object 2556"/>
          <p:cNvSpPr/>
          <p:nvPr/>
        </p:nvSpPr>
        <p:spPr>
          <a:xfrm>
            <a:off x="1450908" y="4295162"/>
            <a:ext cx="50292" cy="27685"/>
          </a:xfrm>
          <a:custGeom>
            <a:avLst/>
            <a:gdLst/>
            <a:ahLst/>
            <a:cxnLst/>
            <a:rect l="l" t="t" r="r" b="b"/>
            <a:pathLst>
              <a:path w="50291" h="27686">
                <a:moveTo>
                  <a:pt x="18846" y="19824"/>
                </a:moveTo>
                <a:lnTo>
                  <a:pt x="41351" y="10794"/>
                </a:lnTo>
                <a:lnTo>
                  <a:pt x="49898" y="7213"/>
                </a:lnTo>
                <a:lnTo>
                  <a:pt x="50291" y="6781"/>
                </a:lnTo>
                <a:lnTo>
                  <a:pt x="46532" y="0"/>
                </a:lnTo>
                <a:lnTo>
                  <a:pt x="46139" y="431"/>
                </a:lnTo>
                <a:lnTo>
                  <a:pt x="6095" y="16802"/>
                </a:lnTo>
                <a:lnTo>
                  <a:pt x="0" y="18834"/>
                </a:lnTo>
                <a:lnTo>
                  <a:pt x="50" y="27470"/>
                </a:lnTo>
                <a:lnTo>
                  <a:pt x="520" y="27685"/>
                </a:lnTo>
                <a:lnTo>
                  <a:pt x="18846" y="19824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7" name="object 2557"/>
          <p:cNvSpPr/>
          <p:nvPr/>
        </p:nvSpPr>
        <p:spPr>
          <a:xfrm>
            <a:off x="1467244" y="4318441"/>
            <a:ext cx="46443" cy="29514"/>
          </a:xfrm>
          <a:custGeom>
            <a:avLst/>
            <a:gdLst/>
            <a:ahLst/>
            <a:cxnLst/>
            <a:rect l="l" t="t" r="r" b="b"/>
            <a:pathLst>
              <a:path w="46443" h="29514">
                <a:moveTo>
                  <a:pt x="44754" y="8559"/>
                </a:moveTo>
                <a:lnTo>
                  <a:pt x="41478" y="0"/>
                </a:lnTo>
                <a:lnTo>
                  <a:pt x="41084" y="393"/>
                </a:lnTo>
                <a:lnTo>
                  <a:pt x="0" y="17411"/>
                </a:lnTo>
                <a:lnTo>
                  <a:pt x="12573" y="28003"/>
                </a:lnTo>
                <a:lnTo>
                  <a:pt x="15036" y="29514"/>
                </a:lnTo>
                <a:lnTo>
                  <a:pt x="46443" y="16548"/>
                </a:lnTo>
                <a:lnTo>
                  <a:pt x="44754" y="8559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8" name="object 2558"/>
          <p:cNvSpPr/>
          <p:nvPr/>
        </p:nvSpPr>
        <p:spPr>
          <a:xfrm>
            <a:off x="1274273" y="4334037"/>
            <a:ext cx="2120" cy="1727"/>
          </a:xfrm>
          <a:custGeom>
            <a:avLst/>
            <a:gdLst/>
            <a:ahLst/>
            <a:cxnLst/>
            <a:rect l="l" t="t" r="r" b="b"/>
            <a:pathLst>
              <a:path w="2120" h="1727">
                <a:moveTo>
                  <a:pt x="0" y="393"/>
                </a:moveTo>
                <a:lnTo>
                  <a:pt x="508" y="1168"/>
                </a:lnTo>
                <a:lnTo>
                  <a:pt x="2120" y="1727"/>
                </a:lnTo>
                <a:lnTo>
                  <a:pt x="1549" y="0"/>
                </a:lnTo>
                <a:lnTo>
                  <a:pt x="0" y="393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9" name="object 2559"/>
          <p:cNvSpPr/>
          <p:nvPr/>
        </p:nvSpPr>
        <p:spPr>
          <a:xfrm>
            <a:off x="1532434" y="4274163"/>
            <a:ext cx="48945" cy="137287"/>
          </a:xfrm>
          <a:custGeom>
            <a:avLst/>
            <a:gdLst/>
            <a:ahLst/>
            <a:cxnLst/>
            <a:rect l="l" t="t" r="r" b="b"/>
            <a:pathLst>
              <a:path w="48945" h="137287">
                <a:moveTo>
                  <a:pt x="46964" y="215"/>
                </a:moveTo>
                <a:lnTo>
                  <a:pt x="215" y="19532"/>
                </a:lnTo>
                <a:lnTo>
                  <a:pt x="0" y="115608"/>
                </a:lnTo>
                <a:lnTo>
                  <a:pt x="22377" y="133921"/>
                </a:lnTo>
                <a:lnTo>
                  <a:pt x="25666" y="137287"/>
                </a:lnTo>
                <a:lnTo>
                  <a:pt x="48945" y="137248"/>
                </a:lnTo>
                <a:lnTo>
                  <a:pt x="48729" y="0"/>
                </a:lnTo>
                <a:lnTo>
                  <a:pt x="46964" y="215"/>
                </a:lnTo>
                <a:close/>
              </a:path>
            </a:pathLst>
          </a:custGeom>
          <a:solidFill>
            <a:srgbClr val="A0A3B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0" name="object 2560"/>
          <p:cNvSpPr/>
          <p:nvPr/>
        </p:nvSpPr>
        <p:spPr>
          <a:xfrm>
            <a:off x="1674472" y="3536313"/>
            <a:ext cx="42037" cy="875093"/>
          </a:xfrm>
          <a:custGeom>
            <a:avLst/>
            <a:gdLst/>
            <a:ahLst/>
            <a:cxnLst/>
            <a:rect l="l" t="t" r="r" b="b"/>
            <a:pathLst>
              <a:path w="42037" h="875093">
                <a:moveTo>
                  <a:pt x="41821" y="34556"/>
                </a:moveTo>
                <a:lnTo>
                  <a:pt x="520" y="0"/>
                </a:lnTo>
                <a:lnTo>
                  <a:pt x="0" y="38"/>
                </a:lnTo>
                <a:lnTo>
                  <a:pt x="0" y="875093"/>
                </a:lnTo>
                <a:lnTo>
                  <a:pt x="42037" y="875093"/>
                </a:lnTo>
                <a:lnTo>
                  <a:pt x="41821" y="34556"/>
                </a:lnTo>
                <a:close/>
              </a:path>
            </a:pathLst>
          </a:custGeom>
          <a:solidFill>
            <a:srgbClr val="416C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1" name="object 2561"/>
          <p:cNvSpPr/>
          <p:nvPr/>
        </p:nvSpPr>
        <p:spPr>
          <a:xfrm>
            <a:off x="540089" y="4122444"/>
            <a:ext cx="203555" cy="233540"/>
          </a:xfrm>
          <a:custGeom>
            <a:avLst/>
            <a:gdLst/>
            <a:ahLst/>
            <a:cxnLst/>
            <a:rect l="l" t="t" r="r" b="b"/>
            <a:pathLst>
              <a:path w="203555" h="233540">
                <a:moveTo>
                  <a:pt x="201612" y="148958"/>
                </a:moveTo>
                <a:lnTo>
                  <a:pt x="20955" y="0"/>
                </a:lnTo>
                <a:lnTo>
                  <a:pt x="88" y="8343"/>
                </a:lnTo>
                <a:lnTo>
                  <a:pt x="0" y="233540"/>
                </a:lnTo>
                <a:lnTo>
                  <a:pt x="203555" y="151028"/>
                </a:lnTo>
                <a:lnTo>
                  <a:pt x="201612" y="148958"/>
                </a:lnTo>
                <a:close/>
              </a:path>
            </a:pathLst>
          </a:custGeom>
          <a:solidFill>
            <a:srgbClr val="4343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2" name="object 2562"/>
          <p:cNvSpPr/>
          <p:nvPr/>
        </p:nvSpPr>
        <p:spPr>
          <a:xfrm>
            <a:off x="1553599" y="3936911"/>
            <a:ext cx="56159" cy="31267"/>
          </a:xfrm>
          <a:custGeom>
            <a:avLst/>
            <a:gdLst/>
            <a:ahLst/>
            <a:cxnLst/>
            <a:rect l="l" t="t" r="r" b="b"/>
            <a:pathLst>
              <a:path w="56159" h="31267">
                <a:moveTo>
                  <a:pt x="39573" y="2628"/>
                </a:moveTo>
                <a:lnTo>
                  <a:pt x="37503" y="0"/>
                </a:lnTo>
                <a:lnTo>
                  <a:pt x="0" y="14592"/>
                </a:lnTo>
                <a:lnTo>
                  <a:pt x="4190" y="19215"/>
                </a:lnTo>
                <a:lnTo>
                  <a:pt x="18580" y="31229"/>
                </a:lnTo>
                <a:lnTo>
                  <a:pt x="20523" y="31267"/>
                </a:lnTo>
                <a:lnTo>
                  <a:pt x="56121" y="16535"/>
                </a:lnTo>
                <a:lnTo>
                  <a:pt x="56159" y="15887"/>
                </a:lnTo>
                <a:lnTo>
                  <a:pt x="39573" y="2628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3" name="object 2563"/>
          <p:cNvSpPr/>
          <p:nvPr/>
        </p:nvSpPr>
        <p:spPr>
          <a:xfrm>
            <a:off x="1458817" y="3975134"/>
            <a:ext cx="55905" cy="31318"/>
          </a:xfrm>
          <a:custGeom>
            <a:avLst/>
            <a:gdLst/>
            <a:ahLst/>
            <a:cxnLst/>
            <a:rect l="l" t="t" r="r" b="b"/>
            <a:pathLst>
              <a:path w="55905" h="31318">
                <a:moveTo>
                  <a:pt x="40525" y="3416"/>
                </a:moveTo>
                <a:lnTo>
                  <a:pt x="36982" y="0"/>
                </a:lnTo>
                <a:lnTo>
                  <a:pt x="0" y="15214"/>
                </a:lnTo>
                <a:lnTo>
                  <a:pt x="1473" y="16941"/>
                </a:lnTo>
                <a:lnTo>
                  <a:pt x="17970" y="31280"/>
                </a:lnTo>
                <a:lnTo>
                  <a:pt x="20701" y="31318"/>
                </a:lnTo>
                <a:lnTo>
                  <a:pt x="55905" y="16764"/>
                </a:lnTo>
                <a:lnTo>
                  <a:pt x="52451" y="13220"/>
                </a:lnTo>
                <a:lnTo>
                  <a:pt x="40525" y="341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4" name="object 2564"/>
          <p:cNvSpPr/>
          <p:nvPr/>
        </p:nvSpPr>
        <p:spPr>
          <a:xfrm>
            <a:off x="1207350" y="4151050"/>
            <a:ext cx="1473" cy="1295"/>
          </a:xfrm>
          <a:custGeom>
            <a:avLst/>
            <a:gdLst/>
            <a:ahLst/>
            <a:cxnLst/>
            <a:rect l="l" t="t" r="r" b="b"/>
            <a:pathLst>
              <a:path w="1473" h="1295">
                <a:moveTo>
                  <a:pt x="0" y="774"/>
                </a:moveTo>
                <a:lnTo>
                  <a:pt x="1333" y="1295"/>
                </a:lnTo>
                <a:lnTo>
                  <a:pt x="1473" y="0"/>
                </a:lnTo>
                <a:lnTo>
                  <a:pt x="0" y="774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5" name="object 2565"/>
          <p:cNvSpPr/>
          <p:nvPr/>
        </p:nvSpPr>
        <p:spPr>
          <a:xfrm>
            <a:off x="1205019" y="4152470"/>
            <a:ext cx="1600" cy="2197"/>
          </a:xfrm>
          <a:custGeom>
            <a:avLst/>
            <a:gdLst/>
            <a:ahLst/>
            <a:cxnLst/>
            <a:rect l="l" t="t" r="r" b="b"/>
            <a:pathLst>
              <a:path w="1600" h="2197">
                <a:moveTo>
                  <a:pt x="0" y="863"/>
                </a:moveTo>
                <a:lnTo>
                  <a:pt x="774" y="2197"/>
                </a:lnTo>
                <a:lnTo>
                  <a:pt x="1600" y="736"/>
                </a:lnTo>
                <a:lnTo>
                  <a:pt x="1511" y="0"/>
                </a:lnTo>
                <a:lnTo>
                  <a:pt x="0" y="86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6" name="object 2566"/>
          <p:cNvSpPr/>
          <p:nvPr/>
        </p:nvSpPr>
        <p:spPr>
          <a:xfrm>
            <a:off x="1217808" y="4178995"/>
            <a:ext cx="53225" cy="25666"/>
          </a:xfrm>
          <a:custGeom>
            <a:avLst/>
            <a:gdLst/>
            <a:ahLst/>
            <a:cxnLst/>
            <a:rect l="l" t="t" r="r" b="b"/>
            <a:pathLst>
              <a:path w="53225" h="25666">
                <a:moveTo>
                  <a:pt x="0" y="12573"/>
                </a:moveTo>
                <a:lnTo>
                  <a:pt x="6261" y="18618"/>
                </a:lnTo>
                <a:lnTo>
                  <a:pt x="6692" y="18796"/>
                </a:lnTo>
                <a:lnTo>
                  <a:pt x="14947" y="25577"/>
                </a:lnTo>
                <a:lnTo>
                  <a:pt x="19227" y="25666"/>
                </a:lnTo>
                <a:lnTo>
                  <a:pt x="33477" y="21856"/>
                </a:lnTo>
                <a:lnTo>
                  <a:pt x="51536" y="18923"/>
                </a:lnTo>
                <a:lnTo>
                  <a:pt x="53225" y="18313"/>
                </a:lnTo>
                <a:lnTo>
                  <a:pt x="53225" y="0"/>
                </a:lnTo>
                <a:lnTo>
                  <a:pt x="30454" y="3848"/>
                </a:lnTo>
                <a:lnTo>
                  <a:pt x="0" y="12573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7" name="object 2567"/>
          <p:cNvSpPr/>
          <p:nvPr/>
        </p:nvSpPr>
        <p:spPr>
          <a:xfrm>
            <a:off x="1450830" y="4262376"/>
            <a:ext cx="41173" cy="41033"/>
          </a:xfrm>
          <a:custGeom>
            <a:avLst/>
            <a:gdLst/>
            <a:ahLst/>
            <a:cxnLst/>
            <a:rect l="l" t="t" r="r" b="b"/>
            <a:pathLst>
              <a:path w="41173" h="41033">
                <a:moveTo>
                  <a:pt x="18402" y="2286"/>
                </a:moveTo>
                <a:lnTo>
                  <a:pt x="8635" y="38"/>
                </a:lnTo>
                <a:lnTo>
                  <a:pt x="4622" y="0"/>
                </a:lnTo>
                <a:lnTo>
                  <a:pt x="88" y="2070"/>
                </a:lnTo>
                <a:lnTo>
                  <a:pt x="0" y="41033"/>
                </a:lnTo>
                <a:lnTo>
                  <a:pt x="41173" y="24358"/>
                </a:lnTo>
                <a:lnTo>
                  <a:pt x="40309" y="22453"/>
                </a:lnTo>
                <a:lnTo>
                  <a:pt x="28905" y="9804"/>
                </a:lnTo>
                <a:lnTo>
                  <a:pt x="18402" y="228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8" name="object 2568"/>
          <p:cNvSpPr/>
          <p:nvPr/>
        </p:nvSpPr>
        <p:spPr>
          <a:xfrm>
            <a:off x="1207350" y="4337270"/>
            <a:ext cx="1473" cy="1257"/>
          </a:xfrm>
          <a:custGeom>
            <a:avLst/>
            <a:gdLst/>
            <a:ahLst/>
            <a:cxnLst/>
            <a:rect l="l" t="t" r="r" b="b"/>
            <a:pathLst>
              <a:path w="1473" h="1257">
                <a:moveTo>
                  <a:pt x="0" y="749"/>
                </a:moveTo>
                <a:lnTo>
                  <a:pt x="1333" y="1257"/>
                </a:lnTo>
                <a:lnTo>
                  <a:pt x="1473" y="0"/>
                </a:lnTo>
                <a:lnTo>
                  <a:pt x="0" y="749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9" name="object 2569"/>
          <p:cNvSpPr/>
          <p:nvPr/>
        </p:nvSpPr>
        <p:spPr>
          <a:xfrm>
            <a:off x="1205019" y="4338703"/>
            <a:ext cx="1600" cy="2159"/>
          </a:xfrm>
          <a:custGeom>
            <a:avLst/>
            <a:gdLst/>
            <a:ahLst/>
            <a:cxnLst/>
            <a:rect l="l" t="t" r="r" b="b"/>
            <a:pathLst>
              <a:path w="1600" h="2159">
                <a:moveTo>
                  <a:pt x="0" y="825"/>
                </a:moveTo>
                <a:lnTo>
                  <a:pt x="774" y="2158"/>
                </a:lnTo>
                <a:lnTo>
                  <a:pt x="1600" y="698"/>
                </a:lnTo>
                <a:lnTo>
                  <a:pt x="1511" y="0"/>
                </a:lnTo>
                <a:lnTo>
                  <a:pt x="0" y="825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0" name="object 2570"/>
          <p:cNvSpPr/>
          <p:nvPr/>
        </p:nvSpPr>
        <p:spPr>
          <a:xfrm>
            <a:off x="1217808" y="4365315"/>
            <a:ext cx="53301" cy="25539"/>
          </a:xfrm>
          <a:custGeom>
            <a:avLst/>
            <a:gdLst/>
            <a:ahLst/>
            <a:cxnLst/>
            <a:rect l="l" t="t" r="r" b="b"/>
            <a:pathLst>
              <a:path w="53301" h="25539">
                <a:moveTo>
                  <a:pt x="0" y="12446"/>
                </a:moveTo>
                <a:lnTo>
                  <a:pt x="6261" y="18542"/>
                </a:lnTo>
                <a:lnTo>
                  <a:pt x="6692" y="18669"/>
                </a:lnTo>
                <a:lnTo>
                  <a:pt x="14947" y="25488"/>
                </a:lnTo>
                <a:lnTo>
                  <a:pt x="19227" y="25539"/>
                </a:lnTo>
                <a:lnTo>
                  <a:pt x="33477" y="21729"/>
                </a:lnTo>
                <a:lnTo>
                  <a:pt x="52311" y="18834"/>
                </a:lnTo>
                <a:lnTo>
                  <a:pt x="53225" y="18237"/>
                </a:lnTo>
                <a:lnTo>
                  <a:pt x="53301" y="0"/>
                </a:lnTo>
                <a:lnTo>
                  <a:pt x="30454" y="3721"/>
                </a:lnTo>
                <a:lnTo>
                  <a:pt x="0" y="12446"/>
                </a:lnTo>
                <a:close/>
              </a:path>
            </a:pathLst>
          </a:custGeom>
          <a:solidFill>
            <a:srgbClr val="58555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1" name="object 2571"/>
          <p:cNvSpPr/>
          <p:nvPr/>
        </p:nvSpPr>
        <p:spPr>
          <a:xfrm>
            <a:off x="664163" y="3504780"/>
            <a:ext cx="30276" cy="13906"/>
          </a:xfrm>
          <a:custGeom>
            <a:avLst/>
            <a:gdLst/>
            <a:ahLst/>
            <a:cxnLst/>
            <a:rect l="l" t="t" r="r" b="b"/>
            <a:pathLst>
              <a:path w="30276" h="13906">
                <a:moveTo>
                  <a:pt x="3492" y="0"/>
                </a:moveTo>
                <a:lnTo>
                  <a:pt x="1460" y="6134"/>
                </a:lnTo>
                <a:lnTo>
                  <a:pt x="2882" y="6134"/>
                </a:lnTo>
                <a:lnTo>
                  <a:pt x="5562" y="2324"/>
                </a:lnTo>
                <a:lnTo>
                  <a:pt x="5524" y="4013"/>
                </a:lnTo>
                <a:lnTo>
                  <a:pt x="4102" y="7340"/>
                </a:lnTo>
                <a:lnTo>
                  <a:pt x="3962" y="7810"/>
                </a:lnTo>
                <a:lnTo>
                  <a:pt x="0" y="9105"/>
                </a:lnTo>
                <a:lnTo>
                  <a:pt x="165" y="12395"/>
                </a:lnTo>
                <a:lnTo>
                  <a:pt x="1765" y="9804"/>
                </a:lnTo>
                <a:lnTo>
                  <a:pt x="2413" y="13131"/>
                </a:lnTo>
                <a:lnTo>
                  <a:pt x="4051" y="10617"/>
                </a:lnTo>
                <a:lnTo>
                  <a:pt x="3454" y="13906"/>
                </a:lnTo>
                <a:lnTo>
                  <a:pt x="11264" y="12128"/>
                </a:lnTo>
                <a:lnTo>
                  <a:pt x="14986" y="10540"/>
                </a:lnTo>
                <a:lnTo>
                  <a:pt x="18097" y="9893"/>
                </a:lnTo>
                <a:lnTo>
                  <a:pt x="20993" y="9893"/>
                </a:lnTo>
                <a:lnTo>
                  <a:pt x="24358" y="8674"/>
                </a:lnTo>
                <a:lnTo>
                  <a:pt x="30276" y="4229"/>
                </a:lnTo>
                <a:lnTo>
                  <a:pt x="28981" y="0"/>
                </a:lnTo>
                <a:lnTo>
                  <a:pt x="3492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2" name="object 2572"/>
          <p:cNvSpPr/>
          <p:nvPr/>
        </p:nvSpPr>
        <p:spPr>
          <a:xfrm>
            <a:off x="1450832" y="4166204"/>
            <a:ext cx="128866" cy="127482"/>
          </a:xfrm>
          <a:custGeom>
            <a:avLst/>
            <a:gdLst/>
            <a:ahLst/>
            <a:cxnLst/>
            <a:rect l="l" t="t" r="r" b="b"/>
            <a:pathLst>
              <a:path w="128866" h="127482">
                <a:moveTo>
                  <a:pt x="116852" y="96126"/>
                </a:moveTo>
                <a:lnTo>
                  <a:pt x="381" y="0"/>
                </a:lnTo>
                <a:lnTo>
                  <a:pt x="0" y="59969"/>
                </a:lnTo>
                <a:lnTo>
                  <a:pt x="1892" y="60921"/>
                </a:lnTo>
                <a:lnTo>
                  <a:pt x="79222" y="124764"/>
                </a:lnTo>
                <a:lnTo>
                  <a:pt x="81813" y="127482"/>
                </a:lnTo>
                <a:lnTo>
                  <a:pt x="128562" y="108178"/>
                </a:lnTo>
                <a:lnTo>
                  <a:pt x="128866" y="105892"/>
                </a:lnTo>
                <a:lnTo>
                  <a:pt x="116852" y="9612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3" name="object 2573"/>
          <p:cNvSpPr/>
          <p:nvPr/>
        </p:nvSpPr>
        <p:spPr>
          <a:xfrm>
            <a:off x="1153401" y="4174937"/>
            <a:ext cx="3022" cy="1651"/>
          </a:xfrm>
          <a:custGeom>
            <a:avLst/>
            <a:gdLst/>
            <a:ahLst/>
            <a:cxnLst/>
            <a:rect l="l" t="t" r="r" b="b"/>
            <a:pathLst>
              <a:path w="3022" h="1650">
                <a:moveTo>
                  <a:pt x="0" y="0"/>
                </a:moveTo>
                <a:lnTo>
                  <a:pt x="419" y="292"/>
                </a:lnTo>
                <a:lnTo>
                  <a:pt x="3022" y="1651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4" name="object 2574"/>
          <p:cNvSpPr/>
          <p:nvPr/>
        </p:nvSpPr>
        <p:spPr>
          <a:xfrm>
            <a:off x="1157671" y="4176805"/>
            <a:ext cx="2514" cy="2743"/>
          </a:xfrm>
          <a:custGeom>
            <a:avLst/>
            <a:gdLst/>
            <a:ahLst/>
            <a:cxnLst/>
            <a:rect l="l" t="t" r="r" b="b"/>
            <a:pathLst>
              <a:path w="2514" h="2743">
                <a:moveTo>
                  <a:pt x="736" y="2235"/>
                </a:moveTo>
                <a:lnTo>
                  <a:pt x="2514" y="2743"/>
                </a:lnTo>
                <a:lnTo>
                  <a:pt x="0" y="0"/>
                </a:lnTo>
                <a:lnTo>
                  <a:pt x="736" y="223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5" name="object 2575"/>
          <p:cNvSpPr/>
          <p:nvPr/>
        </p:nvSpPr>
        <p:spPr>
          <a:xfrm>
            <a:off x="1160176" y="4179549"/>
            <a:ext cx="4495" cy="3771"/>
          </a:xfrm>
          <a:custGeom>
            <a:avLst/>
            <a:gdLst/>
            <a:ahLst/>
            <a:cxnLst/>
            <a:rect l="l" t="t" r="r" b="b"/>
            <a:pathLst>
              <a:path w="4495" h="3771">
                <a:moveTo>
                  <a:pt x="2768" y="3251"/>
                </a:moveTo>
                <a:lnTo>
                  <a:pt x="4495" y="3771"/>
                </a:lnTo>
                <a:lnTo>
                  <a:pt x="1257" y="215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6" name="object 2576"/>
          <p:cNvSpPr/>
          <p:nvPr/>
        </p:nvSpPr>
        <p:spPr>
          <a:xfrm>
            <a:off x="1164672" y="4183317"/>
            <a:ext cx="4279" cy="3289"/>
          </a:xfrm>
          <a:custGeom>
            <a:avLst/>
            <a:gdLst/>
            <a:ahLst/>
            <a:cxnLst/>
            <a:rect l="l" t="t" r="r" b="b"/>
            <a:pathLst>
              <a:path w="4279" h="3289">
                <a:moveTo>
                  <a:pt x="2844" y="3289"/>
                </a:moveTo>
                <a:lnTo>
                  <a:pt x="4279" y="3289"/>
                </a:lnTo>
                <a:lnTo>
                  <a:pt x="1295" y="215"/>
                </a:lnTo>
                <a:lnTo>
                  <a:pt x="0" y="0"/>
                </a:lnTo>
                <a:lnTo>
                  <a:pt x="2844" y="3289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7" name="object 2577"/>
          <p:cNvSpPr/>
          <p:nvPr/>
        </p:nvSpPr>
        <p:spPr>
          <a:xfrm>
            <a:off x="1450738" y="4352446"/>
            <a:ext cx="71285" cy="59004"/>
          </a:xfrm>
          <a:custGeom>
            <a:avLst/>
            <a:gdLst/>
            <a:ahLst/>
            <a:cxnLst/>
            <a:rect l="l" t="t" r="r" b="b"/>
            <a:pathLst>
              <a:path w="71285" h="59004">
                <a:moveTo>
                  <a:pt x="68821" y="56375"/>
                </a:moveTo>
                <a:lnTo>
                  <a:pt x="482" y="0"/>
                </a:lnTo>
                <a:lnTo>
                  <a:pt x="0" y="58966"/>
                </a:lnTo>
                <a:lnTo>
                  <a:pt x="71285" y="59004"/>
                </a:lnTo>
                <a:lnTo>
                  <a:pt x="68821" y="56375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8" name="object 2578"/>
          <p:cNvSpPr/>
          <p:nvPr/>
        </p:nvSpPr>
        <p:spPr>
          <a:xfrm>
            <a:off x="1153401" y="4361131"/>
            <a:ext cx="3022" cy="1638"/>
          </a:xfrm>
          <a:custGeom>
            <a:avLst/>
            <a:gdLst/>
            <a:ahLst/>
            <a:cxnLst/>
            <a:rect l="l" t="t" r="r" b="b"/>
            <a:pathLst>
              <a:path w="3022" h="1638">
                <a:moveTo>
                  <a:pt x="0" y="0"/>
                </a:moveTo>
                <a:lnTo>
                  <a:pt x="419" y="292"/>
                </a:lnTo>
                <a:lnTo>
                  <a:pt x="3022" y="1638"/>
                </a:lnTo>
                <a:lnTo>
                  <a:pt x="0" y="0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9" name="object 2579"/>
          <p:cNvSpPr/>
          <p:nvPr/>
        </p:nvSpPr>
        <p:spPr>
          <a:xfrm>
            <a:off x="1156416" y="4362761"/>
            <a:ext cx="4495" cy="3759"/>
          </a:xfrm>
          <a:custGeom>
            <a:avLst/>
            <a:gdLst/>
            <a:ahLst/>
            <a:cxnLst/>
            <a:rect l="l" t="t" r="r" b="b"/>
            <a:pathLst>
              <a:path w="4495" h="3759">
                <a:moveTo>
                  <a:pt x="2768" y="3251"/>
                </a:moveTo>
                <a:lnTo>
                  <a:pt x="4495" y="3759"/>
                </a:lnTo>
                <a:lnTo>
                  <a:pt x="1257" y="228"/>
                </a:lnTo>
                <a:lnTo>
                  <a:pt x="0" y="0"/>
                </a:lnTo>
                <a:lnTo>
                  <a:pt x="2768" y="3251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0" name="object 2580"/>
          <p:cNvSpPr/>
          <p:nvPr/>
        </p:nvSpPr>
        <p:spPr>
          <a:xfrm>
            <a:off x="1162208" y="4366743"/>
            <a:ext cx="2463" cy="2768"/>
          </a:xfrm>
          <a:custGeom>
            <a:avLst/>
            <a:gdLst/>
            <a:ahLst/>
            <a:cxnLst/>
            <a:rect l="l" t="t" r="r" b="b"/>
            <a:pathLst>
              <a:path w="2463" h="2768">
                <a:moveTo>
                  <a:pt x="736" y="2286"/>
                </a:moveTo>
                <a:lnTo>
                  <a:pt x="2463" y="2768"/>
                </a:lnTo>
                <a:lnTo>
                  <a:pt x="0" y="0"/>
                </a:lnTo>
                <a:lnTo>
                  <a:pt x="736" y="228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1" name="object 2581"/>
          <p:cNvSpPr/>
          <p:nvPr/>
        </p:nvSpPr>
        <p:spPr>
          <a:xfrm>
            <a:off x="1164672" y="4369513"/>
            <a:ext cx="4279" cy="3276"/>
          </a:xfrm>
          <a:custGeom>
            <a:avLst/>
            <a:gdLst/>
            <a:ahLst/>
            <a:cxnLst/>
            <a:rect l="l" t="t" r="r" b="b"/>
            <a:pathLst>
              <a:path w="4279" h="3276">
                <a:moveTo>
                  <a:pt x="2844" y="3276"/>
                </a:moveTo>
                <a:lnTo>
                  <a:pt x="4279" y="3276"/>
                </a:lnTo>
                <a:lnTo>
                  <a:pt x="1295" y="253"/>
                </a:lnTo>
                <a:lnTo>
                  <a:pt x="0" y="0"/>
                </a:lnTo>
                <a:lnTo>
                  <a:pt x="2844" y="3276"/>
                </a:lnTo>
                <a:close/>
              </a:path>
            </a:pathLst>
          </a:custGeom>
          <a:solidFill>
            <a:srgbClr val="6B6D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2" name="object 2582"/>
          <p:cNvSpPr/>
          <p:nvPr/>
        </p:nvSpPr>
        <p:spPr>
          <a:xfrm>
            <a:off x="1500249" y="3688069"/>
            <a:ext cx="36677" cy="36588"/>
          </a:xfrm>
          <a:custGeom>
            <a:avLst/>
            <a:gdLst/>
            <a:ahLst/>
            <a:cxnLst/>
            <a:rect l="l" t="t" r="r" b="b"/>
            <a:pathLst>
              <a:path w="36677" h="36588">
                <a:moveTo>
                  <a:pt x="0" y="14820"/>
                </a:moveTo>
                <a:lnTo>
                  <a:pt x="558" y="15646"/>
                </a:lnTo>
                <a:lnTo>
                  <a:pt x="25526" y="36588"/>
                </a:lnTo>
                <a:lnTo>
                  <a:pt x="36550" y="31750"/>
                </a:lnTo>
                <a:lnTo>
                  <a:pt x="36677" y="0"/>
                </a:lnTo>
                <a:lnTo>
                  <a:pt x="0" y="14820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3" name="object 2583"/>
          <p:cNvSpPr/>
          <p:nvPr/>
        </p:nvSpPr>
        <p:spPr>
          <a:xfrm>
            <a:off x="1405079" y="3726997"/>
            <a:ext cx="36461" cy="35979"/>
          </a:xfrm>
          <a:custGeom>
            <a:avLst/>
            <a:gdLst/>
            <a:ahLst/>
            <a:cxnLst/>
            <a:rect l="l" t="t" r="r" b="b"/>
            <a:pathLst>
              <a:path w="36461" h="35979">
                <a:moveTo>
                  <a:pt x="0" y="14858"/>
                </a:moveTo>
                <a:lnTo>
                  <a:pt x="26098" y="35979"/>
                </a:lnTo>
                <a:lnTo>
                  <a:pt x="36461" y="31191"/>
                </a:lnTo>
                <a:lnTo>
                  <a:pt x="36372" y="38"/>
                </a:lnTo>
                <a:lnTo>
                  <a:pt x="34645" y="0"/>
                </a:lnTo>
                <a:lnTo>
                  <a:pt x="3111" y="12877"/>
                </a:lnTo>
                <a:lnTo>
                  <a:pt x="0" y="14858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4" name="object 2584"/>
          <p:cNvSpPr/>
          <p:nvPr/>
        </p:nvSpPr>
        <p:spPr>
          <a:xfrm>
            <a:off x="540134" y="4091004"/>
            <a:ext cx="20904" cy="39789"/>
          </a:xfrm>
          <a:custGeom>
            <a:avLst/>
            <a:gdLst/>
            <a:ahLst/>
            <a:cxnLst/>
            <a:rect l="l" t="t" r="r" b="b"/>
            <a:pathLst>
              <a:path w="20904" h="39789">
                <a:moveTo>
                  <a:pt x="20904" y="31445"/>
                </a:moveTo>
                <a:lnTo>
                  <a:pt x="381" y="165"/>
                </a:lnTo>
                <a:lnTo>
                  <a:pt x="0" y="0"/>
                </a:lnTo>
                <a:lnTo>
                  <a:pt x="38" y="39789"/>
                </a:lnTo>
                <a:lnTo>
                  <a:pt x="20904" y="31445"/>
                </a:lnTo>
                <a:close/>
              </a:path>
            </a:pathLst>
          </a:custGeom>
          <a:solidFill>
            <a:srgbClr val="4F4E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5" name="object 2585"/>
          <p:cNvSpPr/>
          <p:nvPr/>
        </p:nvSpPr>
        <p:spPr>
          <a:xfrm>
            <a:off x="1598799" y="3653247"/>
            <a:ext cx="2057" cy="1435"/>
          </a:xfrm>
          <a:custGeom>
            <a:avLst/>
            <a:gdLst/>
            <a:ahLst/>
            <a:cxnLst/>
            <a:rect l="l" t="t" r="r" b="b"/>
            <a:pathLst>
              <a:path w="2057" h="1435">
                <a:moveTo>
                  <a:pt x="292" y="1041"/>
                </a:moveTo>
                <a:lnTo>
                  <a:pt x="2057" y="1435"/>
                </a:lnTo>
                <a:lnTo>
                  <a:pt x="1117" y="215"/>
                </a:lnTo>
                <a:lnTo>
                  <a:pt x="0" y="0"/>
                </a:lnTo>
                <a:lnTo>
                  <a:pt x="292" y="1041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6" name="object 2586"/>
          <p:cNvSpPr/>
          <p:nvPr/>
        </p:nvSpPr>
        <p:spPr>
          <a:xfrm>
            <a:off x="1603291" y="3657013"/>
            <a:ext cx="2057" cy="1422"/>
          </a:xfrm>
          <a:custGeom>
            <a:avLst/>
            <a:gdLst/>
            <a:ahLst/>
            <a:cxnLst/>
            <a:rect l="l" t="t" r="r" b="b"/>
            <a:pathLst>
              <a:path w="2057" h="1422">
                <a:moveTo>
                  <a:pt x="292" y="990"/>
                </a:moveTo>
                <a:lnTo>
                  <a:pt x="2057" y="1422"/>
                </a:lnTo>
                <a:lnTo>
                  <a:pt x="1117" y="215"/>
                </a:lnTo>
                <a:lnTo>
                  <a:pt x="0" y="0"/>
                </a:lnTo>
                <a:lnTo>
                  <a:pt x="292" y="990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7" name="object 2587"/>
          <p:cNvSpPr/>
          <p:nvPr/>
        </p:nvSpPr>
        <p:spPr>
          <a:xfrm>
            <a:off x="1584321" y="3898759"/>
            <a:ext cx="25438" cy="54038"/>
          </a:xfrm>
          <a:custGeom>
            <a:avLst/>
            <a:gdLst/>
            <a:ahLst/>
            <a:cxnLst/>
            <a:rect l="l" t="t" r="r" b="b"/>
            <a:pathLst>
              <a:path w="25438" h="54038">
                <a:moveTo>
                  <a:pt x="1295" y="27089"/>
                </a:moveTo>
                <a:lnTo>
                  <a:pt x="3238" y="32321"/>
                </a:lnTo>
                <a:lnTo>
                  <a:pt x="4749" y="35293"/>
                </a:lnTo>
                <a:lnTo>
                  <a:pt x="6781" y="38150"/>
                </a:lnTo>
                <a:lnTo>
                  <a:pt x="8851" y="40779"/>
                </a:lnTo>
                <a:lnTo>
                  <a:pt x="25438" y="54038"/>
                </a:lnTo>
                <a:lnTo>
                  <a:pt x="25399" y="46748"/>
                </a:lnTo>
                <a:lnTo>
                  <a:pt x="8851" y="33223"/>
                </a:lnTo>
                <a:lnTo>
                  <a:pt x="7340" y="31013"/>
                </a:lnTo>
                <a:lnTo>
                  <a:pt x="5740" y="27343"/>
                </a:lnTo>
                <a:lnTo>
                  <a:pt x="5092" y="3975"/>
                </a:lnTo>
                <a:lnTo>
                  <a:pt x="596" y="177"/>
                </a:lnTo>
                <a:lnTo>
                  <a:pt x="165" y="0"/>
                </a:lnTo>
                <a:lnTo>
                  <a:pt x="0" y="23291"/>
                </a:lnTo>
                <a:lnTo>
                  <a:pt x="1295" y="27089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8" name="object 2588"/>
          <p:cNvSpPr/>
          <p:nvPr/>
        </p:nvSpPr>
        <p:spPr>
          <a:xfrm>
            <a:off x="1489020" y="3936512"/>
            <a:ext cx="26085" cy="55384"/>
          </a:xfrm>
          <a:custGeom>
            <a:avLst/>
            <a:gdLst/>
            <a:ahLst/>
            <a:cxnLst/>
            <a:rect l="l" t="t" r="r" b="b"/>
            <a:pathLst>
              <a:path w="26085" h="55384">
                <a:moveTo>
                  <a:pt x="4965" y="3848"/>
                </a:moveTo>
                <a:lnTo>
                  <a:pt x="0" y="0"/>
                </a:lnTo>
                <a:lnTo>
                  <a:pt x="685" y="23850"/>
                </a:lnTo>
                <a:lnTo>
                  <a:pt x="1460" y="27520"/>
                </a:lnTo>
                <a:lnTo>
                  <a:pt x="3632" y="32880"/>
                </a:lnTo>
                <a:lnTo>
                  <a:pt x="5270" y="36372"/>
                </a:lnTo>
                <a:lnTo>
                  <a:pt x="6781" y="38620"/>
                </a:lnTo>
                <a:lnTo>
                  <a:pt x="10325" y="42036"/>
                </a:lnTo>
                <a:lnTo>
                  <a:pt x="22250" y="51841"/>
                </a:lnTo>
                <a:lnTo>
                  <a:pt x="25704" y="55384"/>
                </a:lnTo>
                <a:lnTo>
                  <a:pt x="26085" y="55130"/>
                </a:lnTo>
                <a:lnTo>
                  <a:pt x="26085" y="48044"/>
                </a:lnTo>
                <a:lnTo>
                  <a:pt x="8813" y="33045"/>
                </a:lnTo>
                <a:lnTo>
                  <a:pt x="6908" y="29121"/>
                </a:lnTo>
                <a:lnTo>
                  <a:pt x="5702" y="26352"/>
                </a:lnTo>
                <a:lnTo>
                  <a:pt x="4965" y="384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9" name="object 2589"/>
          <p:cNvSpPr/>
          <p:nvPr/>
        </p:nvSpPr>
        <p:spPr>
          <a:xfrm>
            <a:off x="1159916" y="4224788"/>
            <a:ext cx="10896" cy="17665"/>
          </a:xfrm>
          <a:custGeom>
            <a:avLst/>
            <a:gdLst/>
            <a:ahLst/>
            <a:cxnLst/>
            <a:rect l="l" t="t" r="r" b="b"/>
            <a:pathLst>
              <a:path w="10896" h="17665">
                <a:moveTo>
                  <a:pt x="0" y="17665"/>
                </a:moveTo>
                <a:lnTo>
                  <a:pt x="1727" y="16497"/>
                </a:lnTo>
                <a:lnTo>
                  <a:pt x="10896" y="8813"/>
                </a:lnTo>
                <a:lnTo>
                  <a:pt x="0" y="0"/>
                </a:lnTo>
                <a:lnTo>
                  <a:pt x="0" y="17665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0" name="object 2590"/>
          <p:cNvSpPr/>
          <p:nvPr/>
        </p:nvSpPr>
        <p:spPr>
          <a:xfrm>
            <a:off x="1450825" y="4226170"/>
            <a:ext cx="81826" cy="163601"/>
          </a:xfrm>
          <a:custGeom>
            <a:avLst/>
            <a:gdLst/>
            <a:ahLst/>
            <a:cxnLst/>
            <a:rect l="l" t="t" r="r" b="b"/>
            <a:pathLst>
              <a:path w="81826" h="163601">
                <a:moveTo>
                  <a:pt x="79235" y="64808"/>
                </a:moveTo>
                <a:lnTo>
                  <a:pt x="1905" y="952"/>
                </a:lnTo>
                <a:lnTo>
                  <a:pt x="0" y="0"/>
                </a:lnTo>
                <a:lnTo>
                  <a:pt x="88" y="38277"/>
                </a:lnTo>
                <a:lnTo>
                  <a:pt x="4622" y="36207"/>
                </a:lnTo>
                <a:lnTo>
                  <a:pt x="8648" y="36245"/>
                </a:lnTo>
                <a:lnTo>
                  <a:pt x="18402" y="38493"/>
                </a:lnTo>
                <a:lnTo>
                  <a:pt x="28905" y="46012"/>
                </a:lnTo>
                <a:lnTo>
                  <a:pt x="40309" y="58661"/>
                </a:lnTo>
                <a:lnTo>
                  <a:pt x="42557" y="61683"/>
                </a:lnTo>
                <a:lnTo>
                  <a:pt x="44196" y="65062"/>
                </a:lnTo>
                <a:lnTo>
                  <a:pt x="44754" y="65455"/>
                </a:lnTo>
                <a:lnTo>
                  <a:pt x="46621" y="68999"/>
                </a:lnTo>
                <a:lnTo>
                  <a:pt x="50380" y="75780"/>
                </a:lnTo>
                <a:lnTo>
                  <a:pt x="50812" y="75984"/>
                </a:lnTo>
                <a:lnTo>
                  <a:pt x="52971" y="79794"/>
                </a:lnTo>
                <a:lnTo>
                  <a:pt x="57886" y="92278"/>
                </a:lnTo>
                <a:lnTo>
                  <a:pt x="61175" y="100825"/>
                </a:lnTo>
                <a:lnTo>
                  <a:pt x="62865" y="108826"/>
                </a:lnTo>
                <a:lnTo>
                  <a:pt x="65112" y="120103"/>
                </a:lnTo>
                <a:lnTo>
                  <a:pt x="65760" y="121831"/>
                </a:lnTo>
                <a:lnTo>
                  <a:pt x="65760" y="141617"/>
                </a:lnTo>
                <a:lnTo>
                  <a:pt x="64287" y="145580"/>
                </a:lnTo>
                <a:lnTo>
                  <a:pt x="63550" y="148564"/>
                </a:lnTo>
                <a:lnTo>
                  <a:pt x="81610" y="163601"/>
                </a:lnTo>
                <a:lnTo>
                  <a:pt x="81826" y="67525"/>
                </a:lnTo>
                <a:lnTo>
                  <a:pt x="79235" y="6480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1198458" y="4404241"/>
            <a:ext cx="9029" cy="7175"/>
          </a:xfrm>
          <a:custGeom>
            <a:avLst/>
            <a:gdLst/>
            <a:ahLst/>
            <a:cxnLst/>
            <a:rect l="l" t="t" r="r" b="b"/>
            <a:pathLst>
              <a:path w="9029" h="7175">
                <a:moveTo>
                  <a:pt x="0" y="38"/>
                </a:moveTo>
                <a:lnTo>
                  <a:pt x="736" y="7175"/>
                </a:lnTo>
                <a:lnTo>
                  <a:pt x="9029" y="7175"/>
                </a:lnTo>
                <a:lnTo>
                  <a:pt x="469" y="0"/>
                </a:lnTo>
                <a:lnTo>
                  <a:pt x="0" y="38"/>
                </a:lnTo>
                <a:close/>
              </a:path>
            </a:pathLst>
          </a:custGeom>
          <a:solidFill>
            <a:srgbClr val="595D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620614" y="3524256"/>
            <a:ext cx="1981" cy="1384"/>
          </a:xfrm>
          <a:custGeom>
            <a:avLst/>
            <a:gdLst/>
            <a:ahLst/>
            <a:cxnLst/>
            <a:rect l="l" t="t" r="r" b="b"/>
            <a:pathLst>
              <a:path w="1981" h="1384">
                <a:moveTo>
                  <a:pt x="0" y="50"/>
                </a:moveTo>
                <a:lnTo>
                  <a:pt x="76" y="787"/>
                </a:lnTo>
                <a:lnTo>
                  <a:pt x="1981" y="1384"/>
                </a:lnTo>
                <a:lnTo>
                  <a:pt x="901" y="0"/>
                </a:lnTo>
                <a:lnTo>
                  <a:pt x="0" y="5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3" name="object 2593"/>
          <p:cNvSpPr/>
          <p:nvPr/>
        </p:nvSpPr>
        <p:spPr>
          <a:xfrm>
            <a:off x="613093" y="3524263"/>
            <a:ext cx="17576" cy="11442"/>
          </a:xfrm>
          <a:custGeom>
            <a:avLst/>
            <a:gdLst/>
            <a:ahLst/>
            <a:cxnLst/>
            <a:rect l="l" t="t" r="r" b="b"/>
            <a:pathLst>
              <a:path w="17576" h="11442">
                <a:moveTo>
                  <a:pt x="0" y="2374"/>
                </a:moveTo>
                <a:lnTo>
                  <a:pt x="7035" y="7556"/>
                </a:lnTo>
                <a:lnTo>
                  <a:pt x="16027" y="11442"/>
                </a:lnTo>
                <a:lnTo>
                  <a:pt x="17576" y="9880"/>
                </a:lnTo>
                <a:lnTo>
                  <a:pt x="5321" y="723"/>
                </a:lnTo>
                <a:lnTo>
                  <a:pt x="5321" y="0"/>
                </a:lnTo>
                <a:lnTo>
                  <a:pt x="0" y="2374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4" name="object 2594"/>
          <p:cNvSpPr/>
          <p:nvPr/>
        </p:nvSpPr>
        <p:spPr>
          <a:xfrm>
            <a:off x="622602" y="3525648"/>
            <a:ext cx="2235" cy="1460"/>
          </a:xfrm>
          <a:custGeom>
            <a:avLst/>
            <a:gdLst/>
            <a:ahLst/>
            <a:cxnLst/>
            <a:rect l="l" t="t" r="r" b="b"/>
            <a:pathLst>
              <a:path w="2235" h="1460">
                <a:moveTo>
                  <a:pt x="469" y="990"/>
                </a:moveTo>
                <a:lnTo>
                  <a:pt x="2235" y="1460"/>
                </a:lnTo>
                <a:lnTo>
                  <a:pt x="1295" y="165"/>
                </a:lnTo>
                <a:lnTo>
                  <a:pt x="0" y="0"/>
                </a:lnTo>
                <a:lnTo>
                  <a:pt x="469" y="99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5" name="object 2595"/>
          <p:cNvSpPr/>
          <p:nvPr/>
        </p:nvSpPr>
        <p:spPr>
          <a:xfrm>
            <a:off x="624845" y="3527101"/>
            <a:ext cx="2082" cy="1092"/>
          </a:xfrm>
          <a:custGeom>
            <a:avLst/>
            <a:gdLst/>
            <a:ahLst/>
            <a:cxnLst/>
            <a:rect l="l" t="t" r="r" b="b"/>
            <a:pathLst>
              <a:path w="2082" h="1092">
                <a:moveTo>
                  <a:pt x="558" y="1092"/>
                </a:moveTo>
                <a:lnTo>
                  <a:pt x="2082" y="1003"/>
                </a:lnTo>
                <a:lnTo>
                  <a:pt x="1384" y="266"/>
                </a:lnTo>
                <a:lnTo>
                  <a:pt x="0" y="0"/>
                </a:lnTo>
                <a:lnTo>
                  <a:pt x="558" y="1092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6" name="object 2596"/>
          <p:cNvSpPr/>
          <p:nvPr/>
        </p:nvSpPr>
        <p:spPr>
          <a:xfrm>
            <a:off x="1414106" y="3690274"/>
            <a:ext cx="24371" cy="30886"/>
          </a:xfrm>
          <a:custGeom>
            <a:avLst/>
            <a:gdLst/>
            <a:ahLst/>
            <a:cxnLst/>
            <a:rect l="l" t="t" r="r" b="b"/>
            <a:pathLst>
              <a:path w="24371" h="30886">
                <a:moveTo>
                  <a:pt x="21386" y="736"/>
                </a:moveTo>
                <a:lnTo>
                  <a:pt x="19875" y="0"/>
                </a:lnTo>
                <a:lnTo>
                  <a:pt x="13563" y="0"/>
                </a:lnTo>
                <a:lnTo>
                  <a:pt x="8559" y="2501"/>
                </a:lnTo>
                <a:lnTo>
                  <a:pt x="4889" y="5575"/>
                </a:lnTo>
                <a:lnTo>
                  <a:pt x="1041" y="13004"/>
                </a:lnTo>
                <a:lnTo>
                  <a:pt x="0" y="20053"/>
                </a:lnTo>
                <a:lnTo>
                  <a:pt x="304" y="24066"/>
                </a:lnTo>
                <a:lnTo>
                  <a:pt x="1041" y="27127"/>
                </a:lnTo>
                <a:lnTo>
                  <a:pt x="2641" y="29248"/>
                </a:lnTo>
                <a:lnTo>
                  <a:pt x="7086" y="30886"/>
                </a:lnTo>
                <a:lnTo>
                  <a:pt x="9080" y="30886"/>
                </a:lnTo>
                <a:lnTo>
                  <a:pt x="14604" y="28816"/>
                </a:lnTo>
                <a:lnTo>
                  <a:pt x="18795" y="25488"/>
                </a:lnTo>
                <a:lnTo>
                  <a:pt x="22123" y="21297"/>
                </a:lnTo>
                <a:lnTo>
                  <a:pt x="24371" y="14516"/>
                </a:lnTo>
                <a:lnTo>
                  <a:pt x="24371" y="6781"/>
                </a:lnTo>
                <a:lnTo>
                  <a:pt x="22948" y="2946"/>
                </a:lnTo>
                <a:lnTo>
                  <a:pt x="21386" y="736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7" name="object 2597"/>
          <p:cNvSpPr/>
          <p:nvPr/>
        </p:nvSpPr>
        <p:spPr>
          <a:xfrm>
            <a:off x="1188869" y="4168494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1" y="21386"/>
                </a:lnTo>
                <a:lnTo>
                  <a:pt x="10541" y="9817"/>
                </a:lnTo>
                <a:lnTo>
                  <a:pt x="13385" y="8991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8" name="object 2598"/>
          <p:cNvSpPr/>
          <p:nvPr/>
        </p:nvSpPr>
        <p:spPr>
          <a:xfrm>
            <a:off x="1154430" y="4180469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65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9" name="object 2599"/>
          <p:cNvSpPr/>
          <p:nvPr/>
        </p:nvSpPr>
        <p:spPr>
          <a:xfrm>
            <a:off x="1158144" y="4183486"/>
            <a:ext cx="1866" cy="825"/>
          </a:xfrm>
          <a:custGeom>
            <a:avLst/>
            <a:gdLst/>
            <a:ahLst/>
            <a:cxnLst/>
            <a:rect l="l" t="t" r="r" b="b"/>
            <a:pathLst>
              <a:path w="1866" h="825">
                <a:moveTo>
                  <a:pt x="0" y="0"/>
                </a:moveTo>
                <a:lnTo>
                  <a:pt x="215" y="825"/>
                </a:lnTo>
                <a:lnTo>
                  <a:pt x="1866" y="825"/>
                </a:lnTo>
                <a:lnTo>
                  <a:pt x="1041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0" name="object 2600"/>
          <p:cNvSpPr/>
          <p:nvPr/>
        </p:nvSpPr>
        <p:spPr>
          <a:xfrm>
            <a:off x="1162682" y="4187247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1" name="object 2601"/>
          <p:cNvSpPr/>
          <p:nvPr/>
        </p:nvSpPr>
        <p:spPr>
          <a:xfrm>
            <a:off x="1188867" y="4354686"/>
            <a:ext cx="15328" cy="21386"/>
          </a:xfrm>
          <a:custGeom>
            <a:avLst/>
            <a:gdLst/>
            <a:ahLst/>
            <a:cxnLst/>
            <a:rect l="l" t="t" r="r" b="b"/>
            <a:pathLst>
              <a:path w="15328" h="21386">
                <a:moveTo>
                  <a:pt x="0" y="18021"/>
                </a:moveTo>
                <a:lnTo>
                  <a:pt x="380" y="21386"/>
                </a:lnTo>
                <a:lnTo>
                  <a:pt x="10540" y="9817"/>
                </a:lnTo>
                <a:lnTo>
                  <a:pt x="13258" y="9639"/>
                </a:lnTo>
                <a:lnTo>
                  <a:pt x="15328" y="139"/>
                </a:lnTo>
                <a:lnTo>
                  <a:pt x="14770" y="0"/>
                </a:lnTo>
                <a:lnTo>
                  <a:pt x="8293" y="7518"/>
                </a:lnTo>
                <a:lnTo>
                  <a:pt x="0" y="18021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2" name="object 2602"/>
          <p:cNvSpPr/>
          <p:nvPr/>
        </p:nvSpPr>
        <p:spPr>
          <a:xfrm>
            <a:off x="1154430" y="4366698"/>
            <a:ext cx="1816" cy="774"/>
          </a:xfrm>
          <a:custGeom>
            <a:avLst/>
            <a:gdLst/>
            <a:ahLst/>
            <a:cxnLst/>
            <a:rect l="l" t="t" r="r" b="b"/>
            <a:pathLst>
              <a:path w="1816" h="774">
                <a:moveTo>
                  <a:pt x="0" y="0"/>
                </a:moveTo>
                <a:lnTo>
                  <a:pt x="165" y="774"/>
                </a:lnTo>
                <a:lnTo>
                  <a:pt x="1816" y="774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3" name="object 2603"/>
          <p:cNvSpPr/>
          <p:nvPr/>
        </p:nvSpPr>
        <p:spPr>
          <a:xfrm>
            <a:off x="1512131" y="4371751"/>
            <a:ext cx="2984" cy="2984"/>
          </a:xfrm>
          <a:custGeom>
            <a:avLst/>
            <a:gdLst/>
            <a:ahLst/>
            <a:cxnLst/>
            <a:rect l="l" t="t" r="r" b="b"/>
            <a:pathLst>
              <a:path w="2984" h="2984">
                <a:moveTo>
                  <a:pt x="0" y="787"/>
                </a:moveTo>
                <a:lnTo>
                  <a:pt x="2235" y="2984"/>
                </a:lnTo>
                <a:lnTo>
                  <a:pt x="2984" y="0"/>
                </a:lnTo>
                <a:lnTo>
                  <a:pt x="0" y="78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4" name="object 2604"/>
          <p:cNvSpPr/>
          <p:nvPr/>
        </p:nvSpPr>
        <p:spPr>
          <a:xfrm>
            <a:off x="1162682" y="4373441"/>
            <a:ext cx="1816" cy="825"/>
          </a:xfrm>
          <a:custGeom>
            <a:avLst/>
            <a:gdLst/>
            <a:ahLst/>
            <a:cxnLst/>
            <a:rect l="l" t="t" r="r" b="b"/>
            <a:pathLst>
              <a:path w="1816" h="825">
                <a:moveTo>
                  <a:pt x="0" y="0"/>
                </a:moveTo>
                <a:lnTo>
                  <a:pt x="177" y="825"/>
                </a:lnTo>
                <a:lnTo>
                  <a:pt x="1816" y="825"/>
                </a:lnTo>
                <a:lnTo>
                  <a:pt x="990" y="0"/>
                </a:lnTo>
                <a:lnTo>
                  <a:pt x="0" y="0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5" name="object 2605"/>
          <p:cNvSpPr/>
          <p:nvPr/>
        </p:nvSpPr>
        <p:spPr>
          <a:xfrm>
            <a:off x="1186571" y="4375550"/>
            <a:ext cx="482" cy="3454"/>
          </a:xfrm>
          <a:custGeom>
            <a:avLst/>
            <a:gdLst/>
            <a:ahLst/>
            <a:cxnLst/>
            <a:rect l="l" t="t" r="r" b="b"/>
            <a:pathLst>
              <a:path w="482" h="3454">
                <a:moveTo>
                  <a:pt x="0" y="177"/>
                </a:moveTo>
                <a:lnTo>
                  <a:pt x="431" y="3454"/>
                </a:lnTo>
                <a:lnTo>
                  <a:pt x="482" y="0"/>
                </a:lnTo>
                <a:lnTo>
                  <a:pt x="0" y="177"/>
                </a:lnTo>
                <a:close/>
              </a:path>
            </a:pathLst>
          </a:custGeom>
          <a:solidFill>
            <a:srgbClr val="6567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6" name="object 2606"/>
          <p:cNvSpPr/>
          <p:nvPr/>
        </p:nvSpPr>
        <p:spPr>
          <a:xfrm>
            <a:off x="540119" y="3504692"/>
            <a:ext cx="2082" cy="1384"/>
          </a:xfrm>
          <a:custGeom>
            <a:avLst/>
            <a:gdLst/>
            <a:ahLst/>
            <a:cxnLst/>
            <a:rect l="l" t="t" r="r" b="b"/>
            <a:pathLst>
              <a:path w="2082" h="1384">
                <a:moveTo>
                  <a:pt x="50" y="126"/>
                </a:moveTo>
                <a:lnTo>
                  <a:pt x="0" y="1384"/>
                </a:lnTo>
                <a:lnTo>
                  <a:pt x="1955" y="469"/>
                </a:lnTo>
                <a:lnTo>
                  <a:pt x="2082" y="0"/>
                </a:lnTo>
                <a:lnTo>
                  <a:pt x="50" y="1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540128" y="3607457"/>
            <a:ext cx="21513" cy="241795"/>
          </a:xfrm>
          <a:custGeom>
            <a:avLst/>
            <a:gdLst/>
            <a:ahLst/>
            <a:cxnLst/>
            <a:rect l="l" t="t" r="r" b="b"/>
            <a:pathLst>
              <a:path w="21513" h="241795">
                <a:moveTo>
                  <a:pt x="17627" y="240499"/>
                </a:moveTo>
                <a:lnTo>
                  <a:pt x="21475" y="241795"/>
                </a:lnTo>
                <a:lnTo>
                  <a:pt x="21513" y="3022"/>
                </a:lnTo>
                <a:lnTo>
                  <a:pt x="11620" y="2514"/>
                </a:lnTo>
                <a:lnTo>
                  <a:pt x="3327" y="1041"/>
                </a:lnTo>
                <a:lnTo>
                  <a:pt x="50" y="0"/>
                </a:lnTo>
                <a:lnTo>
                  <a:pt x="0" y="232765"/>
                </a:lnTo>
                <a:lnTo>
                  <a:pt x="17627" y="2404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1548377" y="3925840"/>
            <a:ext cx="39179" cy="20434"/>
          </a:xfrm>
          <a:custGeom>
            <a:avLst/>
            <a:gdLst/>
            <a:ahLst/>
            <a:cxnLst/>
            <a:rect l="l" t="t" r="r" b="b"/>
            <a:pathLst>
              <a:path w="39179" h="20434">
                <a:moveTo>
                  <a:pt x="39179" y="5232"/>
                </a:moveTo>
                <a:lnTo>
                  <a:pt x="37236" y="0"/>
                </a:lnTo>
                <a:lnTo>
                  <a:pt x="0" y="14998"/>
                </a:lnTo>
                <a:lnTo>
                  <a:pt x="685" y="18542"/>
                </a:lnTo>
                <a:lnTo>
                  <a:pt x="2247" y="20434"/>
                </a:lnTo>
                <a:lnTo>
                  <a:pt x="39179" y="52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1453631" y="3964031"/>
            <a:ext cx="39014" cy="20345"/>
          </a:xfrm>
          <a:custGeom>
            <a:avLst/>
            <a:gdLst/>
            <a:ahLst/>
            <a:cxnLst/>
            <a:rect l="l" t="t" r="r" b="b"/>
            <a:pathLst>
              <a:path w="39014" h="20345">
                <a:moveTo>
                  <a:pt x="39014" y="5359"/>
                </a:moveTo>
                <a:lnTo>
                  <a:pt x="36855" y="0"/>
                </a:lnTo>
                <a:lnTo>
                  <a:pt x="0" y="15214"/>
                </a:lnTo>
                <a:lnTo>
                  <a:pt x="698" y="18745"/>
                </a:lnTo>
                <a:lnTo>
                  <a:pt x="1778" y="20345"/>
                </a:lnTo>
                <a:lnTo>
                  <a:pt x="39014" y="535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1451429" y="4302165"/>
            <a:ext cx="57289" cy="33693"/>
          </a:xfrm>
          <a:custGeom>
            <a:avLst/>
            <a:gdLst/>
            <a:ahLst/>
            <a:cxnLst/>
            <a:rect l="l" t="t" r="r" b="b"/>
            <a:pathLst>
              <a:path w="57289" h="33693">
                <a:moveTo>
                  <a:pt x="52362" y="3797"/>
                </a:moveTo>
                <a:lnTo>
                  <a:pt x="50203" y="0"/>
                </a:lnTo>
                <a:lnTo>
                  <a:pt x="49377" y="203"/>
                </a:lnTo>
                <a:lnTo>
                  <a:pt x="40830" y="3797"/>
                </a:lnTo>
                <a:lnTo>
                  <a:pt x="18326" y="12826"/>
                </a:lnTo>
                <a:lnTo>
                  <a:pt x="0" y="20688"/>
                </a:lnTo>
                <a:lnTo>
                  <a:pt x="15811" y="33693"/>
                </a:lnTo>
                <a:lnTo>
                  <a:pt x="56896" y="16675"/>
                </a:lnTo>
                <a:lnTo>
                  <a:pt x="57289" y="16281"/>
                </a:lnTo>
                <a:lnTo>
                  <a:pt x="52362" y="37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1" name="object 2611"/>
          <p:cNvSpPr/>
          <p:nvPr/>
        </p:nvSpPr>
        <p:spPr>
          <a:xfrm>
            <a:off x="1266149" y="4354652"/>
            <a:ext cx="15905" cy="57150"/>
          </a:xfrm>
          <a:custGeom>
            <a:avLst/>
            <a:gdLst/>
            <a:ahLst/>
            <a:cxnLst/>
            <a:rect l="l" t="t" r="r" b="b"/>
            <a:pathLst>
              <a:path w="15905" h="57150">
                <a:moveTo>
                  <a:pt x="0" y="57150"/>
                </a:moveTo>
                <a:lnTo>
                  <a:pt x="2159" y="54991"/>
                </a:lnTo>
                <a:lnTo>
                  <a:pt x="2501" y="54470"/>
                </a:lnTo>
                <a:lnTo>
                  <a:pt x="3721" y="51663"/>
                </a:lnTo>
                <a:lnTo>
                  <a:pt x="9117" y="39562"/>
                </a:lnTo>
                <a:lnTo>
                  <a:pt x="12702" y="28809"/>
                </a:lnTo>
                <a:lnTo>
                  <a:pt x="13563" y="25222"/>
                </a:lnTo>
                <a:lnTo>
                  <a:pt x="15905" y="12741"/>
                </a:lnTo>
                <a:lnTo>
                  <a:pt x="1559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2" name="object 2612"/>
          <p:cNvSpPr/>
          <p:nvPr/>
        </p:nvSpPr>
        <p:spPr>
          <a:xfrm>
            <a:off x="1133524" y="4312443"/>
            <a:ext cx="86055" cy="99364"/>
          </a:xfrm>
          <a:custGeom>
            <a:avLst/>
            <a:gdLst/>
            <a:ahLst/>
            <a:cxnLst/>
            <a:rect l="l" t="t" r="r" b="b"/>
            <a:pathLst>
              <a:path w="86055" h="99364">
                <a:moveTo>
                  <a:pt x="81826" y="1727"/>
                </a:moveTo>
                <a:lnTo>
                  <a:pt x="86055" y="0"/>
                </a:lnTo>
              </a:path>
              <a:path w="86055" h="99364">
                <a:moveTo>
                  <a:pt x="77584" y="3416"/>
                </a:moveTo>
                <a:lnTo>
                  <a:pt x="81826" y="1727"/>
                </a:lnTo>
              </a:path>
              <a:path w="86055" h="99364">
                <a:moveTo>
                  <a:pt x="77584" y="3416"/>
                </a:moveTo>
                <a:lnTo>
                  <a:pt x="69557" y="6692"/>
                </a:lnTo>
                <a:lnTo>
                  <a:pt x="68478" y="5702"/>
                </a:lnTo>
                <a:lnTo>
                  <a:pt x="61480" y="9931"/>
                </a:lnTo>
                <a:lnTo>
                  <a:pt x="50295" y="16932"/>
                </a:lnTo>
                <a:lnTo>
                  <a:pt x="41653" y="24072"/>
                </a:lnTo>
                <a:lnTo>
                  <a:pt x="38188" y="27305"/>
                </a:lnTo>
                <a:lnTo>
                  <a:pt x="28761" y="36610"/>
                </a:lnTo>
                <a:lnTo>
                  <a:pt x="22087" y="45366"/>
                </a:lnTo>
                <a:lnTo>
                  <a:pt x="18795" y="50241"/>
                </a:lnTo>
                <a:lnTo>
                  <a:pt x="11694" y="61325"/>
                </a:lnTo>
                <a:lnTo>
                  <a:pt x="7103" y="71563"/>
                </a:lnTo>
                <a:lnTo>
                  <a:pt x="5321" y="76200"/>
                </a:lnTo>
                <a:lnTo>
                  <a:pt x="1295" y="86791"/>
                </a:lnTo>
                <a:lnTo>
                  <a:pt x="990" y="88036"/>
                </a:lnTo>
                <a:lnTo>
                  <a:pt x="0" y="993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3" name="object 2613"/>
          <p:cNvSpPr/>
          <p:nvPr/>
        </p:nvSpPr>
        <p:spPr>
          <a:xfrm>
            <a:off x="1183027" y="4168413"/>
            <a:ext cx="98717" cy="116509"/>
          </a:xfrm>
          <a:custGeom>
            <a:avLst/>
            <a:gdLst/>
            <a:ahLst/>
            <a:cxnLst/>
            <a:rect l="l" t="t" r="r" b="b"/>
            <a:pathLst>
              <a:path w="98717" h="116509">
                <a:moveTo>
                  <a:pt x="98717" y="0"/>
                </a:moveTo>
                <a:lnTo>
                  <a:pt x="97853" y="10756"/>
                </a:lnTo>
                <a:lnTo>
                  <a:pt x="96989" y="21513"/>
                </a:lnTo>
                <a:lnTo>
                  <a:pt x="96862" y="23368"/>
                </a:lnTo>
                <a:lnTo>
                  <a:pt x="97243" y="23672"/>
                </a:lnTo>
                <a:lnTo>
                  <a:pt x="96685" y="25273"/>
                </a:lnTo>
                <a:lnTo>
                  <a:pt x="92841" y="37697"/>
                </a:lnTo>
                <a:lnTo>
                  <a:pt x="88803" y="47792"/>
                </a:lnTo>
                <a:lnTo>
                  <a:pt x="86829" y="51714"/>
                </a:lnTo>
                <a:lnTo>
                  <a:pt x="80477" y="63305"/>
                </a:lnTo>
                <a:lnTo>
                  <a:pt x="73838" y="72147"/>
                </a:lnTo>
                <a:lnTo>
                  <a:pt x="70167" y="76504"/>
                </a:lnTo>
                <a:lnTo>
                  <a:pt x="61388" y="86404"/>
                </a:lnTo>
                <a:lnTo>
                  <a:pt x="52945" y="93573"/>
                </a:lnTo>
                <a:lnTo>
                  <a:pt x="48513" y="96901"/>
                </a:lnTo>
                <a:lnTo>
                  <a:pt x="37845" y="104461"/>
                </a:lnTo>
                <a:lnTo>
                  <a:pt x="27342" y="109477"/>
                </a:lnTo>
                <a:lnTo>
                  <a:pt x="24282" y="110718"/>
                </a:lnTo>
                <a:lnTo>
                  <a:pt x="13309" y="115176"/>
                </a:lnTo>
                <a:lnTo>
                  <a:pt x="11760" y="115519"/>
                </a:lnTo>
                <a:lnTo>
                  <a:pt x="0" y="11650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4" name="object 2614"/>
          <p:cNvSpPr/>
          <p:nvPr/>
        </p:nvSpPr>
        <p:spPr>
          <a:xfrm>
            <a:off x="1131929" y="4126255"/>
            <a:ext cx="87655" cy="126009"/>
          </a:xfrm>
          <a:custGeom>
            <a:avLst/>
            <a:gdLst/>
            <a:ahLst/>
            <a:cxnLst/>
            <a:rect l="l" t="t" r="r" b="b"/>
            <a:pathLst>
              <a:path w="87655" h="126009">
                <a:moveTo>
                  <a:pt x="2933" y="126009"/>
                </a:moveTo>
                <a:lnTo>
                  <a:pt x="165" y="115252"/>
                </a:lnTo>
                <a:lnTo>
                  <a:pt x="0" y="113398"/>
                </a:lnTo>
                <a:lnTo>
                  <a:pt x="901" y="102374"/>
                </a:lnTo>
                <a:lnTo>
                  <a:pt x="2458" y="89615"/>
                </a:lnTo>
                <a:lnTo>
                  <a:pt x="6196" y="78079"/>
                </a:lnTo>
                <a:lnTo>
                  <a:pt x="11865" y="63993"/>
                </a:lnTo>
                <a:lnTo>
                  <a:pt x="17611" y="54336"/>
                </a:lnTo>
                <a:lnTo>
                  <a:pt x="20383" y="50190"/>
                </a:lnTo>
                <a:lnTo>
                  <a:pt x="28017" y="39346"/>
                </a:lnTo>
                <a:lnTo>
                  <a:pt x="35542" y="31321"/>
                </a:lnTo>
                <a:lnTo>
                  <a:pt x="39789" y="27292"/>
                </a:lnTo>
                <a:lnTo>
                  <a:pt x="49583" y="18467"/>
                </a:lnTo>
                <a:lnTo>
                  <a:pt x="58992" y="12271"/>
                </a:lnTo>
                <a:lnTo>
                  <a:pt x="63068" y="9931"/>
                </a:lnTo>
                <a:lnTo>
                  <a:pt x="74486" y="3932"/>
                </a:lnTo>
                <a:lnTo>
                  <a:pt x="86161" y="380"/>
                </a:lnTo>
                <a:lnTo>
                  <a:pt x="8765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5" name="object 2615"/>
          <p:cNvSpPr/>
          <p:nvPr/>
        </p:nvSpPr>
        <p:spPr>
          <a:xfrm>
            <a:off x="1151669" y="4325404"/>
            <a:ext cx="91757" cy="86398"/>
          </a:xfrm>
          <a:custGeom>
            <a:avLst/>
            <a:gdLst/>
            <a:ahLst/>
            <a:cxnLst/>
            <a:rect l="l" t="t" r="r" b="b"/>
            <a:pathLst>
              <a:path w="91757" h="86398">
                <a:moveTo>
                  <a:pt x="0" y="86398"/>
                </a:moveTo>
                <a:lnTo>
                  <a:pt x="3395" y="73994"/>
                </a:lnTo>
                <a:lnTo>
                  <a:pt x="8584" y="62935"/>
                </a:lnTo>
                <a:lnTo>
                  <a:pt x="15590" y="50157"/>
                </a:lnTo>
                <a:lnTo>
                  <a:pt x="22572" y="41048"/>
                </a:lnTo>
                <a:lnTo>
                  <a:pt x="25095" y="38061"/>
                </a:lnTo>
                <a:lnTo>
                  <a:pt x="33784" y="28282"/>
                </a:lnTo>
                <a:lnTo>
                  <a:pt x="42613" y="20934"/>
                </a:lnTo>
                <a:lnTo>
                  <a:pt x="45656" y="18656"/>
                </a:lnTo>
                <a:lnTo>
                  <a:pt x="56222" y="11211"/>
                </a:lnTo>
                <a:lnTo>
                  <a:pt x="67240" y="6075"/>
                </a:lnTo>
                <a:lnTo>
                  <a:pt x="79095" y="1295"/>
                </a:lnTo>
                <a:lnTo>
                  <a:pt x="80568" y="952"/>
                </a:lnTo>
                <a:lnTo>
                  <a:pt x="91757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6" name="object 2616"/>
          <p:cNvSpPr/>
          <p:nvPr/>
        </p:nvSpPr>
        <p:spPr>
          <a:xfrm>
            <a:off x="1148864" y="4139208"/>
            <a:ext cx="94564" cy="110680"/>
          </a:xfrm>
          <a:custGeom>
            <a:avLst/>
            <a:gdLst/>
            <a:ahLst/>
            <a:cxnLst/>
            <a:rect l="l" t="t" r="r" b="b"/>
            <a:pathLst>
              <a:path w="94564" h="110680">
                <a:moveTo>
                  <a:pt x="774" y="110680"/>
                </a:moveTo>
                <a:lnTo>
                  <a:pt x="0" y="99275"/>
                </a:lnTo>
                <a:lnTo>
                  <a:pt x="127" y="97802"/>
                </a:lnTo>
                <a:lnTo>
                  <a:pt x="2679" y="86702"/>
                </a:lnTo>
                <a:lnTo>
                  <a:pt x="6038" y="74277"/>
                </a:lnTo>
                <a:lnTo>
                  <a:pt x="11171" y="63330"/>
                </a:lnTo>
                <a:lnTo>
                  <a:pt x="18392" y="50119"/>
                </a:lnTo>
                <a:lnTo>
                  <a:pt x="25375" y="41010"/>
                </a:lnTo>
                <a:lnTo>
                  <a:pt x="27901" y="38023"/>
                </a:lnTo>
                <a:lnTo>
                  <a:pt x="36581" y="28251"/>
                </a:lnTo>
                <a:lnTo>
                  <a:pt x="45416" y="20905"/>
                </a:lnTo>
                <a:lnTo>
                  <a:pt x="48463" y="18618"/>
                </a:lnTo>
                <a:lnTo>
                  <a:pt x="59038" y="11185"/>
                </a:lnTo>
                <a:lnTo>
                  <a:pt x="70071" y="6061"/>
                </a:lnTo>
                <a:lnTo>
                  <a:pt x="81902" y="1295"/>
                </a:lnTo>
                <a:lnTo>
                  <a:pt x="83375" y="952"/>
                </a:lnTo>
                <a:lnTo>
                  <a:pt x="9456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7" name="object 2617"/>
          <p:cNvSpPr/>
          <p:nvPr/>
        </p:nvSpPr>
        <p:spPr>
          <a:xfrm>
            <a:off x="1468238" y="4264662"/>
            <a:ext cx="49288" cy="110680"/>
          </a:xfrm>
          <a:custGeom>
            <a:avLst/>
            <a:gdLst/>
            <a:ahLst/>
            <a:cxnLst/>
            <a:rect l="l" t="t" r="r" b="b"/>
            <a:pathLst>
              <a:path w="49288" h="110680">
                <a:moveTo>
                  <a:pt x="0" y="0"/>
                </a:moveTo>
                <a:lnTo>
                  <a:pt x="6654" y="3416"/>
                </a:lnTo>
                <a:lnTo>
                  <a:pt x="7391" y="3924"/>
                </a:lnTo>
                <a:lnTo>
                  <a:pt x="12877" y="9067"/>
                </a:lnTo>
                <a:lnTo>
                  <a:pt x="19697" y="15506"/>
                </a:lnTo>
                <a:lnTo>
                  <a:pt x="20002" y="16116"/>
                </a:lnTo>
                <a:lnTo>
                  <a:pt x="25400" y="23926"/>
                </a:lnTo>
                <a:lnTo>
                  <a:pt x="31445" y="32740"/>
                </a:lnTo>
                <a:lnTo>
                  <a:pt x="31623" y="33185"/>
                </a:lnTo>
                <a:lnTo>
                  <a:pt x="36207" y="42900"/>
                </a:lnTo>
                <a:lnTo>
                  <a:pt x="40906" y="52959"/>
                </a:lnTo>
                <a:lnTo>
                  <a:pt x="41046" y="53301"/>
                </a:lnTo>
                <a:lnTo>
                  <a:pt x="44157" y="63982"/>
                </a:lnTo>
                <a:lnTo>
                  <a:pt x="47040" y="74002"/>
                </a:lnTo>
                <a:lnTo>
                  <a:pt x="47218" y="74472"/>
                </a:lnTo>
                <a:lnTo>
                  <a:pt x="48336" y="84797"/>
                </a:lnTo>
                <a:lnTo>
                  <a:pt x="49288" y="93700"/>
                </a:lnTo>
                <a:lnTo>
                  <a:pt x="49123" y="94259"/>
                </a:lnTo>
                <a:lnTo>
                  <a:pt x="48336" y="103200"/>
                </a:lnTo>
                <a:lnTo>
                  <a:pt x="48044" y="106743"/>
                </a:lnTo>
                <a:lnTo>
                  <a:pt x="47777" y="107569"/>
                </a:lnTo>
                <a:lnTo>
                  <a:pt x="46101" y="1106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8" name="object 2618"/>
          <p:cNvSpPr/>
          <p:nvPr/>
        </p:nvSpPr>
        <p:spPr>
          <a:xfrm>
            <a:off x="1113866" y="4073804"/>
            <a:ext cx="186842" cy="337997"/>
          </a:xfrm>
          <a:custGeom>
            <a:avLst/>
            <a:gdLst/>
            <a:ahLst/>
            <a:cxnLst/>
            <a:rect l="l" t="t" r="r" b="b"/>
            <a:pathLst>
              <a:path w="186842" h="337997">
                <a:moveTo>
                  <a:pt x="186842" y="337997"/>
                </a:moveTo>
                <a:lnTo>
                  <a:pt x="186842" y="0"/>
                </a:lnTo>
                <a:lnTo>
                  <a:pt x="0" y="75514"/>
                </a:lnTo>
                <a:lnTo>
                  <a:pt x="0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9" name="object 2619"/>
          <p:cNvSpPr/>
          <p:nvPr/>
        </p:nvSpPr>
        <p:spPr>
          <a:xfrm>
            <a:off x="1219578" y="4311012"/>
            <a:ext cx="62166" cy="43637"/>
          </a:xfrm>
          <a:custGeom>
            <a:avLst/>
            <a:gdLst/>
            <a:ahLst/>
            <a:cxnLst/>
            <a:rect l="l" t="t" r="r" b="b"/>
            <a:pathLst>
              <a:path w="62166" h="43637">
                <a:moveTo>
                  <a:pt x="62166" y="43637"/>
                </a:moveTo>
                <a:lnTo>
                  <a:pt x="56159" y="22301"/>
                </a:lnTo>
                <a:lnTo>
                  <a:pt x="42722" y="7213"/>
                </a:lnTo>
                <a:lnTo>
                  <a:pt x="23291" y="0"/>
                </a:lnTo>
                <a:lnTo>
                  <a:pt x="0" y="143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0" name="object 2620"/>
          <p:cNvSpPr/>
          <p:nvPr/>
        </p:nvSpPr>
        <p:spPr>
          <a:xfrm>
            <a:off x="1225929" y="4124777"/>
            <a:ext cx="55816" cy="43637"/>
          </a:xfrm>
          <a:custGeom>
            <a:avLst/>
            <a:gdLst/>
            <a:ahLst/>
            <a:cxnLst/>
            <a:rect l="l" t="t" r="r" b="b"/>
            <a:pathLst>
              <a:path w="55816" h="43637">
                <a:moveTo>
                  <a:pt x="0" y="1041"/>
                </a:moveTo>
                <a:lnTo>
                  <a:pt x="16929" y="0"/>
                </a:lnTo>
                <a:lnTo>
                  <a:pt x="36334" y="7226"/>
                </a:lnTo>
                <a:lnTo>
                  <a:pt x="49809" y="22301"/>
                </a:lnTo>
                <a:lnTo>
                  <a:pt x="55816" y="436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1" name="object 2621"/>
          <p:cNvSpPr/>
          <p:nvPr/>
        </p:nvSpPr>
        <p:spPr>
          <a:xfrm>
            <a:off x="1134861" y="4252259"/>
            <a:ext cx="48171" cy="32664"/>
          </a:xfrm>
          <a:custGeom>
            <a:avLst/>
            <a:gdLst/>
            <a:ahLst/>
            <a:cxnLst/>
            <a:rect l="l" t="t" r="r" b="b"/>
            <a:pathLst>
              <a:path w="48171" h="32664">
                <a:moveTo>
                  <a:pt x="48171" y="32664"/>
                </a:moveTo>
                <a:lnTo>
                  <a:pt x="26530" y="29768"/>
                </a:lnTo>
                <a:lnTo>
                  <a:pt x="9855" y="18453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2" name="object 2622"/>
          <p:cNvSpPr/>
          <p:nvPr/>
        </p:nvSpPr>
        <p:spPr>
          <a:xfrm>
            <a:off x="1219579" y="4125818"/>
            <a:ext cx="6350" cy="431"/>
          </a:xfrm>
          <a:custGeom>
            <a:avLst/>
            <a:gdLst/>
            <a:ahLst/>
            <a:cxnLst/>
            <a:rect l="l" t="t" r="r" b="b"/>
            <a:pathLst>
              <a:path w="6350" h="431">
                <a:moveTo>
                  <a:pt x="0" y="431"/>
                </a:moveTo>
                <a:lnTo>
                  <a:pt x="6350" y="0"/>
                </a:lnTo>
                <a:lnTo>
                  <a:pt x="1422" y="3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3" name="object 2623"/>
          <p:cNvSpPr/>
          <p:nvPr/>
        </p:nvSpPr>
        <p:spPr>
          <a:xfrm>
            <a:off x="1243426" y="4325402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806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4" name="object 2624"/>
          <p:cNvSpPr/>
          <p:nvPr/>
        </p:nvSpPr>
        <p:spPr>
          <a:xfrm>
            <a:off x="1149638" y="4249891"/>
            <a:ext cx="16891" cy="32829"/>
          </a:xfrm>
          <a:custGeom>
            <a:avLst/>
            <a:gdLst/>
            <a:ahLst/>
            <a:cxnLst/>
            <a:rect l="l" t="t" r="r" b="b"/>
            <a:pathLst>
              <a:path w="16890" h="32829">
                <a:moveTo>
                  <a:pt x="16890" y="32829"/>
                </a:moveTo>
                <a:lnTo>
                  <a:pt x="5702" y="20256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5" name="object 2625"/>
          <p:cNvSpPr/>
          <p:nvPr/>
        </p:nvSpPr>
        <p:spPr>
          <a:xfrm>
            <a:off x="1243426" y="4139209"/>
            <a:ext cx="33312" cy="11442"/>
          </a:xfrm>
          <a:custGeom>
            <a:avLst/>
            <a:gdLst/>
            <a:ahLst/>
            <a:cxnLst/>
            <a:rect l="l" t="t" r="r" b="b"/>
            <a:pathLst>
              <a:path w="33312" h="11442">
                <a:moveTo>
                  <a:pt x="0" y="0"/>
                </a:moveTo>
                <a:lnTo>
                  <a:pt x="20561" y="2768"/>
                </a:lnTo>
                <a:lnTo>
                  <a:pt x="33312" y="1144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6" name="object 2626"/>
          <p:cNvSpPr/>
          <p:nvPr/>
        </p:nvSpPr>
        <p:spPr>
          <a:xfrm>
            <a:off x="1159396" y="4410976"/>
            <a:ext cx="1041" cy="825"/>
          </a:xfrm>
          <a:custGeom>
            <a:avLst/>
            <a:gdLst/>
            <a:ahLst/>
            <a:cxnLst/>
            <a:rect l="l" t="t" r="r" b="b"/>
            <a:pathLst>
              <a:path w="1041" h="825">
                <a:moveTo>
                  <a:pt x="1041" y="825"/>
                </a:moveTo>
                <a:lnTo>
                  <a:pt x="0" y="0"/>
                </a:ln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7" name="object 2627"/>
          <p:cNvSpPr/>
          <p:nvPr/>
        </p:nvSpPr>
        <p:spPr>
          <a:xfrm>
            <a:off x="1159402" y="4385708"/>
            <a:ext cx="58369" cy="25273"/>
          </a:xfrm>
          <a:custGeom>
            <a:avLst/>
            <a:gdLst/>
            <a:ahLst/>
            <a:cxnLst/>
            <a:rect l="l" t="t" r="r" b="b"/>
            <a:pathLst>
              <a:path w="58369" h="25273">
                <a:moveTo>
                  <a:pt x="0" y="25273"/>
                </a:moveTo>
                <a:lnTo>
                  <a:pt x="14427" y="13830"/>
                </a:lnTo>
                <a:lnTo>
                  <a:pt x="38963" y="0"/>
                </a:lnTo>
                <a:lnTo>
                  <a:pt x="58369" y="1598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8" name="object 2628"/>
          <p:cNvSpPr/>
          <p:nvPr/>
        </p:nvSpPr>
        <p:spPr>
          <a:xfrm>
            <a:off x="1159396" y="4199481"/>
            <a:ext cx="65405" cy="71577"/>
          </a:xfrm>
          <a:custGeom>
            <a:avLst/>
            <a:gdLst/>
            <a:ahLst/>
            <a:cxnLst/>
            <a:rect l="l" t="t" r="r" b="b"/>
            <a:pathLst>
              <a:path w="65405" h="71577">
                <a:moveTo>
                  <a:pt x="64719" y="64274"/>
                </a:moveTo>
                <a:lnTo>
                  <a:pt x="64719" y="59474"/>
                </a:lnTo>
                <a:lnTo>
                  <a:pt x="65405" y="64020"/>
                </a:lnTo>
                <a:lnTo>
                  <a:pt x="55816" y="67602"/>
                </a:lnTo>
                <a:lnTo>
                  <a:pt x="46710" y="71577"/>
                </a:lnTo>
                <a:lnTo>
                  <a:pt x="38976" y="18618"/>
                </a:lnTo>
                <a:lnTo>
                  <a:pt x="14439" y="32435"/>
                </a:lnTo>
                <a:lnTo>
                  <a:pt x="0" y="43891"/>
                </a:lnTo>
                <a:lnTo>
                  <a:pt x="0" y="25260"/>
                </a:lnTo>
                <a:lnTo>
                  <a:pt x="14439" y="13855"/>
                </a:lnTo>
                <a:lnTo>
                  <a:pt x="38976" y="0"/>
                </a:lnTo>
                <a:lnTo>
                  <a:pt x="58369" y="1602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9" name="object 2629"/>
          <p:cNvSpPr/>
          <p:nvPr/>
        </p:nvSpPr>
        <p:spPr>
          <a:xfrm>
            <a:off x="1159402" y="4224746"/>
            <a:ext cx="11531" cy="9499"/>
          </a:xfrm>
          <a:custGeom>
            <a:avLst/>
            <a:gdLst/>
            <a:ahLst/>
            <a:cxnLst/>
            <a:rect l="l" t="t" r="r" b="b"/>
            <a:pathLst>
              <a:path w="11531" h="9499">
                <a:moveTo>
                  <a:pt x="0" y="0"/>
                </a:moveTo>
                <a:lnTo>
                  <a:pt x="11531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0" name="object 2630"/>
          <p:cNvSpPr/>
          <p:nvPr/>
        </p:nvSpPr>
        <p:spPr>
          <a:xfrm>
            <a:off x="1164629" y="4280521"/>
            <a:ext cx="1079" cy="2070"/>
          </a:xfrm>
          <a:custGeom>
            <a:avLst/>
            <a:gdLst/>
            <a:ahLst/>
            <a:cxnLst/>
            <a:rect l="l" t="t" r="r" b="b"/>
            <a:pathLst>
              <a:path w="1079" h="2070">
                <a:moveTo>
                  <a:pt x="1079" y="207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1" name="object 2631"/>
          <p:cNvSpPr/>
          <p:nvPr/>
        </p:nvSpPr>
        <p:spPr>
          <a:xfrm>
            <a:off x="1185106" y="4404334"/>
            <a:ext cx="14338" cy="7467"/>
          </a:xfrm>
          <a:custGeom>
            <a:avLst/>
            <a:gdLst/>
            <a:ahLst/>
            <a:cxnLst/>
            <a:rect l="l" t="t" r="r" b="b"/>
            <a:pathLst>
              <a:path w="14338" h="7467">
                <a:moveTo>
                  <a:pt x="0" y="7467"/>
                </a:moveTo>
                <a:lnTo>
                  <a:pt x="13258" y="0"/>
                </a:lnTo>
                <a:lnTo>
                  <a:pt x="14338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2" name="object 2632"/>
          <p:cNvSpPr/>
          <p:nvPr/>
        </p:nvSpPr>
        <p:spPr>
          <a:xfrm>
            <a:off x="1198368" y="4404329"/>
            <a:ext cx="9067" cy="7467"/>
          </a:xfrm>
          <a:custGeom>
            <a:avLst/>
            <a:gdLst/>
            <a:ahLst/>
            <a:cxnLst/>
            <a:rect l="l" t="t" r="r" b="b"/>
            <a:pathLst>
              <a:path w="9067" h="7467">
                <a:moveTo>
                  <a:pt x="0" y="0"/>
                </a:moveTo>
                <a:lnTo>
                  <a:pt x="9067" y="746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3" name="object 2633"/>
          <p:cNvSpPr/>
          <p:nvPr/>
        </p:nvSpPr>
        <p:spPr>
          <a:xfrm>
            <a:off x="1198368" y="4345539"/>
            <a:ext cx="22593" cy="40170"/>
          </a:xfrm>
          <a:custGeom>
            <a:avLst/>
            <a:gdLst/>
            <a:ahLst/>
            <a:cxnLst/>
            <a:rect l="l" t="t" r="r" b="b"/>
            <a:pathLst>
              <a:path w="22593" h="40170">
                <a:moveTo>
                  <a:pt x="0" y="40170"/>
                </a:moveTo>
                <a:lnTo>
                  <a:pt x="7734" y="0"/>
                </a:lnTo>
                <a:lnTo>
                  <a:pt x="22593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4" name="object 2634"/>
          <p:cNvSpPr/>
          <p:nvPr/>
        </p:nvSpPr>
        <p:spPr>
          <a:xfrm>
            <a:off x="1198368" y="4218092"/>
            <a:ext cx="22504" cy="18580"/>
          </a:xfrm>
          <a:custGeom>
            <a:avLst/>
            <a:gdLst/>
            <a:ahLst/>
            <a:cxnLst/>
            <a:rect l="l" t="t" r="r" b="b"/>
            <a:pathLst>
              <a:path w="22504" h="18580">
                <a:moveTo>
                  <a:pt x="0" y="0"/>
                </a:moveTo>
                <a:lnTo>
                  <a:pt x="22504" y="1858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5" name="object 2635"/>
          <p:cNvSpPr/>
          <p:nvPr/>
        </p:nvSpPr>
        <p:spPr>
          <a:xfrm>
            <a:off x="1198368" y="4151786"/>
            <a:ext cx="73139" cy="107175"/>
          </a:xfrm>
          <a:custGeom>
            <a:avLst/>
            <a:gdLst/>
            <a:ahLst/>
            <a:cxnLst/>
            <a:rect l="l" t="t" r="r" b="b"/>
            <a:pathLst>
              <a:path w="73139" h="107175">
                <a:moveTo>
                  <a:pt x="0" y="47688"/>
                </a:moveTo>
                <a:lnTo>
                  <a:pt x="7734" y="7518"/>
                </a:lnTo>
                <a:lnTo>
                  <a:pt x="16852" y="3581"/>
                </a:lnTo>
                <a:lnTo>
                  <a:pt x="26441" y="0"/>
                </a:lnTo>
                <a:lnTo>
                  <a:pt x="18707" y="40170"/>
                </a:lnTo>
                <a:lnTo>
                  <a:pt x="49593" y="31572"/>
                </a:lnTo>
                <a:lnTo>
                  <a:pt x="73139" y="27647"/>
                </a:lnTo>
                <a:lnTo>
                  <a:pt x="73139" y="46266"/>
                </a:lnTo>
                <a:lnTo>
                  <a:pt x="49593" y="50190"/>
                </a:lnTo>
                <a:lnTo>
                  <a:pt x="18707" y="58750"/>
                </a:lnTo>
                <a:lnTo>
                  <a:pt x="25742" y="107175"/>
                </a:lnTo>
                <a:lnTo>
                  <a:pt x="25742" y="106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6" name="object 2636"/>
          <p:cNvSpPr/>
          <p:nvPr/>
        </p:nvSpPr>
        <p:spPr>
          <a:xfrm>
            <a:off x="1206101" y="4337977"/>
            <a:ext cx="27863" cy="73825"/>
          </a:xfrm>
          <a:custGeom>
            <a:avLst/>
            <a:gdLst/>
            <a:ahLst/>
            <a:cxnLst/>
            <a:rect l="l" t="t" r="r" b="b"/>
            <a:pathLst>
              <a:path w="27863" h="73825">
                <a:moveTo>
                  <a:pt x="0" y="7556"/>
                </a:moveTo>
                <a:lnTo>
                  <a:pt x="9118" y="3581"/>
                </a:lnTo>
                <a:lnTo>
                  <a:pt x="18707" y="0"/>
                </a:lnTo>
                <a:lnTo>
                  <a:pt x="10972" y="40170"/>
                </a:lnTo>
                <a:lnTo>
                  <a:pt x="27863" y="54076"/>
                </a:lnTo>
                <a:lnTo>
                  <a:pt x="10972" y="58788"/>
                </a:lnTo>
                <a:lnTo>
                  <a:pt x="13131" y="73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7" name="object 2637"/>
          <p:cNvSpPr/>
          <p:nvPr/>
        </p:nvSpPr>
        <p:spPr>
          <a:xfrm>
            <a:off x="1206101" y="4159298"/>
            <a:ext cx="14859" cy="12268"/>
          </a:xfrm>
          <a:custGeom>
            <a:avLst/>
            <a:gdLst/>
            <a:ahLst/>
            <a:cxnLst/>
            <a:rect l="l" t="t" r="r" b="b"/>
            <a:pathLst>
              <a:path w="14859" h="12268">
                <a:moveTo>
                  <a:pt x="0" y="0"/>
                </a:moveTo>
                <a:lnTo>
                  <a:pt x="14859" y="1226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1208952" y="4222845"/>
            <a:ext cx="9893" cy="3975"/>
          </a:xfrm>
          <a:custGeom>
            <a:avLst/>
            <a:gdLst/>
            <a:ahLst/>
            <a:cxnLst/>
            <a:rect l="l" t="t" r="r" b="b"/>
            <a:pathLst>
              <a:path w="9893" h="3975">
                <a:moveTo>
                  <a:pt x="9893" y="0"/>
                </a:moveTo>
                <a:lnTo>
                  <a:pt x="0" y="39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1212063" y="4409033"/>
            <a:ext cx="6781" cy="2768"/>
          </a:xfrm>
          <a:custGeom>
            <a:avLst/>
            <a:gdLst/>
            <a:ahLst/>
            <a:cxnLst/>
            <a:rect l="l" t="t" r="r" b="b"/>
            <a:pathLst>
              <a:path w="6781" h="2768">
                <a:moveTo>
                  <a:pt x="0" y="2768"/>
                </a:moveTo>
                <a:lnTo>
                  <a:pt x="678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0" name="object 2640"/>
          <p:cNvSpPr/>
          <p:nvPr/>
        </p:nvSpPr>
        <p:spPr>
          <a:xfrm>
            <a:off x="1217074" y="4365665"/>
            <a:ext cx="54432" cy="26390"/>
          </a:xfrm>
          <a:custGeom>
            <a:avLst/>
            <a:gdLst/>
            <a:ahLst/>
            <a:cxnLst/>
            <a:rect l="l" t="t" r="r" b="b"/>
            <a:pathLst>
              <a:path w="54432" h="26390">
                <a:moveTo>
                  <a:pt x="0" y="12484"/>
                </a:moveTo>
                <a:lnTo>
                  <a:pt x="30886" y="3886"/>
                </a:lnTo>
                <a:lnTo>
                  <a:pt x="54432" y="0"/>
                </a:lnTo>
                <a:lnTo>
                  <a:pt x="54432" y="18618"/>
                </a:lnTo>
                <a:lnTo>
                  <a:pt x="30886" y="22555"/>
                </a:lnTo>
                <a:lnTo>
                  <a:pt x="16891" y="263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1" name="object 2641"/>
          <p:cNvSpPr/>
          <p:nvPr/>
        </p:nvSpPr>
        <p:spPr>
          <a:xfrm>
            <a:off x="1217074" y="4191957"/>
            <a:ext cx="16891" cy="13906"/>
          </a:xfrm>
          <a:custGeom>
            <a:avLst/>
            <a:gdLst/>
            <a:ahLst/>
            <a:cxnLst/>
            <a:rect l="l" t="t" r="r" b="b"/>
            <a:pathLst>
              <a:path w="16890" h="13906">
                <a:moveTo>
                  <a:pt x="0" y="0"/>
                </a:moveTo>
                <a:lnTo>
                  <a:pt x="16891" y="139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2" name="object 2642"/>
          <p:cNvSpPr/>
          <p:nvPr/>
        </p:nvSpPr>
        <p:spPr>
          <a:xfrm>
            <a:off x="1224116" y="4383981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3" name="object 2643"/>
          <p:cNvSpPr/>
          <p:nvPr/>
        </p:nvSpPr>
        <p:spPr>
          <a:xfrm>
            <a:off x="1224116" y="4197747"/>
            <a:ext cx="0" cy="10845"/>
          </a:xfrm>
          <a:custGeom>
            <a:avLst/>
            <a:gdLst/>
            <a:ahLst/>
            <a:cxnLst/>
            <a:rect l="l" t="t" r="r" b="b"/>
            <a:pathLst>
              <a:path h="10845">
                <a:moveTo>
                  <a:pt x="0" y="0"/>
                </a:moveTo>
                <a:lnTo>
                  <a:pt x="0" y="108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4" name="object 2644"/>
          <p:cNvSpPr/>
          <p:nvPr/>
        </p:nvSpPr>
        <p:spPr>
          <a:xfrm>
            <a:off x="1272110" y="4333740"/>
            <a:ext cx="4191" cy="1511"/>
          </a:xfrm>
          <a:custGeom>
            <a:avLst/>
            <a:gdLst/>
            <a:ahLst/>
            <a:cxnLst/>
            <a:rect l="l" t="t" r="r" b="b"/>
            <a:pathLst>
              <a:path w="4190" h="1511">
                <a:moveTo>
                  <a:pt x="0" y="0"/>
                </a:moveTo>
                <a:lnTo>
                  <a:pt x="4191" y="151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5" name="object 2645"/>
          <p:cNvSpPr/>
          <p:nvPr/>
        </p:nvSpPr>
        <p:spPr>
          <a:xfrm>
            <a:off x="1272110" y="4147503"/>
            <a:ext cx="4152" cy="1562"/>
          </a:xfrm>
          <a:custGeom>
            <a:avLst/>
            <a:gdLst/>
            <a:ahLst/>
            <a:cxnLst/>
            <a:rect l="l" t="t" r="r" b="b"/>
            <a:pathLst>
              <a:path w="4152" h="1562">
                <a:moveTo>
                  <a:pt x="0" y="0"/>
                </a:moveTo>
                <a:lnTo>
                  <a:pt x="4152" y="156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6" name="object 2646"/>
          <p:cNvSpPr/>
          <p:nvPr/>
        </p:nvSpPr>
        <p:spPr>
          <a:xfrm>
            <a:off x="1300708" y="4073805"/>
            <a:ext cx="131546" cy="337997"/>
          </a:xfrm>
          <a:custGeom>
            <a:avLst/>
            <a:gdLst/>
            <a:ahLst/>
            <a:cxnLst/>
            <a:rect l="l" t="t" r="r" b="b"/>
            <a:pathLst>
              <a:path w="131546" h="337997">
                <a:moveTo>
                  <a:pt x="0" y="0"/>
                </a:moveTo>
                <a:lnTo>
                  <a:pt x="131546" y="62547"/>
                </a:lnTo>
                <a:lnTo>
                  <a:pt x="131546" y="3379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7" name="object 2647"/>
          <p:cNvSpPr/>
          <p:nvPr/>
        </p:nvSpPr>
        <p:spPr>
          <a:xfrm>
            <a:off x="1432252" y="4136358"/>
            <a:ext cx="167449" cy="275437"/>
          </a:xfrm>
          <a:custGeom>
            <a:avLst/>
            <a:gdLst/>
            <a:ahLst/>
            <a:cxnLst/>
            <a:rect l="l" t="t" r="r" b="b"/>
            <a:pathLst>
              <a:path w="167449" h="275437">
                <a:moveTo>
                  <a:pt x="0" y="0"/>
                </a:moveTo>
                <a:lnTo>
                  <a:pt x="167449" y="138074"/>
                </a:lnTo>
                <a:lnTo>
                  <a:pt x="167449" y="27543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8" name="object 2648"/>
          <p:cNvSpPr/>
          <p:nvPr/>
        </p:nvSpPr>
        <p:spPr>
          <a:xfrm>
            <a:off x="1450569" y="4352569"/>
            <a:ext cx="71843" cy="59232"/>
          </a:xfrm>
          <a:custGeom>
            <a:avLst/>
            <a:gdLst/>
            <a:ahLst/>
            <a:cxnLst/>
            <a:rect l="l" t="t" r="r" b="b"/>
            <a:pathLst>
              <a:path w="71843" h="59232">
                <a:moveTo>
                  <a:pt x="0" y="59232"/>
                </a:moveTo>
                <a:lnTo>
                  <a:pt x="0" y="0"/>
                </a:lnTo>
                <a:lnTo>
                  <a:pt x="71843" y="592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9" name="object 2649"/>
          <p:cNvSpPr/>
          <p:nvPr/>
        </p:nvSpPr>
        <p:spPr>
          <a:xfrm>
            <a:off x="1450563" y="4166336"/>
            <a:ext cx="130809" cy="245465"/>
          </a:xfrm>
          <a:custGeom>
            <a:avLst/>
            <a:gdLst/>
            <a:ahLst/>
            <a:cxnLst/>
            <a:rect l="l" t="t" r="r" b="b"/>
            <a:pathLst>
              <a:path w="130809" h="245465">
                <a:moveTo>
                  <a:pt x="107962" y="245465"/>
                </a:moveTo>
                <a:lnTo>
                  <a:pt x="0" y="156425"/>
                </a:lnTo>
                <a:lnTo>
                  <a:pt x="0" y="0"/>
                </a:lnTo>
                <a:lnTo>
                  <a:pt x="130810" y="107873"/>
                </a:lnTo>
                <a:lnTo>
                  <a:pt x="82219" y="127533"/>
                </a:lnTo>
                <a:lnTo>
                  <a:pt x="82219" y="22425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0" name="object 2650"/>
          <p:cNvSpPr/>
          <p:nvPr/>
        </p:nvSpPr>
        <p:spPr>
          <a:xfrm>
            <a:off x="1450569" y="4262292"/>
            <a:ext cx="17665" cy="2844"/>
          </a:xfrm>
          <a:custGeom>
            <a:avLst/>
            <a:gdLst/>
            <a:ahLst/>
            <a:cxnLst/>
            <a:rect l="l" t="t" r="r" b="b"/>
            <a:pathLst>
              <a:path w="17665" h="2844">
                <a:moveTo>
                  <a:pt x="0" y="2844"/>
                </a:moveTo>
                <a:lnTo>
                  <a:pt x="5829" y="0"/>
                </a:lnTo>
                <a:lnTo>
                  <a:pt x="17665" y="23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1" name="object 2651"/>
          <p:cNvSpPr/>
          <p:nvPr/>
        </p:nvSpPr>
        <p:spPr>
          <a:xfrm>
            <a:off x="1450569" y="4226043"/>
            <a:ext cx="82207" cy="67818"/>
          </a:xfrm>
          <a:custGeom>
            <a:avLst/>
            <a:gdLst/>
            <a:ahLst/>
            <a:cxnLst/>
            <a:rect l="l" t="t" r="r" b="b"/>
            <a:pathLst>
              <a:path w="82207" h="67817">
                <a:moveTo>
                  <a:pt x="0" y="0"/>
                </a:moveTo>
                <a:lnTo>
                  <a:pt x="82207" y="6781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2" name="object 2652"/>
          <p:cNvSpPr/>
          <p:nvPr/>
        </p:nvSpPr>
        <p:spPr>
          <a:xfrm>
            <a:off x="1581378" y="4274210"/>
            <a:ext cx="0" cy="137591"/>
          </a:xfrm>
          <a:custGeom>
            <a:avLst/>
            <a:gdLst/>
            <a:ahLst/>
            <a:cxnLst/>
            <a:rect l="l" t="t" r="r" b="b"/>
            <a:pathLst>
              <a:path h="137591">
                <a:moveTo>
                  <a:pt x="0" y="0"/>
                </a:moveTo>
                <a:lnTo>
                  <a:pt x="0" y="1375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3" name="object 2653"/>
          <p:cNvSpPr/>
          <p:nvPr/>
        </p:nvSpPr>
        <p:spPr>
          <a:xfrm>
            <a:off x="1411947" y="3857247"/>
            <a:ext cx="10325" cy="13474"/>
          </a:xfrm>
          <a:custGeom>
            <a:avLst/>
            <a:gdLst/>
            <a:ahLst/>
            <a:cxnLst/>
            <a:rect l="l" t="t" r="r" b="b"/>
            <a:pathLst>
              <a:path w="10325" h="13474">
                <a:moveTo>
                  <a:pt x="0" y="13474"/>
                </a:moveTo>
                <a:lnTo>
                  <a:pt x="3149" y="10668"/>
                </a:lnTo>
                <a:lnTo>
                  <a:pt x="3276" y="10541"/>
                </a:lnTo>
                <a:lnTo>
                  <a:pt x="5880" y="7251"/>
                </a:lnTo>
                <a:lnTo>
                  <a:pt x="8115" y="4445"/>
                </a:lnTo>
                <a:lnTo>
                  <a:pt x="7950" y="4229"/>
                </a:lnTo>
                <a:lnTo>
                  <a:pt x="9855" y="1117"/>
                </a:lnTo>
                <a:lnTo>
                  <a:pt x="10147" y="596"/>
                </a:lnTo>
                <a:lnTo>
                  <a:pt x="1032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4" name="object 2654"/>
          <p:cNvSpPr/>
          <p:nvPr/>
        </p:nvSpPr>
        <p:spPr>
          <a:xfrm>
            <a:off x="1408582" y="3685438"/>
            <a:ext cx="23761" cy="33566"/>
          </a:xfrm>
          <a:custGeom>
            <a:avLst/>
            <a:gdLst/>
            <a:ahLst/>
            <a:cxnLst/>
            <a:rect l="l" t="t" r="r" b="b"/>
            <a:pathLst>
              <a:path w="23761" h="33566">
                <a:moveTo>
                  <a:pt x="774" y="33566"/>
                </a:moveTo>
                <a:lnTo>
                  <a:pt x="38" y="31102"/>
                </a:lnTo>
                <a:lnTo>
                  <a:pt x="0" y="30759"/>
                </a:lnTo>
                <a:lnTo>
                  <a:pt x="0" y="28257"/>
                </a:lnTo>
                <a:lnTo>
                  <a:pt x="38" y="24625"/>
                </a:lnTo>
                <a:lnTo>
                  <a:pt x="901" y="20828"/>
                </a:lnTo>
                <a:lnTo>
                  <a:pt x="1638" y="17792"/>
                </a:lnTo>
                <a:lnTo>
                  <a:pt x="3187" y="14770"/>
                </a:lnTo>
                <a:lnTo>
                  <a:pt x="4699" y="11925"/>
                </a:lnTo>
                <a:lnTo>
                  <a:pt x="6908" y="9283"/>
                </a:lnTo>
                <a:lnTo>
                  <a:pt x="8763" y="7086"/>
                </a:lnTo>
                <a:lnTo>
                  <a:pt x="11277" y="5181"/>
                </a:lnTo>
                <a:lnTo>
                  <a:pt x="13512" y="3416"/>
                </a:lnTo>
                <a:lnTo>
                  <a:pt x="13779" y="3543"/>
                </a:lnTo>
                <a:lnTo>
                  <a:pt x="16319" y="2120"/>
                </a:lnTo>
                <a:lnTo>
                  <a:pt x="16979" y="1727"/>
                </a:lnTo>
                <a:lnTo>
                  <a:pt x="17754" y="1473"/>
                </a:lnTo>
                <a:lnTo>
                  <a:pt x="20739" y="647"/>
                </a:lnTo>
                <a:lnTo>
                  <a:pt x="2376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5" name="object 2655"/>
          <p:cNvSpPr/>
          <p:nvPr/>
        </p:nvSpPr>
        <p:spPr>
          <a:xfrm>
            <a:off x="1426588" y="3699131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17716" y="0"/>
                </a:moveTo>
                <a:lnTo>
                  <a:pt x="17678" y="3505"/>
                </a:lnTo>
                <a:lnTo>
                  <a:pt x="17627" y="3797"/>
                </a:lnTo>
                <a:lnTo>
                  <a:pt x="16725" y="7213"/>
                </a:lnTo>
                <a:lnTo>
                  <a:pt x="15951" y="10325"/>
                </a:lnTo>
                <a:lnTo>
                  <a:pt x="15773" y="10541"/>
                </a:lnTo>
                <a:lnTo>
                  <a:pt x="14300" y="13347"/>
                </a:lnTo>
                <a:lnTo>
                  <a:pt x="12877" y="15989"/>
                </a:lnTo>
                <a:lnTo>
                  <a:pt x="12750" y="16154"/>
                </a:lnTo>
                <a:lnTo>
                  <a:pt x="10807" y="18402"/>
                </a:lnTo>
                <a:lnTo>
                  <a:pt x="8864" y="20650"/>
                </a:lnTo>
                <a:lnTo>
                  <a:pt x="8686" y="20866"/>
                </a:lnTo>
                <a:lnTo>
                  <a:pt x="6273" y="22593"/>
                </a:lnTo>
                <a:lnTo>
                  <a:pt x="3416" y="24663"/>
                </a:lnTo>
                <a:lnTo>
                  <a:pt x="3200" y="24803"/>
                </a:lnTo>
                <a:lnTo>
                  <a:pt x="0" y="261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6" name="object 2656"/>
          <p:cNvSpPr/>
          <p:nvPr/>
        </p:nvSpPr>
        <p:spPr>
          <a:xfrm>
            <a:off x="1422015" y="3695679"/>
            <a:ext cx="16764" cy="26174"/>
          </a:xfrm>
          <a:custGeom>
            <a:avLst/>
            <a:gdLst/>
            <a:ahLst/>
            <a:cxnLst/>
            <a:rect l="l" t="t" r="r" b="b"/>
            <a:pathLst>
              <a:path w="16763" h="26174">
                <a:moveTo>
                  <a:pt x="0" y="26174"/>
                </a:moveTo>
                <a:lnTo>
                  <a:pt x="2070" y="25996"/>
                </a:lnTo>
                <a:lnTo>
                  <a:pt x="2336" y="25920"/>
                </a:lnTo>
                <a:lnTo>
                  <a:pt x="4279" y="25133"/>
                </a:lnTo>
                <a:lnTo>
                  <a:pt x="6477" y="24269"/>
                </a:lnTo>
                <a:lnTo>
                  <a:pt x="6654" y="24104"/>
                </a:lnTo>
                <a:lnTo>
                  <a:pt x="8547" y="22720"/>
                </a:lnTo>
                <a:lnTo>
                  <a:pt x="10236" y="21513"/>
                </a:lnTo>
                <a:lnTo>
                  <a:pt x="10325" y="21374"/>
                </a:lnTo>
                <a:lnTo>
                  <a:pt x="11658" y="19786"/>
                </a:lnTo>
                <a:lnTo>
                  <a:pt x="13182" y="17919"/>
                </a:lnTo>
                <a:lnTo>
                  <a:pt x="13309" y="17792"/>
                </a:lnTo>
                <a:lnTo>
                  <a:pt x="14389" y="15722"/>
                </a:lnTo>
                <a:lnTo>
                  <a:pt x="15417" y="13728"/>
                </a:lnTo>
                <a:lnTo>
                  <a:pt x="15544" y="13512"/>
                </a:lnTo>
                <a:lnTo>
                  <a:pt x="16065" y="11353"/>
                </a:lnTo>
                <a:lnTo>
                  <a:pt x="16713" y="8458"/>
                </a:lnTo>
                <a:lnTo>
                  <a:pt x="16764" y="8242"/>
                </a:lnTo>
                <a:lnTo>
                  <a:pt x="16764" y="5308"/>
                </a:lnTo>
                <a:lnTo>
                  <a:pt x="16764" y="2755"/>
                </a:lnTo>
                <a:lnTo>
                  <a:pt x="16713" y="2501"/>
                </a:lnTo>
                <a:lnTo>
                  <a:pt x="1606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7" name="object 2657"/>
          <p:cNvSpPr/>
          <p:nvPr/>
        </p:nvSpPr>
        <p:spPr>
          <a:xfrm>
            <a:off x="1414111" y="3690405"/>
            <a:ext cx="17018" cy="26314"/>
          </a:xfrm>
          <a:custGeom>
            <a:avLst/>
            <a:gdLst/>
            <a:ahLst/>
            <a:cxnLst/>
            <a:rect l="l" t="t" r="r" b="b"/>
            <a:pathLst>
              <a:path w="17018" h="26314">
                <a:moveTo>
                  <a:pt x="17018" y="0"/>
                </a:moveTo>
                <a:lnTo>
                  <a:pt x="15036" y="342"/>
                </a:lnTo>
                <a:lnTo>
                  <a:pt x="13093" y="774"/>
                </a:lnTo>
                <a:lnTo>
                  <a:pt x="12788" y="863"/>
                </a:lnTo>
                <a:lnTo>
                  <a:pt x="12522" y="990"/>
                </a:lnTo>
                <a:lnTo>
                  <a:pt x="10363" y="2209"/>
                </a:lnTo>
                <a:lnTo>
                  <a:pt x="10147" y="2032"/>
                </a:lnTo>
                <a:lnTo>
                  <a:pt x="8204" y="3454"/>
                </a:lnTo>
                <a:lnTo>
                  <a:pt x="6388" y="4800"/>
                </a:lnTo>
                <a:lnTo>
                  <a:pt x="6311" y="4965"/>
                </a:lnTo>
                <a:lnTo>
                  <a:pt x="4838" y="6654"/>
                </a:lnTo>
                <a:lnTo>
                  <a:pt x="3454" y="8255"/>
                </a:lnTo>
                <a:lnTo>
                  <a:pt x="3327" y="8382"/>
                </a:lnTo>
                <a:lnTo>
                  <a:pt x="2374" y="10236"/>
                </a:lnTo>
                <a:lnTo>
                  <a:pt x="1333" y="12268"/>
                </a:lnTo>
                <a:lnTo>
                  <a:pt x="1206" y="12484"/>
                </a:lnTo>
                <a:lnTo>
                  <a:pt x="736" y="14693"/>
                </a:lnTo>
                <a:lnTo>
                  <a:pt x="38" y="17932"/>
                </a:lnTo>
                <a:lnTo>
                  <a:pt x="38" y="18148"/>
                </a:lnTo>
                <a:lnTo>
                  <a:pt x="0" y="21424"/>
                </a:lnTo>
                <a:lnTo>
                  <a:pt x="0" y="23761"/>
                </a:lnTo>
                <a:lnTo>
                  <a:pt x="38" y="24066"/>
                </a:lnTo>
                <a:lnTo>
                  <a:pt x="685" y="2631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8" name="object 2658"/>
          <p:cNvSpPr/>
          <p:nvPr/>
        </p:nvSpPr>
        <p:spPr>
          <a:xfrm>
            <a:off x="1413850" y="3690192"/>
            <a:ext cx="17018" cy="21424"/>
          </a:xfrm>
          <a:custGeom>
            <a:avLst/>
            <a:gdLst/>
            <a:ahLst/>
            <a:cxnLst/>
            <a:rect l="l" t="t" r="r" b="b"/>
            <a:pathLst>
              <a:path w="17018" h="21424">
                <a:moveTo>
                  <a:pt x="0" y="21424"/>
                </a:moveTo>
                <a:lnTo>
                  <a:pt x="38" y="18135"/>
                </a:lnTo>
                <a:lnTo>
                  <a:pt x="38" y="17919"/>
                </a:lnTo>
                <a:lnTo>
                  <a:pt x="736" y="14681"/>
                </a:lnTo>
                <a:lnTo>
                  <a:pt x="1206" y="12484"/>
                </a:lnTo>
                <a:lnTo>
                  <a:pt x="1333" y="12268"/>
                </a:lnTo>
                <a:lnTo>
                  <a:pt x="2374" y="10236"/>
                </a:lnTo>
                <a:lnTo>
                  <a:pt x="3327" y="8382"/>
                </a:lnTo>
                <a:lnTo>
                  <a:pt x="3454" y="8293"/>
                </a:lnTo>
                <a:lnTo>
                  <a:pt x="4838" y="6692"/>
                </a:lnTo>
                <a:lnTo>
                  <a:pt x="6311" y="4965"/>
                </a:lnTo>
                <a:lnTo>
                  <a:pt x="6388" y="4787"/>
                </a:lnTo>
                <a:lnTo>
                  <a:pt x="8204" y="3454"/>
                </a:lnTo>
                <a:lnTo>
                  <a:pt x="10147" y="2032"/>
                </a:lnTo>
                <a:lnTo>
                  <a:pt x="10363" y="2197"/>
                </a:lnTo>
                <a:lnTo>
                  <a:pt x="12522" y="990"/>
                </a:lnTo>
                <a:lnTo>
                  <a:pt x="12788" y="863"/>
                </a:lnTo>
                <a:lnTo>
                  <a:pt x="13093" y="774"/>
                </a:lnTo>
                <a:lnTo>
                  <a:pt x="15036" y="342"/>
                </a:lnTo>
                <a:lnTo>
                  <a:pt x="1701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9" name="object 2659"/>
          <p:cNvSpPr/>
          <p:nvPr/>
        </p:nvSpPr>
        <p:spPr>
          <a:xfrm>
            <a:off x="1426334" y="3698920"/>
            <a:ext cx="17716" cy="26174"/>
          </a:xfrm>
          <a:custGeom>
            <a:avLst/>
            <a:gdLst/>
            <a:ahLst/>
            <a:cxnLst/>
            <a:rect l="l" t="t" r="r" b="b"/>
            <a:pathLst>
              <a:path w="17716" h="26174">
                <a:moveTo>
                  <a:pt x="0" y="26174"/>
                </a:moveTo>
                <a:lnTo>
                  <a:pt x="3200" y="24790"/>
                </a:lnTo>
                <a:lnTo>
                  <a:pt x="3416" y="24663"/>
                </a:lnTo>
                <a:lnTo>
                  <a:pt x="6261" y="22593"/>
                </a:lnTo>
                <a:lnTo>
                  <a:pt x="8686" y="20866"/>
                </a:lnTo>
                <a:lnTo>
                  <a:pt x="8813" y="20650"/>
                </a:lnTo>
                <a:lnTo>
                  <a:pt x="10795" y="18402"/>
                </a:lnTo>
                <a:lnTo>
                  <a:pt x="12738" y="16154"/>
                </a:lnTo>
                <a:lnTo>
                  <a:pt x="12877" y="15976"/>
                </a:lnTo>
                <a:lnTo>
                  <a:pt x="14300" y="13347"/>
                </a:lnTo>
                <a:lnTo>
                  <a:pt x="15773" y="10541"/>
                </a:lnTo>
                <a:lnTo>
                  <a:pt x="15938" y="10325"/>
                </a:lnTo>
                <a:lnTo>
                  <a:pt x="16725" y="7251"/>
                </a:lnTo>
                <a:lnTo>
                  <a:pt x="17627" y="3835"/>
                </a:lnTo>
                <a:lnTo>
                  <a:pt x="17665" y="3543"/>
                </a:lnTo>
                <a:lnTo>
                  <a:pt x="17716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0" name="object 2660"/>
          <p:cNvSpPr/>
          <p:nvPr/>
        </p:nvSpPr>
        <p:spPr>
          <a:xfrm>
            <a:off x="1451519" y="3952027"/>
            <a:ext cx="26352" cy="55422"/>
          </a:xfrm>
          <a:custGeom>
            <a:avLst/>
            <a:gdLst/>
            <a:ahLst/>
            <a:cxnLst/>
            <a:rect l="l" t="t" r="r" b="b"/>
            <a:pathLst>
              <a:path w="26352" h="55422">
                <a:moveTo>
                  <a:pt x="26352" y="55422"/>
                </a:moveTo>
                <a:lnTo>
                  <a:pt x="18402" y="49161"/>
                </a:lnTo>
                <a:lnTo>
                  <a:pt x="10668" y="42506"/>
                </a:lnTo>
                <a:lnTo>
                  <a:pt x="8940" y="40995"/>
                </a:lnTo>
                <a:lnTo>
                  <a:pt x="8813" y="40906"/>
                </a:lnTo>
                <a:lnTo>
                  <a:pt x="7429" y="39090"/>
                </a:lnTo>
                <a:lnTo>
                  <a:pt x="5791" y="37020"/>
                </a:lnTo>
                <a:lnTo>
                  <a:pt x="4495" y="34594"/>
                </a:lnTo>
                <a:lnTo>
                  <a:pt x="3200" y="32092"/>
                </a:lnTo>
                <a:lnTo>
                  <a:pt x="2197" y="29375"/>
                </a:lnTo>
                <a:lnTo>
                  <a:pt x="1257" y="26784"/>
                </a:lnTo>
                <a:lnTo>
                  <a:pt x="685" y="24015"/>
                </a:lnTo>
                <a:lnTo>
                  <a:pt x="254" y="21551"/>
                </a:lnTo>
                <a:lnTo>
                  <a:pt x="215" y="18961"/>
                </a:lnTo>
                <a:lnTo>
                  <a:pt x="0" y="9499"/>
                </a:lnTo>
                <a:lnTo>
                  <a:pt x="0" y="10490"/>
                </a:lnTo>
                <a:lnTo>
                  <a:pt x="215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1489055" y="395591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75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3035" y="13131"/>
                </a:lnTo>
                <a:lnTo>
                  <a:pt x="2031" y="10363"/>
                </a:lnTo>
                <a:lnTo>
                  <a:pt x="1079" y="7810"/>
                </a:lnTo>
                <a:lnTo>
                  <a:pt x="1041" y="7683"/>
                </a:lnTo>
                <a:lnTo>
                  <a:pt x="520" y="5003"/>
                </a:lnTo>
                <a:lnTo>
                  <a:pt x="88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1494195" y="3941225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21043" y="43675"/>
                </a:moveTo>
                <a:lnTo>
                  <a:pt x="13131" y="37325"/>
                </a:lnTo>
                <a:lnTo>
                  <a:pt x="5359" y="30759"/>
                </a:lnTo>
                <a:lnTo>
                  <a:pt x="4457" y="30022"/>
                </a:lnTo>
                <a:lnTo>
                  <a:pt x="3721" y="29032"/>
                </a:lnTo>
                <a:lnTo>
                  <a:pt x="2946" y="27990"/>
                </a:lnTo>
                <a:lnTo>
                  <a:pt x="2298" y="26784"/>
                </a:lnTo>
                <a:lnTo>
                  <a:pt x="1600" y="25577"/>
                </a:lnTo>
                <a:lnTo>
                  <a:pt x="1130" y="24193"/>
                </a:lnTo>
                <a:lnTo>
                  <a:pt x="660" y="22898"/>
                </a:lnTo>
                <a:lnTo>
                  <a:pt x="393" y="21513"/>
                </a:lnTo>
                <a:lnTo>
                  <a:pt x="139" y="20307"/>
                </a:lnTo>
                <a:lnTo>
                  <a:pt x="139" y="19011"/>
                </a:lnTo>
                <a:lnTo>
                  <a:pt x="0" y="9499"/>
                </a:lnTo>
                <a:lnTo>
                  <a:pt x="0" y="10972"/>
                </a:lnTo>
                <a:lnTo>
                  <a:pt x="13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3" name="object 2663"/>
          <p:cNvSpPr/>
          <p:nvPr/>
        </p:nvSpPr>
        <p:spPr>
          <a:xfrm>
            <a:off x="1521806" y="382311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0" y="19443"/>
                </a:moveTo>
                <a:lnTo>
                  <a:pt x="914" y="18453"/>
                </a:lnTo>
                <a:lnTo>
                  <a:pt x="1689" y="17373"/>
                </a:lnTo>
                <a:lnTo>
                  <a:pt x="4622" y="13271"/>
                </a:lnTo>
                <a:lnTo>
                  <a:pt x="4876" y="13347"/>
                </a:lnTo>
                <a:lnTo>
                  <a:pt x="7467" y="9118"/>
                </a:lnTo>
                <a:lnTo>
                  <a:pt x="8775" y="6997"/>
                </a:lnTo>
                <a:lnTo>
                  <a:pt x="8902" y="6781"/>
                </a:lnTo>
                <a:lnTo>
                  <a:pt x="9639" y="4406"/>
                </a:lnTo>
                <a:lnTo>
                  <a:pt x="10287" y="2374"/>
                </a:lnTo>
                <a:lnTo>
                  <a:pt x="10325" y="2120"/>
                </a:lnTo>
                <a:lnTo>
                  <a:pt x="10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4" name="object 2664"/>
          <p:cNvSpPr/>
          <p:nvPr/>
        </p:nvSpPr>
        <p:spPr>
          <a:xfrm>
            <a:off x="1508721" y="3816333"/>
            <a:ext cx="16065" cy="16497"/>
          </a:xfrm>
          <a:custGeom>
            <a:avLst/>
            <a:gdLst/>
            <a:ahLst/>
            <a:cxnLst/>
            <a:rect l="l" t="t" r="r" b="b"/>
            <a:pathLst>
              <a:path w="16065" h="16497">
                <a:moveTo>
                  <a:pt x="16065" y="0"/>
                </a:moveTo>
                <a:lnTo>
                  <a:pt x="14033" y="304"/>
                </a:lnTo>
                <a:lnTo>
                  <a:pt x="11963" y="1117"/>
                </a:lnTo>
                <a:lnTo>
                  <a:pt x="9626" y="2120"/>
                </a:lnTo>
                <a:lnTo>
                  <a:pt x="9499" y="2209"/>
                </a:lnTo>
                <a:lnTo>
                  <a:pt x="7340" y="3632"/>
                </a:lnTo>
                <a:lnTo>
                  <a:pt x="5867" y="4622"/>
                </a:lnTo>
                <a:lnTo>
                  <a:pt x="5829" y="4749"/>
                </a:lnTo>
                <a:lnTo>
                  <a:pt x="4572" y="6045"/>
                </a:lnTo>
                <a:lnTo>
                  <a:pt x="3403" y="7302"/>
                </a:lnTo>
                <a:lnTo>
                  <a:pt x="2413" y="8902"/>
                </a:lnTo>
                <a:lnTo>
                  <a:pt x="1511" y="10414"/>
                </a:lnTo>
                <a:lnTo>
                  <a:pt x="1422" y="10541"/>
                </a:lnTo>
                <a:lnTo>
                  <a:pt x="863" y="12230"/>
                </a:lnTo>
                <a:lnTo>
                  <a:pt x="215" y="14211"/>
                </a:lnTo>
                <a:lnTo>
                  <a:pt x="215" y="14389"/>
                </a:lnTo>
                <a:lnTo>
                  <a:pt x="0" y="164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5" name="object 2665"/>
          <p:cNvSpPr/>
          <p:nvPr/>
        </p:nvSpPr>
        <p:spPr>
          <a:xfrm>
            <a:off x="1513474" y="3821080"/>
            <a:ext cx="11099" cy="10287"/>
          </a:xfrm>
          <a:custGeom>
            <a:avLst/>
            <a:gdLst/>
            <a:ahLst/>
            <a:cxnLst/>
            <a:rect l="l" t="t" r="r" b="b"/>
            <a:pathLst>
              <a:path w="11099" h="10287">
                <a:moveTo>
                  <a:pt x="38" y="10286"/>
                </a:moveTo>
                <a:lnTo>
                  <a:pt x="0" y="9893"/>
                </a:lnTo>
                <a:lnTo>
                  <a:pt x="76" y="9550"/>
                </a:lnTo>
                <a:lnTo>
                  <a:pt x="215" y="8470"/>
                </a:lnTo>
                <a:lnTo>
                  <a:pt x="469" y="7480"/>
                </a:lnTo>
                <a:lnTo>
                  <a:pt x="812" y="6400"/>
                </a:lnTo>
                <a:lnTo>
                  <a:pt x="1422" y="5359"/>
                </a:lnTo>
                <a:lnTo>
                  <a:pt x="1943" y="4495"/>
                </a:lnTo>
                <a:lnTo>
                  <a:pt x="2667" y="3721"/>
                </a:lnTo>
                <a:lnTo>
                  <a:pt x="3492" y="2857"/>
                </a:lnTo>
                <a:lnTo>
                  <a:pt x="4533" y="2120"/>
                </a:lnTo>
                <a:lnTo>
                  <a:pt x="5702" y="1295"/>
                </a:lnTo>
                <a:lnTo>
                  <a:pt x="7124" y="736"/>
                </a:lnTo>
                <a:lnTo>
                  <a:pt x="8115" y="304"/>
                </a:lnTo>
                <a:lnTo>
                  <a:pt x="9283" y="139"/>
                </a:lnTo>
                <a:lnTo>
                  <a:pt x="10109" y="0"/>
                </a:lnTo>
                <a:lnTo>
                  <a:pt x="10236" y="0"/>
                </a:lnTo>
                <a:lnTo>
                  <a:pt x="11099" y="13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6" name="object 2666"/>
          <p:cNvSpPr/>
          <p:nvPr/>
        </p:nvSpPr>
        <p:spPr>
          <a:xfrm>
            <a:off x="1508199" y="3823159"/>
            <a:ext cx="19227" cy="36588"/>
          </a:xfrm>
          <a:custGeom>
            <a:avLst/>
            <a:gdLst/>
            <a:ahLst/>
            <a:cxnLst/>
            <a:rect l="l" t="t" r="r" b="b"/>
            <a:pathLst>
              <a:path w="19227" h="36588">
                <a:moveTo>
                  <a:pt x="18834" y="0"/>
                </a:moveTo>
                <a:lnTo>
                  <a:pt x="19138" y="863"/>
                </a:lnTo>
                <a:lnTo>
                  <a:pt x="19177" y="1943"/>
                </a:lnTo>
                <a:lnTo>
                  <a:pt x="19227" y="2768"/>
                </a:lnTo>
                <a:lnTo>
                  <a:pt x="18961" y="3670"/>
                </a:lnTo>
                <a:lnTo>
                  <a:pt x="18580" y="5143"/>
                </a:lnTo>
                <a:lnTo>
                  <a:pt x="17919" y="6565"/>
                </a:lnTo>
                <a:lnTo>
                  <a:pt x="16840" y="8724"/>
                </a:lnTo>
                <a:lnTo>
                  <a:pt x="15379" y="10756"/>
                </a:lnTo>
                <a:lnTo>
                  <a:pt x="12446" y="14947"/>
                </a:lnTo>
                <a:lnTo>
                  <a:pt x="12268" y="14897"/>
                </a:lnTo>
                <a:lnTo>
                  <a:pt x="9156" y="18961"/>
                </a:lnTo>
                <a:lnTo>
                  <a:pt x="8813" y="19392"/>
                </a:lnTo>
                <a:lnTo>
                  <a:pt x="8420" y="19824"/>
                </a:lnTo>
                <a:lnTo>
                  <a:pt x="5918" y="23202"/>
                </a:lnTo>
                <a:lnTo>
                  <a:pt x="5575" y="23113"/>
                </a:lnTo>
                <a:lnTo>
                  <a:pt x="3454" y="26657"/>
                </a:lnTo>
                <a:lnTo>
                  <a:pt x="1727" y="29591"/>
                </a:lnTo>
                <a:lnTo>
                  <a:pt x="1854" y="29806"/>
                </a:lnTo>
                <a:lnTo>
                  <a:pt x="520" y="33096"/>
                </a:lnTo>
                <a:lnTo>
                  <a:pt x="215" y="33870"/>
                </a:lnTo>
                <a:lnTo>
                  <a:pt x="127" y="34861"/>
                </a:lnTo>
                <a:lnTo>
                  <a:pt x="0" y="35725"/>
                </a:lnTo>
                <a:lnTo>
                  <a:pt x="38" y="3658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7" name="object 2667"/>
          <p:cNvSpPr/>
          <p:nvPr/>
        </p:nvSpPr>
        <p:spPr>
          <a:xfrm>
            <a:off x="1514375" y="3842560"/>
            <a:ext cx="7429" cy="9931"/>
          </a:xfrm>
          <a:custGeom>
            <a:avLst/>
            <a:gdLst/>
            <a:ahLst/>
            <a:cxnLst/>
            <a:rect l="l" t="t" r="r" b="b"/>
            <a:pathLst>
              <a:path w="7429" h="9931">
                <a:moveTo>
                  <a:pt x="0" y="9931"/>
                </a:moveTo>
                <a:lnTo>
                  <a:pt x="825" y="8547"/>
                </a:lnTo>
                <a:lnTo>
                  <a:pt x="1727" y="7213"/>
                </a:lnTo>
                <a:lnTo>
                  <a:pt x="2552" y="5994"/>
                </a:lnTo>
                <a:lnTo>
                  <a:pt x="3543" y="4838"/>
                </a:lnTo>
                <a:lnTo>
                  <a:pt x="5448" y="2413"/>
                </a:lnTo>
                <a:lnTo>
                  <a:pt x="7429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8" name="object 2668"/>
          <p:cNvSpPr/>
          <p:nvPr/>
        </p:nvSpPr>
        <p:spPr>
          <a:xfrm>
            <a:off x="1514942" y="3842772"/>
            <a:ext cx="7124" cy="9499"/>
          </a:xfrm>
          <a:custGeom>
            <a:avLst/>
            <a:gdLst/>
            <a:ahLst/>
            <a:cxnLst/>
            <a:rect l="l" t="t" r="r" b="b"/>
            <a:pathLst>
              <a:path w="7124" h="9499">
                <a:moveTo>
                  <a:pt x="7124" y="0"/>
                </a:moveTo>
                <a:lnTo>
                  <a:pt x="5181" y="2413"/>
                </a:lnTo>
                <a:lnTo>
                  <a:pt x="3238" y="4838"/>
                </a:lnTo>
                <a:lnTo>
                  <a:pt x="2286" y="6007"/>
                </a:lnTo>
                <a:lnTo>
                  <a:pt x="1422" y="7213"/>
                </a:lnTo>
                <a:lnTo>
                  <a:pt x="647" y="8331"/>
                </a:lnTo>
                <a:lnTo>
                  <a:pt x="0" y="949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9" name="object 2669"/>
          <p:cNvSpPr/>
          <p:nvPr/>
        </p:nvSpPr>
        <p:spPr>
          <a:xfrm>
            <a:off x="1513732" y="3822031"/>
            <a:ext cx="7124" cy="9550"/>
          </a:xfrm>
          <a:custGeom>
            <a:avLst/>
            <a:gdLst/>
            <a:ahLst/>
            <a:cxnLst/>
            <a:rect l="l" t="t" r="r" b="b"/>
            <a:pathLst>
              <a:path w="7124" h="9550">
                <a:moveTo>
                  <a:pt x="38" y="9550"/>
                </a:moveTo>
                <a:lnTo>
                  <a:pt x="0" y="9156"/>
                </a:lnTo>
                <a:lnTo>
                  <a:pt x="76" y="8775"/>
                </a:lnTo>
                <a:lnTo>
                  <a:pt x="215" y="7734"/>
                </a:lnTo>
                <a:lnTo>
                  <a:pt x="469" y="6743"/>
                </a:lnTo>
                <a:lnTo>
                  <a:pt x="812" y="5664"/>
                </a:lnTo>
                <a:lnTo>
                  <a:pt x="1422" y="4622"/>
                </a:lnTo>
                <a:lnTo>
                  <a:pt x="1943" y="3759"/>
                </a:lnTo>
                <a:lnTo>
                  <a:pt x="2667" y="2984"/>
                </a:lnTo>
                <a:lnTo>
                  <a:pt x="3543" y="2120"/>
                </a:lnTo>
                <a:lnTo>
                  <a:pt x="4533" y="1384"/>
                </a:lnTo>
                <a:lnTo>
                  <a:pt x="5740" y="558"/>
                </a:lnTo>
                <a:lnTo>
                  <a:pt x="712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0" name="object 2670"/>
          <p:cNvSpPr/>
          <p:nvPr/>
        </p:nvSpPr>
        <p:spPr>
          <a:xfrm>
            <a:off x="1522070" y="3823332"/>
            <a:ext cx="10363" cy="19443"/>
          </a:xfrm>
          <a:custGeom>
            <a:avLst/>
            <a:gdLst/>
            <a:ahLst/>
            <a:cxnLst/>
            <a:rect l="l" t="t" r="r" b="b"/>
            <a:pathLst>
              <a:path w="10363" h="19443">
                <a:moveTo>
                  <a:pt x="10363" y="0"/>
                </a:moveTo>
                <a:lnTo>
                  <a:pt x="10325" y="2120"/>
                </a:lnTo>
                <a:lnTo>
                  <a:pt x="10274" y="2374"/>
                </a:lnTo>
                <a:lnTo>
                  <a:pt x="9626" y="4406"/>
                </a:lnTo>
                <a:lnTo>
                  <a:pt x="8890" y="6781"/>
                </a:lnTo>
                <a:lnTo>
                  <a:pt x="8763" y="6959"/>
                </a:lnTo>
                <a:lnTo>
                  <a:pt x="7467" y="9118"/>
                </a:lnTo>
                <a:lnTo>
                  <a:pt x="4876" y="13347"/>
                </a:lnTo>
                <a:lnTo>
                  <a:pt x="4610" y="13258"/>
                </a:lnTo>
                <a:lnTo>
                  <a:pt x="1676" y="17360"/>
                </a:lnTo>
                <a:lnTo>
                  <a:pt x="901" y="18440"/>
                </a:lnTo>
                <a:lnTo>
                  <a:pt x="0" y="194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1" name="object 2671"/>
          <p:cNvSpPr/>
          <p:nvPr/>
        </p:nvSpPr>
        <p:spPr>
          <a:xfrm>
            <a:off x="1589109" y="3902863"/>
            <a:ext cx="21043" cy="43675"/>
          </a:xfrm>
          <a:custGeom>
            <a:avLst/>
            <a:gdLst/>
            <a:ahLst/>
            <a:cxnLst/>
            <a:rect l="l" t="t" r="r" b="b"/>
            <a:pathLst>
              <a:path w="21043" h="43675">
                <a:moveTo>
                  <a:pt x="88" y="0"/>
                </a:moveTo>
                <a:lnTo>
                  <a:pt x="0" y="9461"/>
                </a:lnTo>
                <a:lnTo>
                  <a:pt x="88" y="18961"/>
                </a:lnTo>
                <a:lnTo>
                  <a:pt x="127" y="20218"/>
                </a:lnTo>
                <a:lnTo>
                  <a:pt x="342" y="21513"/>
                </a:lnTo>
                <a:lnTo>
                  <a:pt x="609" y="22847"/>
                </a:lnTo>
                <a:lnTo>
                  <a:pt x="1130" y="24193"/>
                </a:lnTo>
                <a:lnTo>
                  <a:pt x="1600" y="25488"/>
                </a:lnTo>
                <a:lnTo>
                  <a:pt x="2247" y="26784"/>
                </a:lnTo>
                <a:lnTo>
                  <a:pt x="2895" y="27952"/>
                </a:lnTo>
                <a:lnTo>
                  <a:pt x="3721" y="29032"/>
                </a:lnTo>
                <a:lnTo>
                  <a:pt x="4406" y="29933"/>
                </a:lnTo>
                <a:lnTo>
                  <a:pt x="5359" y="30759"/>
                </a:lnTo>
                <a:lnTo>
                  <a:pt x="13093" y="37325"/>
                </a:lnTo>
                <a:lnTo>
                  <a:pt x="21043" y="436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2" name="object 2672"/>
          <p:cNvSpPr/>
          <p:nvPr/>
        </p:nvSpPr>
        <p:spPr>
          <a:xfrm>
            <a:off x="1583965" y="3917557"/>
            <a:ext cx="10502" cy="23495"/>
          </a:xfrm>
          <a:custGeom>
            <a:avLst/>
            <a:gdLst/>
            <a:ahLst/>
            <a:cxnLst/>
            <a:rect l="l" t="t" r="r" b="b"/>
            <a:pathLst>
              <a:path w="10502" h="23495">
                <a:moveTo>
                  <a:pt x="10502" y="23495"/>
                </a:moveTo>
                <a:lnTo>
                  <a:pt x="8737" y="22021"/>
                </a:lnTo>
                <a:lnTo>
                  <a:pt x="7264" y="20129"/>
                </a:lnTo>
                <a:lnTo>
                  <a:pt x="5626" y="18008"/>
                </a:lnTo>
                <a:lnTo>
                  <a:pt x="4330" y="15582"/>
                </a:lnTo>
                <a:lnTo>
                  <a:pt x="2984" y="13131"/>
                </a:lnTo>
                <a:lnTo>
                  <a:pt x="2031" y="10363"/>
                </a:lnTo>
                <a:lnTo>
                  <a:pt x="1092" y="7772"/>
                </a:lnTo>
                <a:lnTo>
                  <a:pt x="520" y="5003"/>
                </a:lnTo>
                <a:lnTo>
                  <a:pt x="50" y="2590"/>
                </a:lnTo>
                <a:lnTo>
                  <a:pt x="50" y="2451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3" name="object 2673"/>
          <p:cNvSpPr/>
          <p:nvPr/>
        </p:nvSpPr>
        <p:spPr>
          <a:xfrm>
            <a:off x="1546603" y="3932627"/>
            <a:ext cx="10502" cy="23545"/>
          </a:xfrm>
          <a:custGeom>
            <a:avLst/>
            <a:gdLst/>
            <a:ahLst/>
            <a:cxnLst/>
            <a:rect l="l" t="t" r="r" b="b"/>
            <a:pathLst>
              <a:path w="10502" h="23545">
                <a:moveTo>
                  <a:pt x="0" y="0"/>
                </a:moveTo>
                <a:lnTo>
                  <a:pt x="38" y="2501"/>
                </a:lnTo>
                <a:lnTo>
                  <a:pt x="520" y="5054"/>
                </a:lnTo>
                <a:lnTo>
                  <a:pt x="1041" y="7734"/>
                </a:lnTo>
                <a:lnTo>
                  <a:pt x="2032" y="10414"/>
                </a:lnTo>
                <a:lnTo>
                  <a:pt x="2984" y="13042"/>
                </a:lnTo>
                <a:lnTo>
                  <a:pt x="4318" y="15633"/>
                </a:lnTo>
                <a:lnTo>
                  <a:pt x="5575" y="17970"/>
                </a:lnTo>
                <a:lnTo>
                  <a:pt x="7251" y="20129"/>
                </a:lnTo>
                <a:lnTo>
                  <a:pt x="8636" y="21945"/>
                </a:lnTo>
                <a:lnTo>
                  <a:pt x="10502" y="2354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4" name="object 2674"/>
          <p:cNvSpPr/>
          <p:nvPr/>
        </p:nvSpPr>
        <p:spPr>
          <a:xfrm>
            <a:off x="1591228" y="3647897"/>
            <a:ext cx="18923" cy="14859"/>
          </a:xfrm>
          <a:custGeom>
            <a:avLst/>
            <a:gdLst/>
            <a:ahLst/>
            <a:cxnLst/>
            <a:rect l="l" t="t" r="r" b="b"/>
            <a:pathLst>
              <a:path w="18922" h="14859">
                <a:moveTo>
                  <a:pt x="0" y="0"/>
                </a:moveTo>
                <a:lnTo>
                  <a:pt x="1638" y="863"/>
                </a:lnTo>
                <a:lnTo>
                  <a:pt x="3238" y="1905"/>
                </a:lnTo>
                <a:lnTo>
                  <a:pt x="4064" y="2501"/>
                </a:lnTo>
                <a:lnTo>
                  <a:pt x="4800" y="3238"/>
                </a:lnTo>
                <a:lnTo>
                  <a:pt x="11887" y="9029"/>
                </a:lnTo>
                <a:lnTo>
                  <a:pt x="18923" y="1485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5" name="object 2675"/>
          <p:cNvSpPr/>
          <p:nvPr/>
        </p:nvSpPr>
        <p:spPr>
          <a:xfrm>
            <a:off x="1377727" y="3625387"/>
            <a:ext cx="186067" cy="298691"/>
          </a:xfrm>
          <a:custGeom>
            <a:avLst/>
            <a:gdLst/>
            <a:ahLst/>
            <a:cxnLst/>
            <a:rect l="l" t="t" r="r" b="b"/>
            <a:pathLst>
              <a:path w="186067" h="298691">
                <a:moveTo>
                  <a:pt x="914" y="298297"/>
                </a:moveTo>
                <a:lnTo>
                  <a:pt x="0" y="298691"/>
                </a:lnTo>
                <a:lnTo>
                  <a:pt x="0" y="75209"/>
                </a:lnTo>
                <a:lnTo>
                  <a:pt x="186067" y="0"/>
                </a:lnTo>
                <a:lnTo>
                  <a:pt x="186067" y="223431"/>
                </a:lnTo>
                <a:lnTo>
                  <a:pt x="914" y="29829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6" name="object 2676"/>
          <p:cNvSpPr/>
          <p:nvPr/>
        </p:nvSpPr>
        <p:spPr>
          <a:xfrm>
            <a:off x="1377737" y="3924076"/>
            <a:ext cx="76720" cy="60388"/>
          </a:xfrm>
          <a:custGeom>
            <a:avLst/>
            <a:gdLst/>
            <a:ahLst/>
            <a:cxnLst/>
            <a:rect l="l" t="t" r="r" b="b"/>
            <a:pathLst>
              <a:path w="76720" h="60388">
                <a:moveTo>
                  <a:pt x="76720" y="58966"/>
                </a:moveTo>
                <a:lnTo>
                  <a:pt x="73215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7" name="object 2677"/>
          <p:cNvSpPr/>
          <p:nvPr/>
        </p:nvSpPr>
        <p:spPr>
          <a:xfrm>
            <a:off x="1404606" y="3726780"/>
            <a:ext cx="37363" cy="134264"/>
          </a:xfrm>
          <a:custGeom>
            <a:avLst/>
            <a:gdLst/>
            <a:ahLst/>
            <a:cxnLst/>
            <a:rect l="l" t="t" r="r" b="b"/>
            <a:pathLst>
              <a:path w="37363" h="134264">
                <a:moveTo>
                  <a:pt x="0" y="134264"/>
                </a:moveTo>
                <a:lnTo>
                  <a:pt x="37363" y="119151"/>
                </a:lnTo>
                <a:lnTo>
                  <a:pt x="37363" y="0"/>
                </a:lnTo>
                <a:lnTo>
                  <a:pt x="0" y="15074"/>
                </a:lnTo>
                <a:lnTo>
                  <a:pt x="0" y="13426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8" name="object 2678"/>
          <p:cNvSpPr/>
          <p:nvPr/>
        </p:nvSpPr>
        <p:spPr>
          <a:xfrm>
            <a:off x="1404606" y="3741856"/>
            <a:ext cx="26174" cy="53746"/>
          </a:xfrm>
          <a:custGeom>
            <a:avLst/>
            <a:gdLst/>
            <a:ahLst/>
            <a:cxnLst/>
            <a:rect l="l" t="t" r="r" b="b"/>
            <a:pathLst>
              <a:path w="26174" h="53746">
                <a:moveTo>
                  <a:pt x="0" y="0"/>
                </a:moveTo>
                <a:lnTo>
                  <a:pt x="26174" y="21602"/>
                </a:lnTo>
                <a:lnTo>
                  <a:pt x="26174" y="5374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9" name="object 2679"/>
          <p:cNvSpPr/>
          <p:nvPr/>
        </p:nvSpPr>
        <p:spPr>
          <a:xfrm>
            <a:off x="1411954" y="3866184"/>
            <a:ext cx="13690" cy="29209"/>
          </a:xfrm>
          <a:custGeom>
            <a:avLst/>
            <a:gdLst/>
            <a:ahLst/>
            <a:cxnLst/>
            <a:rect l="l" t="t" r="r" b="b"/>
            <a:pathLst>
              <a:path w="13690" h="29210">
                <a:moveTo>
                  <a:pt x="8636" y="520"/>
                </a:moveTo>
                <a:lnTo>
                  <a:pt x="4838" y="4965"/>
                </a:lnTo>
                <a:lnTo>
                  <a:pt x="254" y="9156"/>
                </a:lnTo>
                <a:lnTo>
                  <a:pt x="0" y="8940"/>
                </a:lnTo>
                <a:lnTo>
                  <a:pt x="4572" y="4749"/>
                </a:lnTo>
                <a:lnTo>
                  <a:pt x="8636" y="0"/>
                </a:lnTo>
                <a:lnTo>
                  <a:pt x="8636" y="28994"/>
                </a:lnTo>
                <a:lnTo>
                  <a:pt x="13436" y="27089"/>
                </a:lnTo>
                <a:lnTo>
                  <a:pt x="13690" y="27305"/>
                </a:lnTo>
                <a:lnTo>
                  <a:pt x="8890" y="29210"/>
                </a:lnTo>
                <a:lnTo>
                  <a:pt x="8636" y="2899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0" name="object 2680"/>
          <p:cNvSpPr/>
          <p:nvPr/>
        </p:nvSpPr>
        <p:spPr>
          <a:xfrm>
            <a:off x="1411947" y="3870722"/>
            <a:ext cx="0" cy="4406"/>
          </a:xfrm>
          <a:custGeom>
            <a:avLst/>
            <a:gdLst/>
            <a:ahLst/>
            <a:cxnLst/>
            <a:rect l="l" t="t" r="r" b="b"/>
            <a:pathLst>
              <a:path h="4406">
                <a:moveTo>
                  <a:pt x="0" y="440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1" name="object 2681"/>
          <p:cNvSpPr/>
          <p:nvPr/>
        </p:nvSpPr>
        <p:spPr>
          <a:xfrm>
            <a:off x="1422274" y="3855986"/>
            <a:ext cx="3111" cy="37287"/>
          </a:xfrm>
          <a:custGeom>
            <a:avLst/>
            <a:gdLst/>
            <a:ahLst/>
            <a:cxnLst/>
            <a:rect l="l" t="t" r="r" b="b"/>
            <a:pathLst>
              <a:path w="3111" h="37287">
                <a:moveTo>
                  <a:pt x="0" y="1257"/>
                </a:moveTo>
                <a:lnTo>
                  <a:pt x="3111" y="0"/>
                </a:lnTo>
                <a:lnTo>
                  <a:pt x="3111" y="3728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2" name="object 2682"/>
          <p:cNvSpPr/>
          <p:nvPr/>
        </p:nvSpPr>
        <p:spPr>
          <a:xfrm>
            <a:off x="1411992" y="3723716"/>
            <a:ext cx="14604" cy="3111"/>
          </a:xfrm>
          <a:custGeom>
            <a:avLst/>
            <a:gdLst/>
            <a:ahLst/>
            <a:cxnLst/>
            <a:rect l="l" t="t" r="r" b="b"/>
            <a:pathLst>
              <a:path w="14605" h="3111">
                <a:moveTo>
                  <a:pt x="215" y="126"/>
                </a:moveTo>
                <a:lnTo>
                  <a:pt x="0" y="0"/>
                </a:lnTo>
                <a:lnTo>
                  <a:pt x="3632" y="2285"/>
                </a:lnTo>
                <a:lnTo>
                  <a:pt x="8343" y="2895"/>
                </a:lnTo>
                <a:lnTo>
                  <a:pt x="14338" y="1384"/>
                </a:lnTo>
                <a:lnTo>
                  <a:pt x="14604" y="1600"/>
                </a:lnTo>
                <a:lnTo>
                  <a:pt x="8597" y="3111"/>
                </a:lnTo>
                <a:lnTo>
                  <a:pt x="3886" y="2501"/>
                </a:lnTo>
                <a:lnTo>
                  <a:pt x="253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3" name="object 2683"/>
          <p:cNvSpPr/>
          <p:nvPr/>
        </p:nvSpPr>
        <p:spPr>
          <a:xfrm>
            <a:off x="1409363" y="3719000"/>
            <a:ext cx="2628" cy="4711"/>
          </a:xfrm>
          <a:custGeom>
            <a:avLst/>
            <a:gdLst/>
            <a:ahLst/>
            <a:cxnLst/>
            <a:rect l="l" t="t" r="r" b="b"/>
            <a:pathLst>
              <a:path w="2628" h="4711">
                <a:moveTo>
                  <a:pt x="2628" y="47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4" name="object 2684"/>
          <p:cNvSpPr/>
          <p:nvPr/>
        </p:nvSpPr>
        <p:spPr>
          <a:xfrm>
            <a:off x="1432340" y="3685437"/>
            <a:ext cx="11963" cy="13690"/>
          </a:xfrm>
          <a:custGeom>
            <a:avLst/>
            <a:gdLst/>
            <a:ahLst/>
            <a:cxnLst/>
            <a:rect l="l" t="t" r="r" b="b"/>
            <a:pathLst>
              <a:path w="11963" h="13690">
                <a:moveTo>
                  <a:pt x="0" y="0"/>
                </a:moveTo>
                <a:lnTo>
                  <a:pt x="4660" y="520"/>
                </a:lnTo>
                <a:lnTo>
                  <a:pt x="8204" y="2717"/>
                </a:lnTo>
                <a:lnTo>
                  <a:pt x="10579" y="6527"/>
                </a:lnTo>
                <a:lnTo>
                  <a:pt x="11709" y="13474"/>
                </a:lnTo>
                <a:lnTo>
                  <a:pt x="11963" y="1369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5" name="object 2685"/>
          <p:cNvSpPr/>
          <p:nvPr/>
        </p:nvSpPr>
        <p:spPr>
          <a:xfrm>
            <a:off x="1413855" y="3711616"/>
            <a:ext cx="8166" cy="10236"/>
          </a:xfrm>
          <a:custGeom>
            <a:avLst/>
            <a:gdLst/>
            <a:ahLst/>
            <a:cxnLst/>
            <a:rect l="l" t="t" r="r" b="b"/>
            <a:pathLst>
              <a:path w="8166" h="10236">
                <a:moveTo>
                  <a:pt x="253" y="215"/>
                </a:moveTo>
                <a:lnTo>
                  <a:pt x="0" y="0"/>
                </a:lnTo>
                <a:lnTo>
                  <a:pt x="685" y="4876"/>
                </a:lnTo>
                <a:lnTo>
                  <a:pt x="2324" y="7899"/>
                </a:lnTo>
                <a:lnTo>
                  <a:pt x="5054" y="9766"/>
                </a:lnTo>
                <a:lnTo>
                  <a:pt x="8166" y="1023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6" name="object 2686"/>
          <p:cNvSpPr/>
          <p:nvPr/>
        </p:nvSpPr>
        <p:spPr>
          <a:xfrm>
            <a:off x="1431126" y="3690406"/>
            <a:ext cx="6959" cy="5270"/>
          </a:xfrm>
          <a:custGeom>
            <a:avLst/>
            <a:gdLst/>
            <a:ahLst/>
            <a:cxnLst/>
            <a:rect l="l" t="t" r="r" b="b"/>
            <a:pathLst>
              <a:path w="6959" h="5270">
                <a:moveTo>
                  <a:pt x="6959" y="5270"/>
                </a:moveTo>
                <a:lnTo>
                  <a:pt x="5181" y="2031"/>
                </a:lnTo>
                <a:lnTo>
                  <a:pt x="3289" y="64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7" name="object 2687"/>
          <p:cNvSpPr/>
          <p:nvPr/>
        </p:nvSpPr>
        <p:spPr>
          <a:xfrm>
            <a:off x="1414800" y="3716714"/>
            <a:ext cx="1600" cy="2984"/>
          </a:xfrm>
          <a:custGeom>
            <a:avLst/>
            <a:gdLst/>
            <a:ahLst/>
            <a:cxnLst/>
            <a:rect l="l" t="t" r="r" b="b"/>
            <a:pathLst>
              <a:path w="1600" h="2984">
                <a:moveTo>
                  <a:pt x="0" y="0"/>
                </a:moveTo>
                <a:lnTo>
                  <a:pt x="1600" y="298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8" name="object 2688"/>
          <p:cNvSpPr/>
          <p:nvPr/>
        </p:nvSpPr>
        <p:spPr>
          <a:xfrm>
            <a:off x="1430870" y="3690189"/>
            <a:ext cx="4800" cy="1765"/>
          </a:xfrm>
          <a:custGeom>
            <a:avLst/>
            <a:gdLst/>
            <a:ahLst/>
            <a:cxnLst/>
            <a:rect l="l" t="t" r="r" b="b"/>
            <a:pathLst>
              <a:path w="4800" h="1765">
                <a:moveTo>
                  <a:pt x="0" y="0"/>
                </a:moveTo>
                <a:lnTo>
                  <a:pt x="3238" y="647"/>
                </a:lnTo>
                <a:lnTo>
                  <a:pt x="4800" y="176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9" name="object 2689"/>
          <p:cNvSpPr/>
          <p:nvPr/>
        </p:nvSpPr>
        <p:spPr>
          <a:xfrm>
            <a:off x="1425389" y="3855986"/>
            <a:ext cx="254" cy="37503"/>
          </a:xfrm>
          <a:custGeom>
            <a:avLst/>
            <a:gdLst/>
            <a:ahLst/>
            <a:cxnLst/>
            <a:rect l="l" t="t" r="r" b="b"/>
            <a:pathLst>
              <a:path w="253" h="37503">
                <a:moveTo>
                  <a:pt x="253" y="37503"/>
                </a:moveTo>
                <a:lnTo>
                  <a:pt x="253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0" name="object 2690"/>
          <p:cNvSpPr/>
          <p:nvPr/>
        </p:nvSpPr>
        <p:spPr>
          <a:xfrm>
            <a:off x="1426377" y="3691182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1" name="object 2691"/>
          <p:cNvSpPr/>
          <p:nvPr/>
        </p:nvSpPr>
        <p:spPr>
          <a:xfrm>
            <a:off x="1430784" y="3758923"/>
            <a:ext cx="11188" cy="4533"/>
          </a:xfrm>
          <a:custGeom>
            <a:avLst/>
            <a:gdLst/>
            <a:ahLst/>
            <a:cxnLst/>
            <a:rect l="l" t="t" r="r" b="b"/>
            <a:pathLst>
              <a:path w="11188" h="4533">
                <a:moveTo>
                  <a:pt x="0" y="4533"/>
                </a:moveTo>
                <a:lnTo>
                  <a:pt x="11188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2" name="object 2692"/>
          <p:cNvSpPr/>
          <p:nvPr/>
        </p:nvSpPr>
        <p:spPr>
          <a:xfrm>
            <a:off x="1440545" y="3688158"/>
            <a:ext cx="3759" cy="10972"/>
          </a:xfrm>
          <a:custGeom>
            <a:avLst/>
            <a:gdLst/>
            <a:ahLst/>
            <a:cxnLst/>
            <a:rect l="l" t="t" r="r" b="b"/>
            <a:pathLst>
              <a:path w="3759" h="10972">
                <a:moveTo>
                  <a:pt x="3759" y="10972"/>
                </a:moveTo>
                <a:lnTo>
                  <a:pt x="2641" y="4013"/>
                </a:lnTo>
                <a:lnTo>
                  <a:pt x="254" y="215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3" name="object 2693"/>
          <p:cNvSpPr/>
          <p:nvPr/>
        </p:nvSpPr>
        <p:spPr>
          <a:xfrm>
            <a:off x="1462190" y="3979409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0" y="15125"/>
                </a:moveTo>
                <a:lnTo>
                  <a:pt x="37376" y="0"/>
                </a:lnTo>
                <a:lnTo>
                  <a:pt x="53047" y="12966"/>
                </a:lnTo>
                <a:lnTo>
                  <a:pt x="15684" y="2804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4" name="object 2694"/>
          <p:cNvSpPr/>
          <p:nvPr/>
        </p:nvSpPr>
        <p:spPr>
          <a:xfrm>
            <a:off x="1451737" y="3936911"/>
            <a:ext cx="37363" cy="34074"/>
          </a:xfrm>
          <a:custGeom>
            <a:avLst/>
            <a:gdLst/>
            <a:ahLst/>
            <a:cxnLst/>
            <a:rect l="l" t="t" r="r" b="b"/>
            <a:pathLst>
              <a:path w="37363" h="34074">
                <a:moveTo>
                  <a:pt x="0" y="15113"/>
                </a:moveTo>
                <a:lnTo>
                  <a:pt x="37363" y="0"/>
                </a:lnTo>
                <a:lnTo>
                  <a:pt x="37325" y="18999"/>
                </a:lnTo>
                <a:lnTo>
                  <a:pt x="0" y="34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5" name="object 2695"/>
          <p:cNvSpPr/>
          <p:nvPr/>
        </p:nvSpPr>
        <p:spPr>
          <a:xfrm>
            <a:off x="1450736" y="3665910"/>
            <a:ext cx="29032" cy="49072"/>
          </a:xfrm>
          <a:custGeom>
            <a:avLst/>
            <a:gdLst/>
            <a:ahLst/>
            <a:cxnLst/>
            <a:rect l="l" t="t" r="r" b="b"/>
            <a:pathLst>
              <a:path w="29032" h="49072">
                <a:moveTo>
                  <a:pt x="2209" y="48298"/>
                </a:moveTo>
                <a:lnTo>
                  <a:pt x="266" y="49072"/>
                </a:lnTo>
                <a:lnTo>
                  <a:pt x="0" y="48856"/>
                </a:lnTo>
                <a:lnTo>
                  <a:pt x="0" y="11620"/>
                </a:lnTo>
                <a:lnTo>
                  <a:pt x="5575" y="9372"/>
                </a:lnTo>
                <a:lnTo>
                  <a:pt x="23507" y="29895"/>
                </a:lnTo>
                <a:lnTo>
                  <a:pt x="23507" y="2120"/>
                </a:lnTo>
                <a:lnTo>
                  <a:pt x="28778" y="0"/>
                </a:lnTo>
                <a:lnTo>
                  <a:pt x="29032" y="215"/>
                </a:lnTo>
                <a:lnTo>
                  <a:pt x="29032" y="37452"/>
                </a:lnTo>
                <a:lnTo>
                  <a:pt x="23469" y="39700"/>
                </a:lnTo>
                <a:lnTo>
                  <a:pt x="23202" y="39484"/>
                </a:lnTo>
                <a:lnTo>
                  <a:pt x="5283" y="18922"/>
                </a:lnTo>
                <a:lnTo>
                  <a:pt x="5283" y="46697"/>
                </a:lnTo>
                <a:lnTo>
                  <a:pt x="5537" y="46913"/>
                </a:lnTo>
                <a:lnTo>
                  <a:pt x="2209" y="482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6" name="object 2696"/>
          <p:cNvSpPr/>
          <p:nvPr/>
        </p:nvSpPr>
        <p:spPr>
          <a:xfrm>
            <a:off x="1450742" y="3712611"/>
            <a:ext cx="5270" cy="2159"/>
          </a:xfrm>
          <a:custGeom>
            <a:avLst/>
            <a:gdLst/>
            <a:ahLst/>
            <a:cxnLst/>
            <a:rect l="l" t="t" r="r" b="b"/>
            <a:pathLst>
              <a:path w="5270" h="2159">
                <a:moveTo>
                  <a:pt x="0" y="2158"/>
                </a:moveTo>
                <a:lnTo>
                  <a:pt x="527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7" name="object 2697"/>
          <p:cNvSpPr/>
          <p:nvPr/>
        </p:nvSpPr>
        <p:spPr>
          <a:xfrm>
            <a:off x="1456272" y="3685141"/>
            <a:ext cx="0" cy="27686"/>
          </a:xfrm>
          <a:custGeom>
            <a:avLst/>
            <a:gdLst/>
            <a:ahLst/>
            <a:cxnLst/>
            <a:rect l="l" t="t" r="r" b="b"/>
            <a:pathLst>
              <a:path h="27686">
                <a:moveTo>
                  <a:pt x="0" y="2768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8" name="object 2698"/>
          <p:cNvSpPr/>
          <p:nvPr/>
        </p:nvSpPr>
        <p:spPr>
          <a:xfrm>
            <a:off x="1456315" y="3675286"/>
            <a:ext cx="17932" cy="20434"/>
          </a:xfrm>
          <a:custGeom>
            <a:avLst/>
            <a:gdLst/>
            <a:ahLst/>
            <a:cxnLst/>
            <a:rect l="l" t="t" r="r" b="b"/>
            <a:pathLst>
              <a:path w="17932" h="20434">
                <a:moveTo>
                  <a:pt x="0" y="0"/>
                </a:moveTo>
                <a:lnTo>
                  <a:pt x="254" y="215"/>
                </a:lnTo>
                <a:lnTo>
                  <a:pt x="17932" y="204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9" name="object 2699"/>
          <p:cNvSpPr/>
          <p:nvPr/>
        </p:nvSpPr>
        <p:spPr>
          <a:xfrm>
            <a:off x="1473941" y="3703148"/>
            <a:ext cx="5829" cy="2247"/>
          </a:xfrm>
          <a:custGeom>
            <a:avLst/>
            <a:gdLst/>
            <a:ahLst/>
            <a:cxnLst/>
            <a:rect l="l" t="t" r="r" b="b"/>
            <a:pathLst>
              <a:path w="5829" h="2247">
                <a:moveTo>
                  <a:pt x="0" y="2247"/>
                </a:moveTo>
                <a:lnTo>
                  <a:pt x="5575" y="0"/>
                </a:lnTo>
                <a:lnTo>
                  <a:pt x="5829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0" name="object 2700"/>
          <p:cNvSpPr/>
          <p:nvPr/>
        </p:nvSpPr>
        <p:spPr>
          <a:xfrm>
            <a:off x="1479513" y="3665913"/>
            <a:ext cx="0" cy="37236"/>
          </a:xfrm>
          <a:custGeom>
            <a:avLst/>
            <a:gdLst/>
            <a:ahLst/>
            <a:cxnLst/>
            <a:rect l="l" t="t" r="r" b="b"/>
            <a:pathLst>
              <a:path h="37236">
                <a:moveTo>
                  <a:pt x="0" y="37236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1" name="object 2701"/>
          <p:cNvSpPr/>
          <p:nvPr/>
        </p:nvSpPr>
        <p:spPr>
          <a:xfrm>
            <a:off x="1515239" y="3984905"/>
            <a:ext cx="0" cy="7467"/>
          </a:xfrm>
          <a:custGeom>
            <a:avLst/>
            <a:gdLst/>
            <a:ahLst/>
            <a:cxnLst/>
            <a:rect l="l" t="t" r="r" b="b"/>
            <a:pathLst>
              <a:path h="7467">
                <a:moveTo>
                  <a:pt x="0" y="746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2" name="object 2702"/>
          <p:cNvSpPr/>
          <p:nvPr/>
        </p:nvSpPr>
        <p:spPr>
          <a:xfrm>
            <a:off x="1489099" y="3936907"/>
            <a:ext cx="5232" cy="4318"/>
          </a:xfrm>
          <a:custGeom>
            <a:avLst/>
            <a:gdLst/>
            <a:ahLst/>
            <a:cxnLst/>
            <a:rect l="l" t="t" r="r" b="b"/>
            <a:pathLst>
              <a:path w="5232" h="4317">
                <a:moveTo>
                  <a:pt x="5232" y="4318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3" name="object 2703"/>
          <p:cNvSpPr/>
          <p:nvPr/>
        </p:nvSpPr>
        <p:spPr>
          <a:xfrm>
            <a:off x="1495761" y="3944680"/>
            <a:ext cx="53606" cy="21691"/>
          </a:xfrm>
          <a:custGeom>
            <a:avLst/>
            <a:gdLst/>
            <a:ahLst/>
            <a:cxnLst/>
            <a:rect l="l" t="t" r="r" b="b"/>
            <a:pathLst>
              <a:path w="53606" h="21691">
                <a:moveTo>
                  <a:pt x="53606" y="0"/>
                </a:moveTo>
                <a:lnTo>
                  <a:pt x="0" y="216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4" name="object 2704"/>
          <p:cNvSpPr/>
          <p:nvPr/>
        </p:nvSpPr>
        <p:spPr>
          <a:xfrm>
            <a:off x="1499602" y="3688414"/>
            <a:ext cx="37236" cy="134226"/>
          </a:xfrm>
          <a:custGeom>
            <a:avLst/>
            <a:gdLst/>
            <a:ahLst/>
            <a:cxnLst/>
            <a:rect l="l" t="t" r="r" b="b"/>
            <a:pathLst>
              <a:path w="37236" h="134226">
                <a:moveTo>
                  <a:pt x="0" y="134226"/>
                </a:moveTo>
                <a:lnTo>
                  <a:pt x="0" y="15036"/>
                </a:lnTo>
                <a:lnTo>
                  <a:pt x="37236" y="0"/>
                </a:lnTo>
                <a:lnTo>
                  <a:pt x="37236" y="119189"/>
                </a:lnTo>
                <a:lnTo>
                  <a:pt x="0" y="13422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5" name="object 2705"/>
          <p:cNvSpPr/>
          <p:nvPr/>
        </p:nvSpPr>
        <p:spPr>
          <a:xfrm>
            <a:off x="1499602" y="3703452"/>
            <a:ext cx="37236" cy="21602"/>
          </a:xfrm>
          <a:custGeom>
            <a:avLst/>
            <a:gdLst/>
            <a:ahLst/>
            <a:cxnLst/>
            <a:rect l="l" t="t" r="r" b="b"/>
            <a:pathLst>
              <a:path w="37236" h="21602">
                <a:moveTo>
                  <a:pt x="0" y="0"/>
                </a:moveTo>
                <a:lnTo>
                  <a:pt x="26136" y="21602"/>
                </a:lnTo>
                <a:lnTo>
                  <a:pt x="37236" y="1710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6" name="object 2706"/>
          <p:cNvSpPr/>
          <p:nvPr/>
        </p:nvSpPr>
        <p:spPr>
          <a:xfrm>
            <a:off x="1524783" y="3816334"/>
            <a:ext cx="7391" cy="6781"/>
          </a:xfrm>
          <a:custGeom>
            <a:avLst/>
            <a:gdLst/>
            <a:ahLst/>
            <a:cxnLst/>
            <a:rect l="l" t="t" r="r" b="b"/>
            <a:pathLst>
              <a:path w="7391" h="6781">
                <a:moveTo>
                  <a:pt x="7391" y="6781"/>
                </a:moveTo>
                <a:lnTo>
                  <a:pt x="6781" y="3454"/>
                </a:lnTo>
                <a:lnTo>
                  <a:pt x="5359" y="1422"/>
                </a:lnTo>
                <a:lnTo>
                  <a:pt x="2946" y="177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7" name="object 2707"/>
          <p:cNvSpPr/>
          <p:nvPr/>
        </p:nvSpPr>
        <p:spPr>
          <a:xfrm>
            <a:off x="1508716" y="3831362"/>
            <a:ext cx="4800" cy="1473"/>
          </a:xfrm>
          <a:custGeom>
            <a:avLst/>
            <a:gdLst/>
            <a:ahLst/>
            <a:cxnLst/>
            <a:rect l="l" t="t" r="r" b="b"/>
            <a:pathLst>
              <a:path w="4800" h="1473">
                <a:moveTo>
                  <a:pt x="0" y="1473"/>
                </a:moveTo>
                <a:lnTo>
                  <a:pt x="480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8" name="object 2708"/>
          <p:cNvSpPr/>
          <p:nvPr/>
        </p:nvSpPr>
        <p:spPr>
          <a:xfrm>
            <a:off x="1524571" y="3821214"/>
            <a:ext cx="2463" cy="1943"/>
          </a:xfrm>
          <a:custGeom>
            <a:avLst/>
            <a:gdLst/>
            <a:ahLst/>
            <a:cxnLst/>
            <a:rect l="l" t="t" r="r" b="b"/>
            <a:pathLst>
              <a:path w="2463" h="1943">
                <a:moveTo>
                  <a:pt x="0" y="0"/>
                </a:moveTo>
                <a:lnTo>
                  <a:pt x="1422" y="647"/>
                </a:lnTo>
                <a:lnTo>
                  <a:pt x="2463" y="194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9" name="object 2709"/>
          <p:cNvSpPr/>
          <p:nvPr/>
        </p:nvSpPr>
        <p:spPr>
          <a:xfrm>
            <a:off x="1508241" y="3845106"/>
            <a:ext cx="24663" cy="14859"/>
          </a:xfrm>
          <a:custGeom>
            <a:avLst/>
            <a:gdLst/>
            <a:ahLst/>
            <a:cxnLst/>
            <a:rect l="l" t="t" r="r" b="b"/>
            <a:pathLst>
              <a:path w="24663" h="14859">
                <a:moveTo>
                  <a:pt x="0" y="14643"/>
                </a:moveTo>
                <a:lnTo>
                  <a:pt x="254" y="14859"/>
                </a:lnTo>
                <a:lnTo>
                  <a:pt x="24663" y="4965"/>
                </a:lnTo>
                <a:lnTo>
                  <a:pt x="24663" y="215"/>
                </a:lnTo>
                <a:lnTo>
                  <a:pt x="24409" y="0"/>
                </a:lnTo>
                <a:lnTo>
                  <a:pt x="6134" y="739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0" name="object 2710"/>
          <p:cNvSpPr/>
          <p:nvPr/>
        </p:nvSpPr>
        <p:spPr>
          <a:xfrm>
            <a:off x="1521806" y="3842556"/>
            <a:ext cx="266" cy="215"/>
          </a:xfrm>
          <a:custGeom>
            <a:avLst/>
            <a:gdLst/>
            <a:ahLst/>
            <a:cxnLst/>
            <a:rect l="l" t="t" r="r" b="b"/>
            <a:pathLst>
              <a:path w="266" h="215">
                <a:moveTo>
                  <a:pt x="0" y="0"/>
                </a:moveTo>
                <a:lnTo>
                  <a:pt x="266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1" name="object 2711"/>
          <p:cNvSpPr/>
          <p:nvPr/>
        </p:nvSpPr>
        <p:spPr>
          <a:xfrm>
            <a:off x="1508245" y="3849856"/>
            <a:ext cx="24663" cy="9893"/>
          </a:xfrm>
          <a:custGeom>
            <a:avLst/>
            <a:gdLst/>
            <a:ahLst/>
            <a:cxnLst/>
            <a:rect l="l" t="t" r="r" b="b"/>
            <a:pathLst>
              <a:path w="24663" h="9893">
                <a:moveTo>
                  <a:pt x="24663" y="215"/>
                </a:moveTo>
                <a:lnTo>
                  <a:pt x="24409" y="0"/>
                </a:lnTo>
                <a:lnTo>
                  <a:pt x="0" y="989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2" name="object 2712"/>
          <p:cNvSpPr/>
          <p:nvPr/>
        </p:nvSpPr>
        <p:spPr>
          <a:xfrm>
            <a:off x="1508716" y="3831578"/>
            <a:ext cx="5054" cy="1473"/>
          </a:xfrm>
          <a:custGeom>
            <a:avLst/>
            <a:gdLst/>
            <a:ahLst/>
            <a:cxnLst/>
            <a:rect l="l" t="t" r="r" b="b"/>
            <a:pathLst>
              <a:path w="5054" h="1473">
                <a:moveTo>
                  <a:pt x="0" y="1257"/>
                </a:moveTo>
                <a:lnTo>
                  <a:pt x="254" y="1473"/>
                </a:lnTo>
                <a:lnTo>
                  <a:pt x="5054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3" name="object 2713"/>
          <p:cNvSpPr/>
          <p:nvPr/>
        </p:nvSpPr>
        <p:spPr>
          <a:xfrm>
            <a:off x="1520602" y="3821819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4" name="object 2714"/>
          <p:cNvSpPr/>
          <p:nvPr/>
        </p:nvSpPr>
        <p:spPr>
          <a:xfrm>
            <a:off x="1513512" y="3831367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0" y="0"/>
                </a:moveTo>
                <a:lnTo>
                  <a:pt x="254" y="21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5" name="object 2715"/>
          <p:cNvSpPr/>
          <p:nvPr/>
        </p:nvSpPr>
        <p:spPr>
          <a:xfrm>
            <a:off x="1520856" y="3821438"/>
            <a:ext cx="5270" cy="596"/>
          </a:xfrm>
          <a:custGeom>
            <a:avLst/>
            <a:gdLst/>
            <a:ahLst/>
            <a:cxnLst/>
            <a:rect l="l" t="t" r="r" b="b"/>
            <a:pathLst>
              <a:path w="5270" h="596">
                <a:moveTo>
                  <a:pt x="0" y="596"/>
                </a:moveTo>
                <a:lnTo>
                  <a:pt x="2159" y="0"/>
                </a:lnTo>
                <a:lnTo>
                  <a:pt x="3975" y="0"/>
                </a:lnTo>
                <a:lnTo>
                  <a:pt x="5270" y="55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6" name="object 2716"/>
          <p:cNvSpPr/>
          <p:nvPr/>
        </p:nvSpPr>
        <p:spPr>
          <a:xfrm>
            <a:off x="1530145" y="3817758"/>
            <a:ext cx="2286" cy="5575"/>
          </a:xfrm>
          <a:custGeom>
            <a:avLst/>
            <a:gdLst/>
            <a:ahLst/>
            <a:cxnLst/>
            <a:rect l="l" t="t" r="r" b="b"/>
            <a:pathLst>
              <a:path w="2286" h="5575">
                <a:moveTo>
                  <a:pt x="0" y="0"/>
                </a:moveTo>
                <a:lnTo>
                  <a:pt x="254" y="215"/>
                </a:lnTo>
                <a:lnTo>
                  <a:pt x="1727" y="2247"/>
                </a:lnTo>
                <a:lnTo>
                  <a:pt x="2286" y="557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7" name="object 2717"/>
          <p:cNvSpPr/>
          <p:nvPr/>
        </p:nvSpPr>
        <p:spPr>
          <a:xfrm>
            <a:off x="1525738" y="3725052"/>
            <a:ext cx="0" cy="32181"/>
          </a:xfrm>
          <a:custGeom>
            <a:avLst/>
            <a:gdLst/>
            <a:ahLst/>
            <a:cxnLst/>
            <a:rect l="l" t="t" r="r" b="b"/>
            <a:pathLst>
              <a:path h="32181">
                <a:moveTo>
                  <a:pt x="0" y="0"/>
                </a:moveTo>
                <a:lnTo>
                  <a:pt x="0" y="321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8" name="object 2718"/>
          <p:cNvSpPr/>
          <p:nvPr/>
        </p:nvSpPr>
        <p:spPr>
          <a:xfrm>
            <a:off x="1532649" y="3845107"/>
            <a:ext cx="0" cy="4749"/>
          </a:xfrm>
          <a:custGeom>
            <a:avLst/>
            <a:gdLst/>
            <a:ahLst/>
            <a:cxnLst/>
            <a:rect l="l" t="t" r="r" b="b"/>
            <a:pathLst>
              <a:path h="4749">
                <a:moveTo>
                  <a:pt x="0" y="4749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9" name="object 2719"/>
          <p:cNvSpPr/>
          <p:nvPr/>
        </p:nvSpPr>
        <p:spPr>
          <a:xfrm>
            <a:off x="1532180" y="3823116"/>
            <a:ext cx="254" cy="215"/>
          </a:xfrm>
          <a:custGeom>
            <a:avLst/>
            <a:gdLst/>
            <a:ahLst/>
            <a:cxnLst/>
            <a:rect l="l" t="t" r="r" b="b"/>
            <a:pathLst>
              <a:path w="253" h="215">
                <a:moveTo>
                  <a:pt x="253" y="215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0" name="object 2720"/>
          <p:cNvSpPr/>
          <p:nvPr/>
        </p:nvSpPr>
        <p:spPr>
          <a:xfrm>
            <a:off x="1546603" y="3898540"/>
            <a:ext cx="42595" cy="34086"/>
          </a:xfrm>
          <a:custGeom>
            <a:avLst/>
            <a:gdLst/>
            <a:ahLst/>
            <a:cxnLst/>
            <a:rect l="l" t="t" r="r" b="b"/>
            <a:pathLst>
              <a:path w="42595" h="34086">
                <a:moveTo>
                  <a:pt x="0" y="34086"/>
                </a:moveTo>
                <a:lnTo>
                  <a:pt x="0" y="15125"/>
                </a:lnTo>
                <a:lnTo>
                  <a:pt x="37363" y="0"/>
                </a:lnTo>
                <a:lnTo>
                  <a:pt x="42595" y="4317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1" name="object 2721"/>
          <p:cNvSpPr/>
          <p:nvPr/>
        </p:nvSpPr>
        <p:spPr>
          <a:xfrm>
            <a:off x="1557102" y="3941052"/>
            <a:ext cx="53047" cy="28041"/>
          </a:xfrm>
          <a:custGeom>
            <a:avLst/>
            <a:gdLst/>
            <a:ahLst/>
            <a:cxnLst/>
            <a:rect l="l" t="t" r="r" b="b"/>
            <a:pathLst>
              <a:path w="53047" h="28041">
                <a:moveTo>
                  <a:pt x="53047" y="5486"/>
                </a:moveTo>
                <a:lnTo>
                  <a:pt x="53047" y="12966"/>
                </a:lnTo>
                <a:lnTo>
                  <a:pt x="15684" y="28041"/>
                </a:lnTo>
                <a:lnTo>
                  <a:pt x="0" y="15125"/>
                </a:lnTo>
                <a:lnTo>
                  <a:pt x="3736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2" name="object 2722"/>
          <p:cNvSpPr/>
          <p:nvPr/>
        </p:nvSpPr>
        <p:spPr>
          <a:xfrm>
            <a:off x="1546608" y="3917551"/>
            <a:ext cx="37363" cy="15074"/>
          </a:xfrm>
          <a:custGeom>
            <a:avLst/>
            <a:gdLst/>
            <a:ahLst/>
            <a:cxnLst/>
            <a:rect l="l" t="t" r="r" b="b"/>
            <a:pathLst>
              <a:path w="37363" h="15074">
                <a:moveTo>
                  <a:pt x="37363" y="0"/>
                </a:moveTo>
                <a:lnTo>
                  <a:pt x="0" y="1507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3" name="object 2723"/>
          <p:cNvSpPr/>
          <p:nvPr/>
        </p:nvSpPr>
        <p:spPr>
          <a:xfrm>
            <a:off x="1563801" y="3848821"/>
            <a:ext cx="73266" cy="79184"/>
          </a:xfrm>
          <a:custGeom>
            <a:avLst/>
            <a:gdLst/>
            <a:ahLst/>
            <a:cxnLst/>
            <a:rect l="l" t="t" r="r" b="b"/>
            <a:pathLst>
              <a:path w="73266" h="79184">
                <a:moveTo>
                  <a:pt x="26822" y="79184"/>
                </a:moveTo>
                <a:lnTo>
                  <a:pt x="73266" y="60388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4" name="object 2724"/>
          <p:cNvSpPr/>
          <p:nvPr/>
        </p:nvSpPr>
        <p:spPr>
          <a:xfrm>
            <a:off x="1563797" y="3625390"/>
            <a:ext cx="27432" cy="22504"/>
          </a:xfrm>
          <a:custGeom>
            <a:avLst/>
            <a:gdLst/>
            <a:ahLst/>
            <a:cxnLst/>
            <a:rect l="l" t="t" r="r" b="b"/>
            <a:pathLst>
              <a:path w="27431" h="22504">
                <a:moveTo>
                  <a:pt x="0" y="0"/>
                </a:moveTo>
                <a:lnTo>
                  <a:pt x="27305" y="22504"/>
                </a:lnTo>
                <a:lnTo>
                  <a:pt x="27432" y="225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5" name="object 2725"/>
          <p:cNvSpPr/>
          <p:nvPr/>
        </p:nvSpPr>
        <p:spPr>
          <a:xfrm>
            <a:off x="1610150" y="3662757"/>
            <a:ext cx="0" cy="825"/>
          </a:xfrm>
          <a:custGeom>
            <a:avLst/>
            <a:gdLst/>
            <a:ahLst/>
            <a:cxnLst/>
            <a:rect l="l" t="t" r="r" b="b"/>
            <a:pathLst>
              <a:path h="825">
                <a:moveTo>
                  <a:pt x="0" y="0"/>
                </a:moveTo>
                <a:lnTo>
                  <a:pt x="0" y="82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6" name="object 2726"/>
          <p:cNvSpPr/>
          <p:nvPr/>
        </p:nvSpPr>
        <p:spPr>
          <a:xfrm>
            <a:off x="1583971" y="3898539"/>
            <a:ext cx="0" cy="19011"/>
          </a:xfrm>
          <a:custGeom>
            <a:avLst/>
            <a:gdLst/>
            <a:ahLst/>
            <a:cxnLst/>
            <a:rect l="l" t="t" r="r" b="b"/>
            <a:pathLst>
              <a:path h="19011">
                <a:moveTo>
                  <a:pt x="0" y="19011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7" name="object 2727"/>
          <p:cNvSpPr/>
          <p:nvPr/>
        </p:nvSpPr>
        <p:spPr>
          <a:xfrm>
            <a:off x="1594468" y="3941052"/>
            <a:ext cx="15684" cy="12966"/>
          </a:xfrm>
          <a:custGeom>
            <a:avLst/>
            <a:gdLst/>
            <a:ahLst/>
            <a:cxnLst/>
            <a:rect l="l" t="t" r="r" b="b"/>
            <a:pathLst>
              <a:path w="15684" h="12966">
                <a:moveTo>
                  <a:pt x="0" y="0"/>
                </a:moveTo>
                <a:lnTo>
                  <a:pt x="15684" y="1296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8" name="object 2728"/>
          <p:cNvSpPr/>
          <p:nvPr/>
        </p:nvSpPr>
        <p:spPr>
          <a:xfrm>
            <a:off x="1591102" y="3647898"/>
            <a:ext cx="45961" cy="261315"/>
          </a:xfrm>
          <a:custGeom>
            <a:avLst/>
            <a:gdLst/>
            <a:ahLst/>
            <a:cxnLst/>
            <a:rect l="l" t="t" r="r" b="b"/>
            <a:pathLst>
              <a:path w="45961" h="261315">
                <a:moveTo>
                  <a:pt x="45961" y="261315"/>
                </a:moveTo>
                <a:lnTo>
                  <a:pt x="45961" y="37884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9" name="object 2729"/>
          <p:cNvSpPr/>
          <p:nvPr/>
        </p:nvSpPr>
        <p:spPr>
          <a:xfrm>
            <a:off x="1404993" y="3795473"/>
            <a:ext cx="26174" cy="55245"/>
          </a:xfrm>
          <a:custGeom>
            <a:avLst/>
            <a:gdLst/>
            <a:ahLst/>
            <a:cxnLst/>
            <a:rect l="l" t="t" r="r" b="b"/>
            <a:pathLst>
              <a:path w="26174" h="55245">
                <a:moveTo>
                  <a:pt x="2463" y="54254"/>
                </a:moveTo>
                <a:lnTo>
                  <a:pt x="0" y="55245"/>
                </a:lnTo>
                <a:lnTo>
                  <a:pt x="0" y="10579"/>
                </a:lnTo>
                <a:lnTo>
                  <a:pt x="26174" y="0"/>
                </a:lnTo>
                <a:lnTo>
                  <a:pt x="26174" y="44704"/>
                </a:lnTo>
                <a:lnTo>
                  <a:pt x="2463" y="5425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0" name="object 2730"/>
          <p:cNvSpPr/>
          <p:nvPr/>
        </p:nvSpPr>
        <p:spPr>
          <a:xfrm>
            <a:off x="1404994" y="3850720"/>
            <a:ext cx="8255" cy="6832"/>
          </a:xfrm>
          <a:custGeom>
            <a:avLst/>
            <a:gdLst/>
            <a:ahLst/>
            <a:cxnLst/>
            <a:rect l="l" t="t" r="r" b="b"/>
            <a:pathLst>
              <a:path w="8255" h="6832">
                <a:moveTo>
                  <a:pt x="0" y="0"/>
                </a:moveTo>
                <a:lnTo>
                  <a:pt x="8255" y="68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1" name="object 2731"/>
          <p:cNvSpPr/>
          <p:nvPr/>
        </p:nvSpPr>
        <p:spPr>
          <a:xfrm>
            <a:off x="1431173" y="3840180"/>
            <a:ext cx="8255" cy="6781"/>
          </a:xfrm>
          <a:custGeom>
            <a:avLst/>
            <a:gdLst/>
            <a:ahLst/>
            <a:cxnLst/>
            <a:rect l="l" t="t" r="r" b="b"/>
            <a:pathLst>
              <a:path w="8255" h="6781">
                <a:moveTo>
                  <a:pt x="0" y="0"/>
                </a:moveTo>
                <a:lnTo>
                  <a:pt x="8255" y="6781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2" name="object 2732"/>
          <p:cNvSpPr/>
          <p:nvPr/>
        </p:nvSpPr>
        <p:spPr>
          <a:xfrm>
            <a:off x="1431178" y="3795469"/>
            <a:ext cx="10795" cy="8940"/>
          </a:xfrm>
          <a:custGeom>
            <a:avLst/>
            <a:gdLst/>
            <a:ahLst/>
            <a:cxnLst/>
            <a:rect l="l" t="t" r="r" b="b"/>
            <a:pathLst>
              <a:path w="10794" h="8940">
                <a:moveTo>
                  <a:pt x="10794" y="8940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3" name="object 2733"/>
          <p:cNvSpPr/>
          <p:nvPr/>
        </p:nvSpPr>
        <p:spPr>
          <a:xfrm>
            <a:off x="1499904" y="3757108"/>
            <a:ext cx="34429" cy="55244"/>
          </a:xfrm>
          <a:custGeom>
            <a:avLst/>
            <a:gdLst/>
            <a:ahLst/>
            <a:cxnLst/>
            <a:rect l="l" t="t" r="r" b="b"/>
            <a:pathLst>
              <a:path w="34429" h="55245">
                <a:moveTo>
                  <a:pt x="26136" y="44665"/>
                </a:moveTo>
                <a:lnTo>
                  <a:pt x="0" y="55245"/>
                </a:lnTo>
                <a:lnTo>
                  <a:pt x="0" y="10579"/>
                </a:lnTo>
                <a:lnTo>
                  <a:pt x="26136" y="0"/>
                </a:lnTo>
                <a:lnTo>
                  <a:pt x="26136" y="44665"/>
                </a:lnTo>
                <a:lnTo>
                  <a:pt x="34429" y="51498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4" name="object 2734"/>
          <p:cNvSpPr/>
          <p:nvPr/>
        </p:nvSpPr>
        <p:spPr>
          <a:xfrm>
            <a:off x="1499904" y="3812359"/>
            <a:ext cx="8255" cy="6819"/>
          </a:xfrm>
          <a:custGeom>
            <a:avLst/>
            <a:gdLst/>
            <a:ahLst/>
            <a:cxnLst/>
            <a:rect l="l" t="t" r="r" b="b"/>
            <a:pathLst>
              <a:path w="8255" h="6819">
                <a:moveTo>
                  <a:pt x="0" y="0"/>
                </a:moveTo>
                <a:lnTo>
                  <a:pt x="8255" y="681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5" name="object 2735"/>
          <p:cNvSpPr/>
          <p:nvPr/>
        </p:nvSpPr>
        <p:spPr>
          <a:xfrm>
            <a:off x="1526045" y="3757103"/>
            <a:ext cx="10795" cy="8902"/>
          </a:xfrm>
          <a:custGeom>
            <a:avLst/>
            <a:gdLst/>
            <a:ahLst/>
            <a:cxnLst/>
            <a:rect l="l" t="t" r="r" b="b"/>
            <a:pathLst>
              <a:path w="10794" h="8902">
                <a:moveTo>
                  <a:pt x="10794" y="8902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6" name="object 2736"/>
          <p:cNvSpPr/>
          <p:nvPr/>
        </p:nvSpPr>
        <p:spPr>
          <a:xfrm>
            <a:off x="677376" y="3536609"/>
            <a:ext cx="997051" cy="875195"/>
          </a:xfrm>
          <a:custGeom>
            <a:avLst/>
            <a:gdLst/>
            <a:ahLst/>
            <a:cxnLst/>
            <a:rect l="l" t="t" r="r" b="b"/>
            <a:pathLst>
              <a:path w="997051" h="875195">
                <a:moveTo>
                  <a:pt x="0" y="403059"/>
                </a:moveTo>
                <a:lnTo>
                  <a:pt x="997051" y="0"/>
                </a:lnTo>
                <a:lnTo>
                  <a:pt x="997051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7" name="object 2737"/>
          <p:cNvSpPr/>
          <p:nvPr/>
        </p:nvSpPr>
        <p:spPr>
          <a:xfrm>
            <a:off x="1674432" y="3536614"/>
            <a:ext cx="41859" cy="875195"/>
          </a:xfrm>
          <a:custGeom>
            <a:avLst/>
            <a:gdLst/>
            <a:ahLst/>
            <a:cxnLst/>
            <a:rect l="l" t="t" r="r" b="b"/>
            <a:pathLst>
              <a:path w="41859" h="875195">
                <a:moveTo>
                  <a:pt x="0" y="0"/>
                </a:moveTo>
                <a:lnTo>
                  <a:pt x="41859" y="34518"/>
                </a:lnTo>
                <a:lnTo>
                  <a:pt x="41859" y="875195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8" name="object 2738"/>
          <p:cNvSpPr/>
          <p:nvPr/>
        </p:nvSpPr>
        <p:spPr>
          <a:xfrm>
            <a:off x="540000" y="4090826"/>
            <a:ext cx="204076" cy="265633"/>
          </a:xfrm>
          <a:custGeom>
            <a:avLst/>
            <a:gdLst/>
            <a:ahLst/>
            <a:cxnLst/>
            <a:rect l="l" t="t" r="r" b="b"/>
            <a:pathLst>
              <a:path w="204076" h="265633">
                <a:moveTo>
                  <a:pt x="0" y="0"/>
                </a:moveTo>
                <a:lnTo>
                  <a:pt x="20904" y="32143"/>
                </a:lnTo>
                <a:lnTo>
                  <a:pt x="204076" y="183121"/>
                </a:lnTo>
                <a:lnTo>
                  <a:pt x="0" y="26563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9" name="object 2739"/>
          <p:cNvSpPr/>
          <p:nvPr/>
        </p:nvSpPr>
        <p:spPr>
          <a:xfrm>
            <a:off x="540005" y="4122967"/>
            <a:ext cx="20904" cy="8470"/>
          </a:xfrm>
          <a:custGeom>
            <a:avLst/>
            <a:gdLst/>
            <a:ahLst/>
            <a:cxnLst/>
            <a:rect l="l" t="t" r="r" b="b"/>
            <a:pathLst>
              <a:path w="20904" h="8470">
                <a:moveTo>
                  <a:pt x="20904" y="0"/>
                </a:moveTo>
                <a:lnTo>
                  <a:pt x="0" y="847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0" name="object 2740"/>
          <p:cNvSpPr/>
          <p:nvPr/>
        </p:nvSpPr>
        <p:spPr>
          <a:xfrm>
            <a:off x="587947" y="386497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95D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1" name="object 2741"/>
          <p:cNvSpPr/>
          <p:nvPr/>
        </p:nvSpPr>
        <p:spPr>
          <a:xfrm>
            <a:off x="586530" y="38641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65676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2" name="object 2742"/>
          <p:cNvSpPr/>
          <p:nvPr/>
        </p:nvSpPr>
        <p:spPr>
          <a:xfrm>
            <a:off x="540000" y="3840868"/>
            <a:ext cx="204076" cy="433082"/>
          </a:xfrm>
          <a:custGeom>
            <a:avLst/>
            <a:gdLst/>
            <a:ahLst/>
            <a:cxnLst/>
            <a:rect l="l" t="t" r="r" b="b"/>
            <a:pathLst>
              <a:path w="204076" h="433082">
                <a:moveTo>
                  <a:pt x="204076" y="433082"/>
                </a:moveTo>
                <a:lnTo>
                  <a:pt x="204076" y="153796"/>
                </a:lnTo>
                <a:lnTo>
                  <a:pt x="36626" y="15722"/>
                </a:ln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3" name="object 2743"/>
          <p:cNvSpPr/>
          <p:nvPr/>
        </p:nvSpPr>
        <p:spPr>
          <a:xfrm>
            <a:off x="562207" y="356659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58555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4" name="object 2744"/>
          <p:cNvSpPr/>
          <p:nvPr/>
        </p:nvSpPr>
        <p:spPr>
          <a:xfrm>
            <a:off x="566002" y="35629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5" name="object 2745"/>
          <p:cNvSpPr/>
          <p:nvPr/>
        </p:nvSpPr>
        <p:spPr>
          <a:xfrm>
            <a:off x="586096" y="35618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73717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6" name="object 2746"/>
          <p:cNvSpPr/>
          <p:nvPr/>
        </p:nvSpPr>
        <p:spPr>
          <a:xfrm>
            <a:off x="577020" y="35603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A0A3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7" name="object 2747"/>
          <p:cNvSpPr/>
          <p:nvPr/>
        </p:nvSpPr>
        <p:spPr>
          <a:xfrm>
            <a:off x="540000" y="3543138"/>
            <a:ext cx="78536" cy="15290"/>
          </a:xfrm>
          <a:custGeom>
            <a:avLst/>
            <a:gdLst/>
            <a:ahLst/>
            <a:cxnLst/>
            <a:rect l="l" t="t" r="r" b="b"/>
            <a:pathLst>
              <a:path w="78536" h="15290">
                <a:moveTo>
                  <a:pt x="75082" y="11353"/>
                </a:moveTo>
                <a:lnTo>
                  <a:pt x="74472" y="10845"/>
                </a:lnTo>
                <a:lnTo>
                  <a:pt x="69938" y="8204"/>
                </a:lnTo>
                <a:lnTo>
                  <a:pt x="64541" y="5003"/>
                </a:lnTo>
                <a:lnTo>
                  <a:pt x="63931" y="4876"/>
                </a:lnTo>
                <a:lnTo>
                  <a:pt x="57797" y="3111"/>
                </a:lnTo>
                <a:lnTo>
                  <a:pt x="50977" y="1117"/>
                </a:lnTo>
                <a:lnTo>
                  <a:pt x="50545" y="1079"/>
                </a:lnTo>
                <a:lnTo>
                  <a:pt x="43459" y="558"/>
                </a:lnTo>
                <a:lnTo>
                  <a:pt x="36156" y="0"/>
                </a:lnTo>
                <a:lnTo>
                  <a:pt x="35725" y="0"/>
                </a:lnTo>
                <a:lnTo>
                  <a:pt x="28473" y="812"/>
                </a:lnTo>
                <a:lnTo>
                  <a:pt x="21475" y="1638"/>
                </a:lnTo>
                <a:lnTo>
                  <a:pt x="20993" y="1689"/>
                </a:lnTo>
                <a:lnTo>
                  <a:pt x="14427" y="3886"/>
                </a:lnTo>
              </a:path>
              <a:path w="78536" h="15290">
                <a:moveTo>
                  <a:pt x="78536" y="15290"/>
                </a:moveTo>
                <a:lnTo>
                  <a:pt x="75082" y="11353"/>
                </a:lnTo>
              </a:path>
              <a:path w="78536" h="15290">
                <a:moveTo>
                  <a:pt x="14427" y="3886"/>
                </a:moveTo>
                <a:lnTo>
                  <a:pt x="8547" y="5867"/>
                </a:lnTo>
                <a:lnTo>
                  <a:pt x="8293" y="6299"/>
                </a:lnTo>
                <a:lnTo>
                  <a:pt x="2857" y="9461"/>
                </a:lnTo>
                <a:lnTo>
                  <a:pt x="1346" y="10325"/>
                </a:lnTo>
                <a:lnTo>
                  <a:pt x="952" y="10706"/>
                </a:lnTo>
                <a:lnTo>
                  <a:pt x="3" y="121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8" name="object 2748"/>
          <p:cNvSpPr/>
          <p:nvPr/>
        </p:nvSpPr>
        <p:spPr>
          <a:xfrm>
            <a:off x="564494" y="3560499"/>
            <a:ext cx="26695" cy="4673"/>
          </a:xfrm>
          <a:custGeom>
            <a:avLst/>
            <a:gdLst/>
            <a:ahLst/>
            <a:cxnLst/>
            <a:rect l="l" t="t" r="r" b="b"/>
            <a:pathLst>
              <a:path w="26695" h="4673">
                <a:moveTo>
                  <a:pt x="0" y="3848"/>
                </a:moveTo>
                <a:lnTo>
                  <a:pt x="520" y="3543"/>
                </a:lnTo>
                <a:lnTo>
                  <a:pt x="1041" y="3289"/>
                </a:lnTo>
                <a:lnTo>
                  <a:pt x="2374" y="2514"/>
                </a:lnTo>
                <a:lnTo>
                  <a:pt x="2374" y="2247"/>
                </a:lnTo>
                <a:lnTo>
                  <a:pt x="3759" y="1727"/>
                </a:lnTo>
                <a:lnTo>
                  <a:pt x="6007" y="863"/>
                </a:lnTo>
                <a:lnTo>
                  <a:pt x="6134" y="825"/>
                </a:lnTo>
                <a:lnTo>
                  <a:pt x="8470" y="431"/>
                </a:lnTo>
                <a:lnTo>
                  <a:pt x="11010" y="0"/>
                </a:lnTo>
                <a:lnTo>
                  <a:pt x="11150" y="0"/>
                </a:lnTo>
                <a:lnTo>
                  <a:pt x="13690" y="88"/>
                </a:lnTo>
                <a:lnTo>
                  <a:pt x="16243" y="177"/>
                </a:lnTo>
                <a:lnTo>
                  <a:pt x="16370" y="177"/>
                </a:lnTo>
                <a:lnTo>
                  <a:pt x="18834" y="736"/>
                </a:lnTo>
                <a:lnTo>
                  <a:pt x="21082" y="1257"/>
                </a:lnTo>
                <a:lnTo>
                  <a:pt x="21297" y="1295"/>
                </a:lnTo>
                <a:lnTo>
                  <a:pt x="23329" y="2285"/>
                </a:lnTo>
                <a:lnTo>
                  <a:pt x="25057" y="3149"/>
                </a:lnTo>
                <a:lnTo>
                  <a:pt x="25273" y="3327"/>
                </a:lnTo>
                <a:lnTo>
                  <a:pt x="26695" y="467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9" name="object 2749"/>
          <p:cNvSpPr/>
          <p:nvPr/>
        </p:nvSpPr>
        <p:spPr>
          <a:xfrm>
            <a:off x="593224" y="3574931"/>
            <a:ext cx="86182" cy="36550"/>
          </a:xfrm>
          <a:custGeom>
            <a:avLst/>
            <a:gdLst/>
            <a:ahLst/>
            <a:cxnLst/>
            <a:rect l="l" t="t" r="r" b="b"/>
            <a:pathLst>
              <a:path w="86182" h="36550">
                <a:moveTo>
                  <a:pt x="86182" y="0"/>
                </a:moveTo>
                <a:lnTo>
                  <a:pt x="75203" y="7607"/>
                </a:lnTo>
                <a:lnTo>
                  <a:pt x="66364" y="13435"/>
                </a:lnTo>
                <a:lnTo>
                  <a:pt x="60515" y="17195"/>
                </a:lnTo>
                <a:lnTo>
                  <a:pt x="54254" y="21170"/>
                </a:lnTo>
                <a:lnTo>
                  <a:pt x="54216" y="21945"/>
                </a:lnTo>
                <a:lnTo>
                  <a:pt x="47599" y="24663"/>
                </a:lnTo>
                <a:lnTo>
                  <a:pt x="35308" y="29650"/>
                </a:lnTo>
                <a:lnTo>
                  <a:pt x="24831" y="32808"/>
                </a:lnTo>
                <a:lnTo>
                  <a:pt x="19392" y="34175"/>
                </a:lnTo>
                <a:lnTo>
                  <a:pt x="10236" y="36423"/>
                </a:lnTo>
                <a:lnTo>
                  <a:pt x="9372" y="36550"/>
                </a:lnTo>
                <a:lnTo>
                  <a:pt x="0" y="36423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0" name="object 2750"/>
          <p:cNvSpPr/>
          <p:nvPr/>
        </p:nvSpPr>
        <p:spPr>
          <a:xfrm>
            <a:off x="540000" y="3607936"/>
            <a:ext cx="21424" cy="3416"/>
          </a:xfrm>
          <a:custGeom>
            <a:avLst/>
            <a:gdLst/>
            <a:ahLst/>
            <a:cxnLst/>
            <a:rect l="l" t="t" r="r" b="b"/>
            <a:pathLst>
              <a:path w="21424" h="3416">
                <a:moveTo>
                  <a:pt x="0" y="0"/>
                </a:moveTo>
                <a:lnTo>
                  <a:pt x="8204" y="2374"/>
                </a:lnTo>
                <a:lnTo>
                  <a:pt x="21424" y="3416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1" name="object 2751"/>
          <p:cNvSpPr/>
          <p:nvPr/>
        </p:nvSpPr>
        <p:spPr>
          <a:xfrm>
            <a:off x="540000" y="3584868"/>
            <a:ext cx="21424" cy="9334"/>
          </a:xfrm>
          <a:custGeom>
            <a:avLst/>
            <a:gdLst/>
            <a:ahLst/>
            <a:cxnLst/>
            <a:rect l="l" t="t" r="r" b="b"/>
            <a:pathLst>
              <a:path w="21424" h="9334">
                <a:moveTo>
                  <a:pt x="0" y="0"/>
                </a:moveTo>
                <a:lnTo>
                  <a:pt x="10541" y="6223"/>
                </a:lnTo>
                <a:lnTo>
                  <a:pt x="21424" y="933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2" name="object 2752"/>
          <p:cNvSpPr/>
          <p:nvPr/>
        </p:nvSpPr>
        <p:spPr>
          <a:xfrm>
            <a:off x="593223" y="3558428"/>
            <a:ext cx="29502" cy="36029"/>
          </a:xfrm>
          <a:custGeom>
            <a:avLst/>
            <a:gdLst/>
            <a:ahLst/>
            <a:cxnLst/>
            <a:rect l="l" t="t" r="r" b="b"/>
            <a:pathLst>
              <a:path w="29502" h="36029">
                <a:moveTo>
                  <a:pt x="0" y="36029"/>
                </a:moveTo>
                <a:lnTo>
                  <a:pt x="13347" y="31622"/>
                </a:lnTo>
                <a:lnTo>
                  <a:pt x="23113" y="25057"/>
                </a:lnTo>
                <a:lnTo>
                  <a:pt x="28727" y="16979"/>
                </a:lnTo>
                <a:lnTo>
                  <a:pt x="29502" y="8343"/>
                </a:lnTo>
                <a:lnTo>
                  <a:pt x="25311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3" name="object 2753"/>
          <p:cNvSpPr/>
          <p:nvPr/>
        </p:nvSpPr>
        <p:spPr>
          <a:xfrm>
            <a:off x="561427" y="3564347"/>
            <a:ext cx="3073" cy="285724"/>
          </a:xfrm>
          <a:custGeom>
            <a:avLst/>
            <a:gdLst/>
            <a:ahLst/>
            <a:cxnLst/>
            <a:rect l="l" t="t" r="r" b="b"/>
            <a:pathLst>
              <a:path w="3073" h="285724">
                <a:moveTo>
                  <a:pt x="0" y="285724"/>
                </a:moveTo>
                <a:lnTo>
                  <a:pt x="0" y="5740"/>
                </a:lnTo>
                <a:lnTo>
                  <a:pt x="685" y="2717"/>
                </a:lnTo>
                <a:lnTo>
                  <a:pt x="3073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4" name="object 2754"/>
          <p:cNvSpPr/>
          <p:nvPr/>
        </p:nvSpPr>
        <p:spPr>
          <a:xfrm>
            <a:off x="591192" y="3565169"/>
            <a:ext cx="2032" cy="305079"/>
          </a:xfrm>
          <a:custGeom>
            <a:avLst/>
            <a:gdLst/>
            <a:ahLst/>
            <a:cxnLst/>
            <a:rect l="l" t="t" r="r" b="b"/>
            <a:pathLst>
              <a:path w="2031" h="305079">
                <a:moveTo>
                  <a:pt x="0" y="0"/>
                </a:moveTo>
                <a:lnTo>
                  <a:pt x="1854" y="2806"/>
                </a:lnTo>
                <a:lnTo>
                  <a:pt x="2032" y="5829"/>
                </a:lnTo>
                <a:lnTo>
                  <a:pt x="2032" y="305079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5" name="object 2755"/>
          <p:cNvSpPr/>
          <p:nvPr/>
        </p:nvSpPr>
        <p:spPr>
          <a:xfrm>
            <a:off x="679410" y="3504603"/>
            <a:ext cx="32308" cy="70332"/>
          </a:xfrm>
          <a:custGeom>
            <a:avLst/>
            <a:gdLst/>
            <a:ahLst/>
            <a:cxnLst/>
            <a:rect l="l" t="t" r="r" b="b"/>
            <a:pathLst>
              <a:path w="32308" h="70332">
                <a:moveTo>
                  <a:pt x="32308" y="0"/>
                </a:moveTo>
                <a:lnTo>
                  <a:pt x="31661" y="7645"/>
                </a:lnTo>
                <a:lnTo>
                  <a:pt x="27292" y="30060"/>
                </a:lnTo>
                <a:lnTo>
                  <a:pt x="14643" y="49250"/>
                </a:lnTo>
                <a:lnTo>
                  <a:pt x="0" y="70332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6" name="object 2756"/>
          <p:cNvSpPr/>
          <p:nvPr/>
        </p:nvSpPr>
        <p:spPr>
          <a:xfrm>
            <a:off x="593045" y="3570999"/>
            <a:ext cx="177" cy="304"/>
          </a:xfrm>
          <a:custGeom>
            <a:avLst/>
            <a:gdLst/>
            <a:ahLst/>
            <a:cxnLst/>
            <a:rect l="l" t="t" r="r" b="b"/>
            <a:pathLst>
              <a:path w="177" h="304">
                <a:moveTo>
                  <a:pt x="177" y="0"/>
                </a:moveTo>
                <a:lnTo>
                  <a:pt x="0" y="304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7" name="object 2757"/>
          <p:cNvSpPr/>
          <p:nvPr/>
        </p:nvSpPr>
        <p:spPr>
          <a:xfrm>
            <a:off x="593055" y="3568063"/>
            <a:ext cx="38" cy="647"/>
          </a:xfrm>
          <a:custGeom>
            <a:avLst/>
            <a:gdLst/>
            <a:ahLst/>
            <a:cxnLst/>
            <a:rect l="l" t="t" r="r" b="b"/>
            <a:pathLst>
              <a:path w="38" h="647">
                <a:moveTo>
                  <a:pt x="38" y="647"/>
                </a:moveTo>
                <a:lnTo>
                  <a:pt x="0" y="0"/>
                </a:lnTo>
              </a:path>
            </a:pathLst>
          </a:custGeom>
          <a:ln w="533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8" name="object 2758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29070" y="0"/>
                </a:move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lnTo>
                  <a:pt x="58140" y="47434"/>
                </a:lnTo>
                <a:lnTo>
                  <a:pt x="29070" y="0"/>
                </a:lnTo>
                <a:close/>
              </a:path>
            </a:pathLst>
          </a:custGeom>
          <a:solidFill>
            <a:srgbClr val="ED40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9" name="object 2759"/>
          <p:cNvSpPr/>
          <p:nvPr/>
        </p:nvSpPr>
        <p:spPr>
          <a:xfrm>
            <a:off x="1270082" y="3729760"/>
            <a:ext cx="58140" cy="223431"/>
          </a:xfrm>
          <a:custGeom>
            <a:avLst/>
            <a:gdLst/>
            <a:ahLst/>
            <a:cxnLst/>
            <a:rect l="l" t="t" r="r" b="b"/>
            <a:pathLst>
              <a:path w="58140" h="223431">
                <a:moveTo>
                  <a:pt x="43586" y="47434"/>
                </a:moveTo>
                <a:lnTo>
                  <a:pt x="58140" y="47434"/>
                </a:lnTo>
                <a:lnTo>
                  <a:pt x="29070" y="0"/>
                </a:lnTo>
                <a:lnTo>
                  <a:pt x="0" y="47434"/>
                </a:lnTo>
                <a:lnTo>
                  <a:pt x="14554" y="47434"/>
                </a:lnTo>
                <a:lnTo>
                  <a:pt x="14554" y="175996"/>
                </a:lnTo>
                <a:lnTo>
                  <a:pt x="0" y="175996"/>
                </a:lnTo>
                <a:lnTo>
                  <a:pt x="29070" y="223431"/>
                </a:lnTo>
                <a:lnTo>
                  <a:pt x="58140" y="175996"/>
                </a:lnTo>
                <a:lnTo>
                  <a:pt x="43586" y="175996"/>
                </a:lnTo>
                <a:lnTo>
                  <a:pt x="43586" y="47434"/>
                </a:lnTo>
                <a:close/>
              </a:path>
            </a:pathLst>
          </a:custGeom>
          <a:ln w="762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57200" y="6423355"/>
            <a:ext cx="3358794" cy="3323653"/>
          </a:xfrm>
          <a:custGeom>
            <a:avLst/>
            <a:gdLst/>
            <a:ahLst/>
            <a:cxnLst/>
            <a:rect l="l" t="t" r="r" b="b"/>
            <a:pathLst>
              <a:path w="3358794" h="3323653">
                <a:moveTo>
                  <a:pt x="0" y="3323653"/>
                </a:moveTo>
                <a:lnTo>
                  <a:pt x="3358794" y="3323653"/>
                </a:lnTo>
                <a:lnTo>
                  <a:pt x="3358794" y="0"/>
                </a:lnTo>
                <a:lnTo>
                  <a:pt x="0" y="0"/>
                </a:lnTo>
                <a:lnTo>
                  <a:pt x="0" y="3323653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37000" y="6967813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222643" y="605701"/>
                </a:moveTo>
                <a:lnTo>
                  <a:pt x="236931" y="624230"/>
                </a:lnTo>
                <a:lnTo>
                  <a:pt x="243586" y="629526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61"/>
                </a:lnTo>
                <a:lnTo>
                  <a:pt x="0" y="1133170"/>
                </a:lnTo>
                <a:lnTo>
                  <a:pt x="585216" y="1133170"/>
                </a:lnTo>
                <a:lnTo>
                  <a:pt x="585216" y="946061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67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26"/>
                </a:lnTo>
                <a:lnTo>
                  <a:pt x="355993" y="616216"/>
                </a:lnTo>
                <a:lnTo>
                  <a:pt x="368401" y="594448"/>
                </a:lnTo>
                <a:lnTo>
                  <a:pt x="372249" y="572071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75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98" y="298767"/>
                </a:lnTo>
                <a:lnTo>
                  <a:pt x="368401" y="279120"/>
                </a:lnTo>
                <a:lnTo>
                  <a:pt x="372249" y="256743"/>
                </a:lnTo>
                <a:lnTo>
                  <a:pt x="372249" y="245783"/>
                </a:lnTo>
                <a:lnTo>
                  <a:pt x="368401" y="223393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71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8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4"/>
                </a:lnTo>
                <a:lnTo>
                  <a:pt x="222491" y="290449"/>
                </a:lnTo>
                <a:lnTo>
                  <a:pt x="236931" y="308902"/>
                </a:lnTo>
                <a:lnTo>
                  <a:pt x="243586" y="314198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75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17"/>
                </a:lnTo>
                <a:lnTo>
                  <a:pt x="214553" y="583552"/>
                </a:lnTo>
                <a:lnTo>
                  <a:pt x="222643" y="6057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38284" y="6969170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86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6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86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5"/>
                </a:lnTo>
                <a:lnTo>
                  <a:pt x="365823" y="276478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29"/>
                </a:lnTo>
                <a:lnTo>
                  <a:pt x="352755" y="200952"/>
                </a:lnTo>
                <a:lnTo>
                  <a:pt x="336727" y="186435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4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20"/>
                </a:lnTo>
                <a:lnTo>
                  <a:pt x="236931" y="306260"/>
                </a:lnTo>
                <a:lnTo>
                  <a:pt x="247510" y="314197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1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093450" y="7043640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093450" y="7358971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403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093386" y="7674291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95"/>
                </a:moveTo>
                <a:lnTo>
                  <a:pt x="1587" y="0"/>
                </a:lnTo>
                <a:lnTo>
                  <a:pt x="63" y="3403"/>
                </a:lnTo>
                <a:lnTo>
                  <a:pt x="0" y="32143"/>
                </a:lnTo>
                <a:lnTo>
                  <a:pt x="1879" y="35534"/>
                </a:lnTo>
                <a:lnTo>
                  <a:pt x="1422" y="306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737421" y="6999414"/>
            <a:ext cx="1282" cy="1072692"/>
          </a:xfrm>
          <a:custGeom>
            <a:avLst/>
            <a:gdLst/>
            <a:ahLst/>
            <a:cxnLst/>
            <a:rect l="l" t="t" r="r" b="b"/>
            <a:pathLst>
              <a:path w="1282" h="1072692">
                <a:moveTo>
                  <a:pt x="0" y="1072692"/>
                </a:moveTo>
                <a:lnTo>
                  <a:pt x="1282" y="1072692"/>
                </a:lnTo>
                <a:lnTo>
                  <a:pt x="1282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326906" y="6999414"/>
            <a:ext cx="1371" cy="1072692"/>
          </a:xfrm>
          <a:custGeom>
            <a:avLst/>
            <a:gdLst/>
            <a:ahLst/>
            <a:cxnLst/>
            <a:rect l="l" t="t" r="r" b="b"/>
            <a:pathLst>
              <a:path w="1371" h="1072692">
                <a:moveTo>
                  <a:pt x="0" y="1072692"/>
                </a:moveTo>
                <a:lnTo>
                  <a:pt x="1371" y="1072692"/>
                </a:lnTo>
                <a:lnTo>
                  <a:pt x="1371" y="0"/>
                </a:lnTo>
                <a:lnTo>
                  <a:pt x="0" y="0"/>
                </a:lnTo>
                <a:lnTo>
                  <a:pt x="0" y="10726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094966" y="7001527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69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53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094966" y="7315647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76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14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094814" y="763105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2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3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4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3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328278" y="700070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837244" y="699412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2"/>
                </a:lnTo>
                <a:lnTo>
                  <a:pt x="70612" y="134112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837245" y="7309526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85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837248" y="762485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837249" y="7940183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838535" y="6995408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299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51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36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25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2139952" y="6999418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38526" y="731073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59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2140104" y="731474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838528" y="7626141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1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5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2140103" y="7630148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4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838528" y="794154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0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3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2602929" y="709270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99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24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2379526" y="7092709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896"/>
                </a:lnTo>
                <a:lnTo>
                  <a:pt x="5372" y="110451"/>
                </a:lnTo>
                <a:lnTo>
                  <a:pt x="7023" y="102362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9"/>
                </a:lnTo>
                <a:lnTo>
                  <a:pt x="78016" y="73558"/>
                </a:lnTo>
                <a:lnTo>
                  <a:pt x="74155" y="65608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24"/>
                </a:lnTo>
                <a:lnTo>
                  <a:pt x="10883" y="35534"/>
                </a:lnTo>
                <a:lnTo>
                  <a:pt x="10883" y="22745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30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2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25"/>
                </a:lnTo>
                <a:lnTo>
                  <a:pt x="67589" y="69469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5"/>
                </a:lnTo>
                <a:lnTo>
                  <a:pt x="55257" y="103873"/>
                </a:lnTo>
                <a:lnTo>
                  <a:pt x="48602" y="105156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2492476" y="7151408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602929" y="7350276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374687" y="7350278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4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60"/>
                </a:lnTo>
                <a:lnTo>
                  <a:pt x="86334" y="27660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82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29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25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9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492476" y="7408945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34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2379521" y="760776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5"/>
                </a:lnTo>
                <a:lnTo>
                  <a:pt x="55270" y="103873"/>
                </a:lnTo>
                <a:lnTo>
                  <a:pt x="48615" y="105156"/>
                </a:lnTo>
                <a:lnTo>
                  <a:pt x="29337" y="105156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2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2613433" y="7609055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2492476" y="7666462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36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2374680" y="786533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25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2613432" y="7866547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1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492476" y="79239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171470" y="700024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919648" y="7000627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841252" y="7001912"/>
            <a:ext cx="46189" cy="120129"/>
          </a:xfrm>
          <a:custGeom>
            <a:avLst/>
            <a:gdLst/>
            <a:ahLst/>
            <a:cxnLst/>
            <a:rect l="l" t="t" r="r" b="b"/>
            <a:pathLst>
              <a:path w="46189" h="120129">
                <a:moveTo>
                  <a:pt x="0" y="57150"/>
                </a:moveTo>
                <a:lnTo>
                  <a:pt x="0" y="61836"/>
                </a:lnTo>
                <a:lnTo>
                  <a:pt x="4000" y="82854"/>
                </a:lnTo>
                <a:lnTo>
                  <a:pt x="10502" y="94805"/>
                </a:lnTo>
                <a:lnTo>
                  <a:pt x="18516" y="103797"/>
                </a:lnTo>
                <a:lnTo>
                  <a:pt x="29032" y="113017"/>
                </a:lnTo>
                <a:lnTo>
                  <a:pt x="46189" y="120129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40"/>
                </a:lnTo>
                <a:lnTo>
                  <a:pt x="13830" y="19723"/>
                </a:lnTo>
                <a:lnTo>
                  <a:pt x="3556" y="38252"/>
                </a:lnTo>
                <a:lnTo>
                  <a:pt x="0" y="57150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171395" y="7315956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64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35"/>
                </a:lnTo>
                <a:lnTo>
                  <a:pt x="38252" y="94564"/>
                </a:lnTo>
                <a:lnTo>
                  <a:pt x="42418" y="86410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53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919648" y="7316030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30"/>
                </a:lnTo>
                <a:lnTo>
                  <a:pt x="28803" y="105079"/>
                </a:lnTo>
                <a:lnTo>
                  <a:pt x="39839" y="89814"/>
                </a:lnTo>
                <a:lnTo>
                  <a:pt x="46494" y="71513"/>
                </a:lnTo>
                <a:lnTo>
                  <a:pt x="46494" y="51257"/>
                </a:lnTo>
                <a:lnTo>
                  <a:pt x="38709" y="30086"/>
                </a:lnTo>
                <a:lnTo>
                  <a:pt x="25476" y="13157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840798" y="731610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171401" y="7630525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6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919648" y="7631282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840798" y="7631430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093525" y="794426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8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0"/>
                </a:lnTo>
                <a:lnTo>
                  <a:pt x="10744" y="99263"/>
                </a:lnTo>
                <a:lnTo>
                  <a:pt x="11874" y="102361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8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1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6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0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840795" y="7945467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7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4"/>
                </a:lnTo>
                <a:lnTo>
                  <a:pt x="125349" y="51181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611236" y="7100561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76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53"/>
                </a:lnTo>
                <a:lnTo>
                  <a:pt x="61849" y="89966"/>
                </a:lnTo>
                <a:lnTo>
                  <a:pt x="70535" y="80213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79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611236" y="7358067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36016" y="6998135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84925" y="7005539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40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4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24144" y="7001531"/>
            <a:ext cx="11874" cy="5067"/>
          </a:xfrm>
          <a:custGeom>
            <a:avLst/>
            <a:gdLst/>
            <a:ahLst/>
            <a:cxnLst/>
            <a:rect l="l" t="t" r="r" b="b"/>
            <a:pathLst>
              <a:path w="11874" h="5067">
                <a:moveTo>
                  <a:pt x="6121" y="901"/>
                </a:moveTo>
                <a:lnTo>
                  <a:pt x="0" y="5067"/>
                </a:lnTo>
                <a:lnTo>
                  <a:pt x="5740" y="3098"/>
                </a:lnTo>
                <a:lnTo>
                  <a:pt x="11874" y="0"/>
                </a:lnTo>
                <a:lnTo>
                  <a:pt x="6121" y="9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98999" y="7015060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31"/>
                </a:moveTo>
                <a:lnTo>
                  <a:pt x="901" y="152"/>
                </a:lnTo>
                <a:lnTo>
                  <a:pt x="0" y="0"/>
                </a:lnTo>
                <a:lnTo>
                  <a:pt x="977" y="2654"/>
                </a:lnTo>
                <a:lnTo>
                  <a:pt x="3695" y="5295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3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108349" y="7009399"/>
            <a:ext cx="11557" cy="10274"/>
          </a:xfrm>
          <a:custGeom>
            <a:avLst/>
            <a:gdLst/>
            <a:ahLst/>
            <a:cxnLst/>
            <a:rect l="l" t="t" r="r" b="b"/>
            <a:pathLst>
              <a:path w="11556" h="10274">
                <a:moveTo>
                  <a:pt x="3022" y="5664"/>
                </a:moveTo>
                <a:lnTo>
                  <a:pt x="0" y="10274"/>
                </a:lnTo>
                <a:lnTo>
                  <a:pt x="11417" y="901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213744" y="7035778"/>
            <a:ext cx="3695" cy="11798"/>
          </a:xfrm>
          <a:custGeom>
            <a:avLst/>
            <a:gdLst/>
            <a:ahLst/>
            <a:cxnLst/>
            <a:rect l="l" t="t" r="r" b="b"/>
            <a:pathLst>
              <a:path w="3695" h="11798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98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096474" y="7026704"/>
            <a:ext cx="6578" cy="12623"/>
          </a:xfrm>
          <a:custGeom>
            <a:avLst/>
            <a:gdLst/>
            <a:ahLst/>
            <a:cxnLst/>
            <a:rect l="l" t="t" r="r" b="b"/>
            <a:pathLst>
              <a:path w="6578" h="12623">
                <a:moveTo>
                  <a:pt x="3708" y="2120"/>
                </a:moveTo>
                <a:lnTo>
                  <a:pt x="0" y="12623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17427" y="7047564"/>
            <a:ext cx="1066" cy="6578"/>
          </a:xfrm>
          <a:custGeom>
            <a:avLst/>
            <a:gdLst/>
            <a:ahLst/>
            <a:cxnLst/>
            <a:rect l="l" t="t" r="r" b="b"/>
            <a:pathLst>
              <a:path w="1066" h="6578">
                <a:moveTo>
                  <a:pt x="1066" y="6578"/>
                </a:moveTo>
                <a:lnTo>
                  <a:pt x="838" y="609"/>
                </a:lnTo>
                <a:lnTo>
                  <a:pt x="0" y="0"/>
                </a:lnTo>
                <a:lnTo>
                  <a:pt x="1066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19031" y="7055584"/>
            <a:ext cx="596" cy="11645"/>
          </a:xfrm>
          <a:custGeom>
            <a:avLst/>
            <a:gdLst/>
            <a:ahLst/>
            <a:cxnLst/>
            <a:rect l="l" t="t" r="r" b="b"/>
            <a:pathLst>
              <a:path w="596" h="11645">
                <a:moveTo>
                  <a:pt x="0" y="11645"/>
                </a:moveTo>
                <a:lnTo>
                  <a:pt x="596" y="380"/>
                </a:lnTo>
                <a:lnTo>
                  <a:pt x="0" y="0"/>
                </a:lnTo>
                <a:lnTo>
                  <a:pt x="0" y="1164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17431" y="7068672"/>
            <a:ext cx="1295" cy="6489"/>
          </a:xfrm>
          <a:custGeom>
            <a:avLst/>
            <a:gdLst/>
            <a:ahLst/>
            <a:cxnLst/>
            <a:rect l="l" t="t" r="r" b="b"/>
            <a:pathLst>
              <a:path w="1295" h="6489">
                <a:moveTo>
                  <a:pt x="0" y="6489"/>
                </a:moveTo>
                <a:lnTo>
                  <a:pt x="1295" y="1282"/>
                </a:lnTo>
                <a:lnTo>
                  <a:pt x="1066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212447" y="7075162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34"/>
                </a:lnTo>
                <a:lnTo>
                  <a:pt x="4686" y="7569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097835" y="7087330"/>
            <a:ext cx="5067" cy="8851"/>
          </a:xfrm>
          <a:custGeom>
            <a:avLst/>
            <a:gdLst/>
            <a:ahLst/>
            <a:cxnLst/>
            <a:rect l="l" t="t" r="r" b="b"/>
            <a:pathLst>
              <a:path w="5067" h="8851">
                <a:moveTo>
                  <a:pt x="838" y="4165"/>
                </a:moveTo>
                <a:lnTo>
                  <a:pt x="5067" y="8851"/>
                </a:lnTo>
                <a:lnTo>
                  <a:pt x="3784" y="5232"/>
                </a:lnTo>
                <a:lnTo>
                  <a:pt x="0" y="0"/>
                </a:lnTo>
                <a:lnTo>
                  <a:pt x="838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107068" y="7101781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41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83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200577" y="709520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186219" y="7109562"/>
            <a:ext cx="11480" cy="7708"/>
          </a:xfrm>
          <a:custGeom>
            <a:avLst/>
            <a:gdLst/>
            <a:ahLst/>
            <a:cxnLst/>
            <a:rect l="l" t="t" r="r" b="b"/>
            <a:pathLst>
              <a:path w="11480" h="7708">
                <a:moveTo>
                  <a:pt x="9448" y="152"/>
                </a:moveTo>
                <a:lnTo>
                  <a:pt x="1358" y="5448"/>
                </a:lnTo>
                <a:lnTo>
                  <a:pt x="0" y="7708"/>
                </a:lnTo>
                <a:lnTo>
                  <a:pt x="9283" y="2794"/>
                </a:lnTo>
                <a:lnTo>
                  <a:pt x="11480" y="0"/>
                </a:lnTo>
                <a:lnTo>
                  <a:pt x="9448" y="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123008" y="7116066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52"/>
                </a:moveTo>
                <a:lnTo>
                  <a:pt x="11722" y="5067"/>
                </a:lnTo>
                <a:lnTo>
                  <a:pt x="3403" y="215"/>
                </a:lnTo>
                <a:lnTo>
                  <a:pt x="0" y="0"/>
                </a:lnTo>
                <a:lnTo>
                  <a:pt x="6057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138583" y="7122181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501"/>
                </a:moveTo>
                <a:lnTo>
                  <a:pt x="35610" y="762"/>
                </a:lnTo>
                <a:lnTo>
                  <a:pt x="32893" y="0"/>
                </a:lnTo>
                <a:lnTo>
                  <a:pt x="29413" y="838"/>
                </a:lnTo>
                <a:lnTo>
                  <a:pt x="13614" y="2120"/>
                </a:lnTo>
                <a:lnTo>
                  <a:pt x="1358" y="0"/>
                </a:lnTo>
                <a:lnTo>
                  <a:pt x="0" y="381"/>
                </a:lnTo>
                <a:lnTo>
                  <a:pt x="10134" y="3479"/>
                </a:lnTo>
                <a:lnTo>
                  <a:pt x="29794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975208" y="716369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0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1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139715" y="7313455"/>
            <a:ext cx="36982" cy="3327"/>
          </a:xfrm>
          <a:custGeom>
            <a:avLst/>
            <a:gdLst/>
            <a:ahLst/>
            <a:cxnLst/>
            <a:rect l="l" t="t" r="r" b="b"/>
            <a:pathLst>
              <a:path w="36982" h="3327">
                <a:moveTo>
                  <a:pt x="7264" y="1295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206"/>
                </a:lnTo>
                <a:lnTo>
                  <a:pt x="26085" y="0"/>
                </a:lnTo>
                <a:lnTo>
                  <a:pt x="5981" y="0"/>
                </a:lnTo>
                <a:lnTo>
                  <a:pt x="0" y="2197"/>
                </a:lnTo>
                <a:lnTo>
                  <a:pt x="381" y="3327"/>
                </a:lnTo>
                <a:lnTo>
                  <a:pt x="7264" y="129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183418" y="7319732"/>
            <a:ext cx="11569" cy="7632"/>
          </a:xfrm>
          <a:custGeom>
            <a:avLst/>
            <a:gdLst/>
            <a:ahLst/>
            <a:cxnLst/>
            <a:rect l="l" t="t" r="r" b="b"/>
            <a:pathLst>
              <a:path w="11569" h="7632">
                <a:moveTo>
                  <a:pt x="3403" y="2946"/>
                </a:moveTo>
                <a:lnTo>
                  <a:pt x="8699" y="6883"/>
                </a:lnTo>
                <a:lnTo>
                  <a:pt x="11569" y="7632"/>
                </a:lnTo>
                <a:lnTo>
                  <a:pt x="7340" y="2882"/>
                </a:lnTo>
                <a:lnTo>
                  <a:pt x="0" y="0"/>
                </a:lnTo>
                <a:lnTo>
                  <a:pt x="3403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124148" y="7315799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22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116284" y="7325170"/>
            <a:ext cx="3175" cy="2273"/>
          </a:xfrm>
          <a:custGeom>
            <a:avLst/>
            <a:gdLst/>
            <a:ahLst/>
            <a:cxnLst/>
            <a:rect l="l" t="t" r="r" b="b"/>
            <a:pathLst>
              <a:path w="3175" h="2273">
                <a:moveTo>
                  <a:pt x="1739" y="0"/>
                </a:moveTo>
                <a:lnTo>
                  <a:pt x="0" y="2273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200584" y="7331524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108339" y="7327822"/>
            <a:ext cx="6362" cy="7175"/>
          </a:xfrm>
          <a:custGeom>
            <a:avLst/>
            <a:gdLst/>
            <a:ahLst/>
            <a:cxnLst/>
            <a:rect l="l" t="t" r="r" b="b"/>
            <a:pathLst>
              <a:path w="6362" h="7175">
                <a:moveTo>
                  <a:pt x="5753" y="0"/>
                </a:moveTo>
                <a:lnTo>
                  <a:pt x="2349" y="3251"/>
                </a:lnTo>
                <a:lnTo>
                  <a:pt x="0" y="7175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213811" y="7351107"/>
            <a:ext cx="3619" cy="11861"/>
          </a:xfrm>
          <a:custGeom>
            <a:avLst/>
            <a:gdLst/>
            <a:ahLst/>
            <a:cxnLst/>
            <a:rect l="l" t="t" r="r" b="b"/>
            <a:pathLst>
              <a:path w="3619" h="11861">
                <a:moveTo>
                  <a:pt x="3619" y="11861"/>
                </a:moveTo>
                <a:lnTo>
                  <a:pt x="3327" y="4305"/>
                </a:lnTo>
                <a:lnTo>
                  <a:pt x="0" y="0"/>
                </a:lnTo>
                <a:lnTo>
                  <a:pt x="3619" y="1186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096474" y="7341960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84"/>
                </a:moveTo>
                <a:lnTo>
                  <a:pt x="0" y="12776"/>
                </a:lnTo>
                <a:lnTo>
                  <a:pt x="2349" y="10045"/>
                </a:lnTo>
                <a:lnTo>
                  <a:pt x="5143" y="3619"/>
                </a:lnTo>
                <a:lnTo>
                  <a:pt x="6426" y="0"/>
                </a:lnTo>
                <a:lnTo>
                  <a:pt x="3708" y="218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217427" y="736297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219031" y="7370919"/>
            <a:ext cx="596" cy="11709"/>
          </a:xfrm>
          <a:custGeom>
            <a:avLst/>
            <a:gdLst/>
            <a:ahLst/>
            <a:cxnLst/>
            <a:rect l="l" t="t" r="r" b="b"/>
            <a:pathLst>
              <a:path w="596" h="11709">
                <a:moveTo>
                  <a:pt x="0" y="11709"/>
                </a:moveTo>
                <a:lnTo>
                  <a:pt x="596" y="368"/>
                </a:lnTo>
                <a:lnTo>
                  <a:pt x="0" y="0"/>
                </a:lnTo>
                <a:lnTo>
                  <a:pt x="0" y="1170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217431" y="738399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82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096773" y="7399867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13"/>
                </a:lnTo>
                <a:lnTo>
                  <a:pt x="774" y="152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213808" y="7390571"/>
            <a:ext cx="3619" cy="11785"/>
          </a:xfrm>
          <a:custGeom>
            <a:avLst/>
            <a:gdLst/>
            <a:ahLst/>
            <a:cxnLst/>
            <a:rect l="l" t="t" r="r" b="b"/>
            <a:pathLst>
              <a:path w="3619" h="11785">
                <a:moveTo>
                  <a:pt x="0" y="11785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8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108348" y="7418459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54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54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200577" y="7410531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807" y="1358"/>
                </a:moveTo>
                <a:lnTo>
                  <a:pt x="1371" y="7861"/>
                </a:lnTo>
                <a:lnTo>
                  <a:pt x="0" y="11404"/>
                </a:lnTo>
                <a:lnTo>
                  <a:pt x="8242" y="2794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93772" y="7424966"/>
            <a:ext cx="3695" cy="2336"/>
          </a:xfrm>
          <a:custGeom>
            <a:avLst/>
            <a:gdLst/>
            <a:ahLst/>
            <a:cxnLst/>
            <a:rect l="l" t="t" r="r" b="b"/>
            <a:pathLst>
              <a:path w="3695" h="2336">
                <a:moveTo>
                  <a:pt x="1816" y="0"/>
                </a:moveTo>
                <a:lnTo>
                  <a:pt x="0" y="2336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24151" y="7431537"/>
            <a:ext cx="14350" cy="6134"/>
          </a:xfrm>
          <a:custGeom>
            <a:avLst/>
            <a:gdLst/>
            <a:ahLst/>
            <a:cxnLst/>
            <a:rect l="l" t="t" r="r" b="b"/>
            <a:pathLst>
              <a:path w="14350" h="6134">
                <a:moveTo>
                  <a:pt x="4914" y="4013"/>
                </a:moveTo>
                <a:lnTo>
                  <a:pt x="14351" y="6134"/>
                </a:lnTo>
                <a:lnTo>
                  <a:pt x="11493" y="4013"/>
                </a:lnTo>
                <a:lnTo>
                  <a:pt x="6273" y="2730"/>
                </a:lnTo>
                <a:lnTo>
                  <a:pt x="2197" y="76"/>
                </a:lnTo>
                <a:lnTo>
                  <a:pt x="0" y="0"/>
                </a:lnTo>
                <a:lnTo>
                  <a:pt x="4914" y="401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183641" y="7427313"/>
            <a:ext cx="10134" cy="6654"/>
          </a:xfrm>
          <a:custGeom>
            <a:avLst/>
            <a:gdLst/>
            <a:ahLst/>
            <a:cxnLst/>
            <a:rect l="l" t="t" r="r" b="b"/>
            <a:pathLst>
              <a:path w="10134" h="6654">
                <a:moveTo>
                  <a:pt x="1282" y="4305"/>
                </a:moveTo>
                <a:lnTo>
                  <a:pt x="0" y="6654"/>
                </a:lnTo>
                <a:lnTo>
                  <a:pt x="9232" y="1739"/>
                </a:lnTo>
                <a:lnTo>
                  <a:pt x="10134" y="0"/>
                </a:lnTo>
                <a:lnTo>
                  <a:pt x="1282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139718" y="7436683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87"/>
                </a:moveTo>
                <a:lnTo>
                  <a:pt x="31838" y="838"/>
                </a:lnTo>
                <a:lnTo>
                  <a:pt x="26987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44"/>
                </a:lnTo>
                <a:lnTo>
                  <a:pt x="34467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975211" y="7477815"/>
            <a:ext cx="110451" cy="112941"/>
          </a:xfrm>
          <a:custGeom>
            <a:avLst/>
            <a:gdLst/>
            <a:ahLst/>
            <a:cxnLst/>
            <a:rect l="l" t="t" r="r" b="b"/>
            <a:pathLst>
              <a:path w="110451" h="112941">
                <a:moveTo>
                  <a:pt x="71069" y="2489"/>
                </a:moveTo>
                <a:lnTo>
                  <a:pt x="50126" y="0"/>
                </a:lnTo>
                <a:lnTo>
                  <a:pt x="31153" y="5130"/>
                </a:lnTo>
                <a:lnTo>
                  <a:pt x="16713" y="14287"/>
                </a:lnTo>
                <a:lnTo>
                  <a:pt x="6210" y="27431"/>
                </a:lnTo>
                <a:lnTo>
                  <a:pt x="0" y="43611"/>
                </a:lnTo>
                <a:lnTo>
                  <a:pt x="0" y="69621"/>
                </a:lnTo>
                <a:lnTo>
                  <a:pt x="5295" y="83985"/>
                </a:lnTo>
                <a:lnTo>
                  <a:pt x="15951" y="98348"/>
                </a:lnTo>
                <a:lnTo>
                  <a:pt x="30238" y="107645"/>
                </a:lnTo>
                <a:lnTo>
                  <a:pt x="50800" y="112941"/>
                </a:lnTo>
                <a:lnTo>
                  <a:pt x="66687" y="111582"/>
                </a:lnTo>
                <a:lnTo>
                  <a:pt x="74549" y="108940"/>
                </a:lnTo>
                <a:lnTo>
                  <a:pt x="86944" y="102958"/>
                </a:lnTo>
                <a:lnTo>
                  <a:pt x="95935" y="94868"/>
                </a:lnTo>
                <a:lnTo>
                  <a:pt x="100850" y="89280"/>
                </a:lnTo>
                <a:lnTo>
                  <a:pt x="109169" y="71285"/>
                </a:lnTo>
                <a:lnTo>
                  <a:pt x="110451" y="63347"/>
                </a:lnTo>
                <a:lnTo>
                  <a:pt x="110451" y="49809"/>
                </a:lnTo>
                <a:lnTo>
                  <a:pt x="107810" y="38023"/>
                </a:lnTo>
                <a:lnTo>
                  <a:pt x="98806" y="20713"/>
                </a:lnTo>
                <a:lnTo>
                  <a:pt x="85509" y="9067"/>
                </a:lnTo>
                <a:lnTo>
                  <a:pt x="71069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39718" y="7627569"/>
            <a:ext cx="34467" cy="4546"/>
          </a:xfrm>
          <a:custGeom>
            <a:avLst/>
            <a:gdLst/>
            <a:ahLst/>
            <a:cxnLst/>
            <a:rect l="l" t="t" r="r" b="b"/>
            <a:pathLst>
              <a:path w="34467" h="4546">
                <a:moveTo>
                  <a:pt x="381" y="4546"/>
                </a:moveTo>
                <a:lnTo>
                  <a:pt x="7264" y="2578"/>
                </a:lnTo>
                <a:lnTo>
                  <a:pt x="26085" y="2578"/>
                </a:lnTo>
                <a:lnTo>
                  <a:pt x="31838" y="3708"/>
                </a:lnTo>
                <a:lnTo>
                  <a:pt x="34467" y="2959"/>
                </a:lnTo>
                <a:lnTo>
                  <a:pt x="27368" y="1219"/>
                </a:lnTo>
                <a:lnTo>
                  <a:pt x="11722" y="0"/>
                </a:lnTo>
                <a:lnTo>
                  <a:pt x="0" y="3479"/>
                </a:lnTo>
                <a:lnTo>
                  <a:pt x="381" y="45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83649" y="7634829"/>
            <a:ext cx="10121" cy="6654"/>
          </a:xfrm>
          <a:custGeom>
            <a:avLst/>
            <a:gdLst/>
            <a:ahLst/>
            <a:cxnLst/>
            <a:rect l="l" t="t" r="r" b="b"/>
            <a:pathLst>
              <a:path w="10121" h="6654">
                <a:moveTo>
                  <a:pt x="520" y="1739"/>
                </a:moveTo>
                <a:lnTo>
                  <a:pt x="10121" y="6654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24148" y="7631130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93776" y="7641485"/>
            <a:ext cx="3924" cy="2425"/>
          </a:xfrm>
          <a:custGeom>
            <a:avLst/>
            <a:gdLst/>
            <a:ahLst/>
            <a:cxnLst/>
            <a:rect l="l" t="t" r="r" b="b"/>
            <a:pathLst>
              <a:path w="3924" h="2425">
                <a:moveTo>
                  <a:pt x="977" y="1816"/>
                </a:moveTo>
                <a:lnTo>
                  <a:pt x="3924" y="2425"/>
                </a:lnTo>
                <a:lnTo>
                  <a:pt x="0" y="0"/>
                </a:lnTo>
                <a:lnTo>
                  <a:pt x="977" y="18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200584" y="7646855"/>
            <a:ext cx="9067" cy="11404"/>
          </a:xfrm>
          <a:custGeom>
            <a:avLst/>
            <a:gdLst/>
            <a:ahLst/>
            <a:cxnLst/>
            <a:rect l="l" t="t" r="r" b="b"/>
            <a:pathLst>
              <a:path w="9067" h="11404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04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08337" y="7642694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212453" y="7663860"/>
            <a:ext cx="4978" cy="14439"/>
          </a:xfrm>
          <a:custGeom>
            <a:avLst/>
            <a:gdLst/>
            <a:ahLst/>
            <a:cxnLst/>
            <a:rect l="l" t="t" r="r" b="b"/>
            <a:pathLst>
              <a:path w="4978" h="14439">
                <a:moveTo>
                  <a:pt x="4978" y="14439"/>
                </a:moveTo>
                <a:lnTo>
                  <a:pt x="4686" y="6883"/>
                </a:lnTo>
                <a:lnTo>
                  <a:pt x="685" y="304"/>
                </a:lnTo>
                <a:lnTo>
                  <a:pt x="0" y="0"/>
                </a:lnTo>
                <a:lnTo>
                  <a:pt x="4978" y="144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096710" y="7657284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32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217427" y="7678301"/>
            <a:ext cx="1066" cy="6502"/>
          </a:xfrm>
          <a:custGeom>
            <a:avLst/>
            <a:gdLst/>
            <a:ahLst/>
            <a:cxnLst/>
            <a:rect l="l" t="t" r="r" b="b"/>
            <a:pathLst>
              <a:path w="1066" h="6502">
                <a:moveTo>
                  <a:pt x="1066" y="6502"/>
                </a:moveTo>
                <a:lnTo>
                  <a:pt x="838" y="533"/>
                </a:lnTo>
                <a:lnTo>
                  <a:pt x="0" y="0"/>
                </a:lnTo>
                <a:lnTo>
                  <a:pt x="1066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219031" y="7686238"/>
            <a:ext cx="596" cy="11722"/>
          </a:xfrm>
          <a:custGeom>
            <a:avLst/>
            <a:gdLst/>
            <a:ahLst/>
            <a:cxnLst/>
            <a:rect l="l" t="t" r="r" b="b"/>
            <a:pathLst>
              <a:path w="596" h="11722">
                <a:moveTo>
                  <a:pt x="0" y="11722"/>
                </a:moveTo>
                <a:lnTo>
                  <a:pt x="596" y="457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217431" y="7699314"/>
            <a:ext cx="1295" cy="6578"/>
          </a:xfrm>
          <a:custGeom>
            <a:avLst/>
            <a:gdLst/>
            <a:ahLst/>
            <a:cxnLst/>
            <a:rect l="l" t="t" r="r" b="b"/>
            <a:pathLst>
              <a:path w="1295" h="6578">
                <a:moveTo>
                  <a:pt x="0" y="6578"/>
                </a:moveTo>
                <a:lnTo>
                  <a:pt x="1295" y="1295"/>
                </a:lnTo>
                <a:lnTo>
                  <a:pt x="1066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095265" y="7709819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6"/>
                </a:moveTo>
                <a:lnTo>
                  <a:pt x="761" y="546"/>
                </a:lnTo>
                <a:lnTo>
                  <a:pt x="0" y="0"/>
                </a:lnTo>
                <a:lnTo>
                  <a:pt x="1282" y="393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096556" y="7713756"/>
            <a:ext cx="6489" cy="13004"/>
          </a:xfrm>
          <a:custGeom>
            <a:avLst/>
            <a:gdLst/>
            <a:ahLst/>
            <a:cxnLst/>
            <a:rect l="l" t="t" r="r" b="b"/>
            <a:pathLst>
              <a:path w="6489" h="13004">
                <a:moveTo>
                  <a:pt x="825" y="4457"/>
                </a:moveTo>
                <a:lnTo>
                  <a:pt x="3632" y="10896"/>
                </a:lnTo>
                <a:lnTo>
                  <a:pt x="6489" y="13004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213808" y="7705890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108348" y="7733792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41"/>
                </a:moveTo>
                <a:lnTo>
                  <a:pt x="3708" y="5295"/>
                </a:lnTo>
                <a:lnTo>
                  <a:pt x="11556" y="10286"/>
                </a:lnTo>
                <a:lnTo>
                  <a:pt x="10426" y="7785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200577" y="7725862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124144" y="7746864"/>
            <a:ext cx="14363" cy="6134"/>
          </a:xfrm>
          <a:custGeom>
            <a:avLst/>
            <a:gdLst/>
            <a:ahLst/>
            <a:cxnLst/>
            <a:rect l="l" t="t" r="r" b="b"/>
            <a:pathLst>
              <a:path w="14363" h="6134">
                <a:moveTo>
                  <a:pt x="6121" y="4165"/>
                </a:moveTo>
                <a:lnTo>
                  <a:pt x="14363" y="6134"/>
                </a:lnTo>
                <a:lnTo>
                  <a:pt x="11493" y="4089"/>
                </a:lnTo>
                <a:lnTo>
                  <a:pt x="2197" y="88"/>
                </a:lnTo>
                <a:lnTo>
                  <a:pt x="0" y="0"/>
                </a:lnTo>
                <a:lnTo>
                  <a:pt x="6121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183411" y="7741497"/>
            <a:ext cx="11569" cy="7569"/>
          </a:xfrm>
          <a:custGeom>
            <a:avLst/>
            <a:gdLst/>
            <a:ahLst/>
            <a:cxnLst/>
            <a:rect l="l" t="t" r="r" b="b"/>
            <a:pathLst>
              <a:path w="11569" h="7569">
                <a:moveTo>
                  <a:pt x="9525" y="228"/>
                </a:moveTo>
                <a:lnTo>
                  <a:pt x="3403" y="4622"/>
                </a:lnTo>
                <a:lnTo>
                  <a:pt x="0" y="7569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139718" y="7752013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975215" y="779298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5"/>
                </a:lnTo>
                <a:lnTo>
                  <a:pt x="109169" y="71437"/>
                </a:lnTo>
                <a:lnTo>
                  <a:pt x="110451" y="63499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138587" y="7942738"/>
            <a:ext cx="35598" cy="3492"/>
          </a:xfrm>
          <a:custGeom>
            <a:avLst/>
            <a:gdLst/>
            <a:ahLst/>
            <a:cxnLst/>
            <a:rect l="l" t="t" r="r" b="b"/>
            <a:pathLst>
              <a:path w="35598" h="3492">
                <a:moveTo>
                  <a:pt x="12852" y="1523"/>
                </a:moveTo>
                <a:lnTo>
                  <a:pt x="35598" y="3263"/>
                </a:lnTo>
                <a:lnTo>
                  <a:pt x="29781" y="1371"/>
                </a:lnTo>
                <a:lnTo>
                  <a:pt x="11112" y="0"/>
                </a:lnTo>
                <a:lnTo>
                  <a:pt x="0" y="3492"/>
                </a:lnTo>
                <a:lnTo>
                  <a:pt x="12852" y="152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186296" y="7951520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1"/>
                </a:moveTo>
                <a:lnTo>
                  <a:pt x="11404" y="7785"/>
                </a:lnTo>
                <a:lnTo>
                  <a:pt x="7099" y="3174"/>
                </a:lnTo>
                <a:lnTo>
                  <a:pt x="3162" y="444"/>
                </a:lnTo>
                <a:lnTo>
                  <a:pt x="0" y="0"/>
                </a:lnTo>
                <a:lnTo>
                  <a:pt x="8458" y="71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123013" y="7947654"/>
            <a:ext cx="11722" cy="5080"/>
          </a:xfrm>
          <a:custGeom>
            <a:avLst/>
            <a:gdLst/>
            <a:ahLst/>
            <a:cxnLst/>
            <a:rect l="l" t="t" r="r" b="b"/>
            <a:pathLst>
              <a:path w="11722" h="5079">
                <a:moveTo>
                  <a:pt x="6807" y="393"/>
                </a:moveTo>
                <a:lnTo>
                  <a:pt x="0" y="5080"/>
                </a:lnTo>
                <a:lnTo>
                  <a:pt x="4381" y="4470"/>
                </a:lnTo>
                <a:lnTo>
                  <a:pt x="11722" y="0"/>
                </a:lnTo>
                <a:lnTo>
                  <a:pt x="6807" y="39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201863" y="7963470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107058" y="7956735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73"/>
                </a:lnTo>
                <a:lnTo>
                  <a:pt x="0" y="10287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212364" y="7977987"/>
            <a:ext cx="6134" cy="20853"/>
          </a:xfrm>
          <a:custGeom>
            <a:avLst/>
            <a:gdLst/>
            <a:ahLst/>
            <a:cxnLst/>
            <a:rect l="l" t="t" r="r" b="b"/>
            <a:pathLst>
              <a:path w="6134" h="20853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53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096778" y="7972612"/>
            <a:ext cx="6121" cy="11709"/>
          </a:xfrm>
          <a:custGeom>
            <a:avLst/>
            <a:gdLst/>
            <a:ahLst/>
            <a:cxnLst/>
            <a:rect l="l" t="t" r="r" b="b"/>
            <a:pathLst>
              <a:path w="6121" h="11709">
                <a:moveTo>
                  <a:pt x="3403" y="2273"/>
                </a:moveTo>
                <a:lnTo>
                  <a:pt x="0" y="11709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093073" y="7991062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219031" y="8000286"/>
            <a:ext cx="596" cy="13004"/>
          </a:xfrm>
          <a:custGeom>
            <a:avLst/>
            <a:gdLst/>
            <a:ahLst/>
            <a:cxnLst/>
            <a:rect l="l" t="t" r="r" b="b"/>
            <a:pathLst>
              <a:path w="596" h="13004">
                <a:moveTo>
                  <a:pt x="0" y="13004"/>
                </a:moveTo>
                <a:lnTo>
                  <a:pt x="596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093381" y="7998838"/>
            <a:ext cx="1879" cy="26314"/>
          </a:xfrm>
          <a:custGeom>
            <a:avLst/>
            <a:gdLst/>
            <a:ahLst/>
            <a:cxnLst/>
            <a:rect l="l" t="t" r="r" b="b"/>
            <a:pathLst>
              <a:path w="1879" h="26314">
                <a:moveTo>
                  <a:pt x="0" y="22910"/>
                </a:moveTo>
                <a:lnTo>
                  <a:pt x="1879" y="26314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217431" y="8014721"/>
            <a:ext cx="1295" cy="6502"/>
          </a:xfrm>
          <a:custGeom>
            <a:avLst/>
            <a:gdLst/>
            <a:ahLst/>
            <a:cxnLst/>
            <a:rect l="l" t="t" r="r" b="b"/>
            <a:pathLst>
              <a:path w="1295" h="6502">
                <a:moveTo>
                  <a:pt x="0" y="6502"/>
                </a:moveTo>
                <a:lnTo>
                  <a:pt x="1295" y="1206"/>
                </a:lnTo>
                <a:lnTo>
                  <a:pt x="1066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095265" y="8025150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096543" y="8029087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57"/>
                </a:moveTo>
                <a:lnTo>
                  <a:pt x="3556" y="9664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213805" y="8021220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197"/>
                </a:moveTo>
                <a:lnTo>
                  <a:pt x="685" y="7492"/>
                </a:lnTo>
                <a:lnTo>
                  <a:pt x="0" y="11798"/>
                </a:lnTo>
                <a:lnTo>
                  <a:pt x="3263" y="7492"/>
                </a:lnTo>
                <a:lnTo>
                  <a:pt x="3632" y="0"/>
                </a:lnTo>
                <a:lnTo>
                  <a:pt x="1968" y="6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109703" y="8050403"/>
            <a:ext cx="10223" cy="8991"/>
          </a:xfrm>
          <a:custGeom>
            <a:avLst/>
            <a:gdLst/>
            <a:ahLst/>
            <a:cxnLst/>
            <a:rect l="l" t="t" r="r" b="b"/>
            <a:pathLst>
              <a:path w="10223" h="8991">
                <a:moveTo>
                  <a:pt x="914" y="2641"/>
                </a:moveTo>
                <a:lnTo>
                  <a:pt x="10223" y="8991"/>
                </a:lnTo>
                <a:lnTo>
                  <a:pt x="7493" y="5435"/>
                </a:lnTo>
                <a:lnTo>
                  <a:pt x="0" y="0"/>
                </a:lnTo>
                <a:lnTo>
                  <a:pt x="914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200577" y="8041181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184927" y="8056827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124304" y="8062047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81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136015" y="8067269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976503" y="7164980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976503" y="748030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7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1976503" y="7795634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1952086" y="750630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9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40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1952078" y="7477283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63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1952078" y="7506317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960474" y="7572768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965388" y="7475162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5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976728" y="7593404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973780" y="7483332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198"/>
                </a:lnTo>
                <a:lnTo>
                  <a:pt x="33185" y="0"/>
                </a:lnTo>
                <a:lnTo>
                  <a:pt x="17538" y="10198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976728" y="7475161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1976426" y="7456719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50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23"/>
                </a:lnTo>
                <a:lnTo>
                  <a:pt x="96469" y="144462"/>
                </a:lnTo>
                <a:lnTo>
                  <a:pt x="72732" y="154901"/>
                </a:lnTo>
                <a:lnTo>
                  <a:pt x="46875" y="157099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979903" y="7478725"/>
            <a:ext cx="106591" cy="91465"/>
          </a:xfrm>
          <a:custGeom>
            <a:avLst/>
            <a:gdLst/>
            <a:ahLst/>
            <a:cxnLst/>
            <a:rect l="l" t="t" r="r" b="b"/>
            <a:pathLst>
              <a:path w="106591" h="91465">
                <a:moveTo>
                  <a:pt x="0" y="29552"/>
                </a:moveTo>
                <a:lnTo>
                  <a:pt x="11417" y="14808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587"/>
                </a:lnTo>
                <a:lnTo>
                  <a:pt x="45212" y="0"/>
                </a:lnTo>
                <a:lnTo>
                  <a:pt x="63804" y="1587"/>
                </a:lnTo>
                <a:lnTo>
                  <a:pt x="80899" y="9067"/>
                </a:lnTo>
                <a:lnTo>
                  <a:pt x="94653" y="21691"/>
                </a:lnTo>
                <a:lnTo>
                  <a:pt x="103492" y="38099"/>
                </a:lnTo>
                <a:lnTo>
                  <a:pt x="106591" y="56540"/>
                </a:lnTo>
                <a:lnTo>
                  <a:pt x="103492" y="74993"/>
                </a:lnTo>
                <a:lnTo>
                  <a:pt x="94653" y="913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43710" y="7480305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49153" y="7611470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059284" y="758274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60795" y="7487790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060795" y="7487790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74326" y="758364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6"/>
                </a:moveTo>
                <a:lnTo>
                  <a:pt x="17614" y="0"/>
                </a:lnTo>
                <a:lnTo>
                  <a:pt x="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72891" y="760096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074555" y="755816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074561" y="7500411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083550" y="7517803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104269" y="7509638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099044" y="7500037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916173" y="7000932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63"/>
                </a:lnTo>
                <a:lnTo>
                  <a:pt x="8013" y="2031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962818" y="7055505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738208" y="6969472"/>
            <a:ext cx="583031" cy="186055"/>
          </a:xfrm>
          <a:custGeom>
            <a:avLst/>
            <a:gdLst/>
            <a:ahLst/>
            <a:cxnLst/>
            <a:rect l="l" t="t" r="r" b="b"/>
            <a:pathLst>
              <a:path w="583031" h="186054">
                <a:moveTo>
                  <a:pt x="336042" y="185978"/>
                </a:moveTo>
                <a:lnTo>
                  <a:pt x="583031" y="185978"/>
                </a:lnTo>
                <a:lnTo>
                  <a:pt x="583031" y="0"/>
                </a:lnTo>
                <a:lnTo>
                  <a:pt x="0" y="76"/>
                </a:lnTo>
                <a:lnTo>
                  <a:pt x="0" y="186055"/>
                </a:lnTo>
                <a:lnTo>
                  <a:pt x="55714" y="186055"/>
                </a:lnTo>
                <a:lnTo>
                  <a:pt x="0" y="1860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750382" y="715552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793927" y="715552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818115" y="6976125"/>
            <a:ext cx="172224" cy="172745"/>
          </a:xfrm>
          <a:custGeom>
            <a:avLst/>
            <a:gdLst/>
            <a:ahLst/>
            <a:cxnLst/>
            <a:rect l="l" t="t" r="r" b="b"/>
            <a:pathLst>
              <a:path w="172224" h="172745">
                <a:moveTo>
                  <a:pt x="1892" y="106146"/>
                </a:moveTo>
                <a:lnTo>
                  <a:pt x="76" y="100698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45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822804" y="6980899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83"/>
                </a:lnTo>
                <a:lnTo>
                  <a:pt x="47929" y="156717"/>
                </a:lnTo>
                <a:lnTo>
                  <a:pt x="25323" y="141897"/>
                </a:lnTo>
                <a:lnTo>
                  <a:pt x="8763" y="120649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836798" y="7020580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0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3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836790" y="7055509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839512" y="7081667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840649" y="701490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52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838380" y="7038046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846167" y="7003191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848050" y="709035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7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863554" y="6997141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63551" y="7000624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4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880942" y="700152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880942" y="6995034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881550" y="715552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887896" y="7123549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880942" y="700357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889636" y="6999716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915641" y="7124153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1907094" y="6995781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919424" y="7112055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924486" y="699865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34618" y="7092553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939836" y="701188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934696" y="7003199"/>
            <a:ext cx="15875" cy="11709"/>
          </a:xfrm>
          <a:custGeom>
            <a:avLst/>
            <a:gdLst/>
            <a:ahLst/>
            <a:cxnLst/>
            <a:rect l="l" t="t" r="r" b="b"/>
            <a:pathLst>
              <a:path w="15875" h="11709">
                <a:moveTo>
                  <a:pt x="5968" y="2565"/>
                </a:moveTo>
                <a:lnTo>
                  <a:pt x="0" y="0"/>
                </a:lnTo>
                <a:lnTo>
                  <a:pt x="5968" y="2565"/>
                </a:lnTo>
                <a:lnTo>
                  <a:pt x="15874" y="11709"/>
                </a:lnTo>
                <a:lnTo>
                  <a:pt x="12623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933181" y="7002514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0" y="0"/>
                </a:moveTo>
                <a:lnTo>
                  <a:pt x="1511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1950571" y="701491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944293" y="7014837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959113" y="7081441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1954345" y="7026482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1967731" y="707924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1966067" y="7055509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1965840" y="7052183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1961001" y="7038047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070320" y="697613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074256" y="7155451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074929" y="6980810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50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22"/>
                </a:lnTo>
                <a:lnTo>
                  <a:pt x="25323" y="21399"/>
                </a:lnTo>
                <a:lnTo>
                  <a:pt x="47929" y="6654"/>
                </a:lnTo>
                <a:lnTo>
                  <a:pt x="74091" y="0"/>
                </a:lnTo>
                <a:lnTo>
                  <a:pt x="100926" y="2273"/>
                </a:lnTo>
                <a:lnTo>
                  <a:pt x="125653" y="13080"/>
                </a:lnTo>
                <a:lnTo>
                  <a:pt x="145529" y="31381"/>
                </a:lnTo>
                <a:lnTo>
                  <a:pt x="158381" y="55041"/>
                </a:lnTo>
                <a:lnTo>
                  <a:pt x="162763" y="81648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53" y="150304"/>
                </a:lnTo>
                <a:lnTo>
                  <a:pt x="101003" y="161112"/>
                </a:lnTo>
                <a:lnTo>
                  <a:pt x="74091" y="163372"/>
                </a:lnTo>
                <a:lnTo>
                  <a:pt x="47929" y="156717"/>
                </a:lnTo>
                <a:lnTo>
                  <a:pt x="25323" y="141985"/>
                </a:lnTo>
                <a:lnTo>
                  <a:pt x="8775" y="120738"/>
                </a:lnTo>
                <a:lnTo>
                  <a:pt x="4991" y="1095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092018" y="702110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7"/>
                </a:lnTo>
                <a:lnTo>
                  <a:pt x="15189" y="0"/>
                </a:lnTo>
                <a:lnTo>
                  <a:pt x="6946" y="10667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092780" y="7038041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093831" y="7032985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098292" y="7016050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100183" y="7090360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100863" y="7012423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110992" y="7105783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109486" y="7004397"/>
            <a:ext cx="23888" cy="16179"/>
          </a:xfrm>
          <a:custGeom>
            <a:avLst/>
            <a:gdLst/>
            <a:ahLst/>
            <a:cxnLst/>
            <a:rect l="l" t="t" r="r" b="b"/>
            <a:pathLst>
              <a:path w="23888" h="16179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79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115529" y="7006751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116738" y="699813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7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8"/>
                </a:lnTo>
                <a:lnTo>
                  <a:pt x="98285" y="39916"/>
                </a:lnTo>
                <a:lnTo>
                  <a:pt x="90043" y="24638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124600" y="7003343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129817" y="7000246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133370" y="699971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13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140024" y="7001451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142063" y="6998124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150455" y="6998129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171552" y="711734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171547" y="700145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168147" y="699956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171625" y="699986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185535" y="708166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6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181987" y="7005391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185535" y="700599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185912" y="7111749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51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191129" y="7038045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202997" y="7021868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2194907" y="701189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2202997" y="710063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2210257" y="7029352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217966" y="7061252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217961" y="7052113"/>
            <a:ext cx="838" cy="10350"/>
          </a:xfrm>
          <a:custGeom>
            <a:avLst/>
            <a:gdLst/>
            <a:ahLst/>
            <a:cxnLst/>
            <a:rect l="l" t="t" r="r" b="b"/>
            <a:pathLst>
              <a:path w="838" h="10350">
                <a:moveTo>
                  <a:pt x="838" y="1035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211692" y="7033812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263857" y="7155451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918138" y="7316480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959113" y="7347703"/>
            <a:ext cx="7937" cy="60020"/>
          </a:xfrm>
          <a:custGeom>
            <a:avLst/>
            <a:gdLst/>
            <a:ahLst/>
            <a:cxnLst/>
            <a:rect l="l" t="t" r="r" b="b"/>
            <a:pathLst>
              <a:path w="7937" h="60020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738205" y="7284726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738215" y="747070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793927" y="747062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818195" y="729130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1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36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822883" y="7296064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1511" y="99644"/>
                </a:moveTo>
                <a:lnTo>
                  <a:pt x="8686" y="120662"/>
                </a:lnTo>
                <a:lnTo>
                  <a:pt x="25323" y="141909"/>
                </a:lnTo>
                <a:lnTo>
                  <a:pt x="47853" y="156654"/>
                </a:lnTo>
                <a:lnTo>
                  <a:pt x="74015" y="163296"/>
                </a:lnTo>
                <a:lnTo>
                  <a:pt x="100926" y="161112"/>
                </a:lnTo>
                <a:lnTo>
                  <a:pt x="125641" y="150215"/>
                </a:lnTo>
                <a:lnTo>
                  <a:pt x="145453" y="131927"/>
                </a:lnTo>
                <a:lnTo>
                  <a:pt x="158305" y="108267"/>
                </a:lnTo>
                <a:lnTo>
                  <a:pt x="162763" y="81648"/>
                </a:lnTo>
                <a:lnTo>
                  <a:pt x="158305" y="55041"/>
                </a:lnTo>
                <a:lnTo>
                  <a:pt x="145453" y="31305"/>
                </a:lnTo>
                <a:lnTo>
                  <a:pt x="125641" y="13004"/>
                </a:lnTo>
                <a:lnTo>
                  <a:pt x="100926" y="2197"/>
                </a:lnTo>
                <a:lnTo>
                  <a:pt x="74015" y="0"/>
                </a:lnTo>
                <a:lnTo>
                  <a:pt x="47853" y="6578"/>
                </a:lnTo>
                <a:lnTo>
                  <a:pt x="25247" y="21323"/>
                </a:lnTo>
                <a:lnTo>
                  <a:pt x="8686" y="42646"/>
                </a:lnTo>
                <a:lnTo>
                  <a:pt x="0" y="68122"/>
                </a:lnTo>
                <a:lnTo>
                  <a:pt x="0" y="95110"/>
                </a:lnTo>
                <a:lnTo>
                  <a:pt x="1511" y="996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836868" y="7369556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63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836867" y="733462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840649" y="7316406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5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842390" y="7388228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838833" y="7352083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846167" y="731836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853952" y="7330169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854861" y="747062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863554" y="7324792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863554" y="731021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16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16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6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1869225" y="7316704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1887903" y="7438725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1889636" y="7438952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1880937" y="731232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1889636" y="7314892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1907099" y="7310885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1919424" y="7427080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1933181" y="7317690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1924490" y="731383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1936433" y="741317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1938096" y="7325931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1954884" y="740772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1950571" y="7330013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1946109" y="7325931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1954651" y="7341957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1960246" y="739593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1965840" y="7367283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1960624" y="735208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1961073" y="7343396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1968640" y="7360789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070322" y="7291302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22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34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74326" y="7470628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074322" y="7470628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075008" y="729599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1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8"/>
                </a:lnTo>
                <a:lnTo>
                  <a:pt x="25323" y="141973"/>
                </a:lnTo>
                <a:lnTo>
                  <a:pt x="8762" y="120650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074326" y="728465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092093" y="731330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7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85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7"/>
                </a:lnTo>
                <a:lnTo>
                  <a:pt x="6883" y="95110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092779" y="735723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3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092093" y="7352083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094208" y="7318517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096175" y="7317160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67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101769" y="7334631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112054" y="731481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110765" y="7331297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118553" y="7317168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140023" y="7316628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135038" y="7313307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159454" y="7314062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171548" y="7432528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171555" y="731663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579" y="4000"/>
                </a:moveTo>
                <a:lnTo>
                  <a:pt x="13982" y="6197"/>
                </a:lnTo>
                <a:lnTo>
                  <a:pt x="9601" y="33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176840" y="7317313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185535" y="7415749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185537" y="7322830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198537" y="733129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194229" y="7326459"/>
            <a:ext cx="23355" cy="34328"/>
          </a:xfrm>
          <a:custGeom>
            <a:avLst/>
            <a:gdLst/>
            <a:ahLst/>
            <a:cxnLst/>
            <a:rect l="l" t="t" r="r" b="b"/>
            <a:pathLst>
              <a:path w="23355" h="34328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202997" y="733704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2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209726" y="7343394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11692" y="7470628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217966" y="7367283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219101" y="736955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960699" y="768245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140094" y="7747702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140099" y="7629991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738279" y="776547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738284" y="7744598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738284" y="765229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738208" y="761374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738208" y="760791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738208" y="7607922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738205" y="759990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1745467" y="778580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1785081" y="759990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1793927" y="778580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1793921" y="759990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1818199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822874" y="7611168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8"/>
                </a:moveTo>
                <a:lnTo>
                  <a:pt x="0" y="95186"/>
                </a:lnTo>
                <a:lnTo>
                  <a:pt x="0" y="68199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1"/>
                </a:lnTo>
                <a:lnTo>
                  <a:pt x="145542" y="31369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8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836860" y="769229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8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4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836867" y="7625303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836867" y="766612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840651" y="7630066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838834" y="770974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842235" y="7654714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854861" y="778580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846620" y="765471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868617" y="762750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890395" y="7758435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889636" y="762530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907099" y="7756321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919499" y="7742410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919499" y="763180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915798" y="762682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33181" y="763279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24486" y="7633547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38171" y="772713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40741" y="763611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1936358" y="7639972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1955786" y="7711264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1952988" y="765494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1950571" y="7645189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965916" y="7682459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964551" y="7703251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964557" y="771844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966520" y="769031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960252" y="7666127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968638" y="7703249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070324" y="7606475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074326" y="7785806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075009" y="7611174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6121" y="112941"/>
                </a:moveTo>
                <a:lnTo>
                  <a:pt x="0" y="95173"/>
                </a:lnTo>
                <a:lnTo>
                  <a:pt x="0" y="68186"/>
                </a:lnTo>
                <a:lnTo>
                  <a:pt x="8762" y="42633"/>
                </a:lnTo>
                <a:lnTo>
                  <a:pt x="25323" y="21386"/>
                </a:lnTo>
                <a:lnTo>
                  <a:pt x="47929" y="6642"/>
                </a:lnTo>
                <a:lnTo>
                  <a:pt x="74079" y="0"/>
                </a:lnTo>
                <a:lnTo>
                  <a:pt x="100926" y="2184"/>
                </a:lnTo>
                <a:lnTo>
                  <a:pt x="125641" y="13080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41" y="150291"/>
                </a:lnTo>
                <a:lnTo>
                  <a:pt x="101003" y="161099"/>
                </a:lnTo>
                <a:lnTo>
                  <a:pt x="74079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6121" y="1129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074327" y="7599829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092093" y="7695989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097234" y="770098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5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092854" y="764639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092093" y="7695992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092093" y="7628478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110841" y="7631807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109561" y="763710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124598" y="7631278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2"/>
                </a:lnTo>
                <a:lnTo>
                  <a:pt x="0" y="5816"/>
                </a:lnTo>
                <a:lnTo>
                  <a:pt x="5295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133370" y="763128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182209" y="7747698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182588" y="763603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155596" y="7628862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171625" y="7631805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176840" y="763248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4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185535" y="7638006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191205" y="773696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2185610" y="763626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194229" y="773696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1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202997" y="773084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201943" y="7648661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201788" y="7648514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202997" y="7652143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213879" y="7666127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218042" y="7682462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215776" y="7708698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217440" y="7674832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263857" y="7785806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303245" y="7599829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307402" y="7599829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1952087" y="777189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1952077" y="7836156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1952081" y="783743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976426" y="7908428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973858" y="784107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973858" y="785974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973851" y="7814155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973855" y="782421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976729" y="7908579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979903" y="7814157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980129" y="7795033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984288" y="778580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993813" y="7893762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996610" y="7795025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996610" y="7798504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1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997819" y="777824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007044" y="7902380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007044" y="779389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025111" y="7883409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025114" y="7906084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049456" y="7897917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065027" y="780682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3"/>
                </a:lnTo>
                <a:lnTo>
                  <a:pt x="18376" y="250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065030" y="780682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074555" y="7831993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075159" y="7883400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2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074555" y="781559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2081886" y="7898829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2082943" y="7793748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092018" y="787599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091947" y="7802054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375819" y="7948042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375819" y="743313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1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372572" y="7395709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13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379903" y="7903899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7"/>
                </a:lnTo>
                <a:lnTo>
                  <a:pt x="609" y="6413"/>
                </a:lnTo>
                <a:lnTo>
                  <a:pt x="825" y="6350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383002" y="7880149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379223" y="787447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3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378308" y="7689869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3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383455" y="7710204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5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3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384968" y="7690096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381948" y="763180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699"/>
                </a:lnTo>
                <a:lnTo>
                  <a:pt x="1663" y="16332"/>
                </a:lnTo>
                <a:lnTo>
                  <a:pt x="1816" y="16636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379828" y="738693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901"/>
                </a:lnTo>
                <a:lnTo>
                  <a:pt x="520" y="31369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383377" y="7195292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45"/>
                </a:lnTo>
                <a:lnTo>
                  <a:pt x="1816" y="7404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378309" y="7173673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84"/>
                </a:lnTo>
                <a:lnTo>
                  <a:pt x="381" y="2489"/>
                </a:lnTo>
                <a:lnTo>
                  <a:pt x="457" y="1892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384672" y="7174735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397900" y="7700982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389047" y="763346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5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393511" y="7616619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3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395856" y="7608147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397518" y="7138146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8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389056" y="7118484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5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390413" y="7103584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1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403791" y="7350497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400767" y="720042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0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403111" y="710026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396309" y="7093237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76"/>
                </a:lnTo>
                <a:lnTo>
                  <a:pt x="16256" y="520"/>
                </a:lnTo>
                <a:lnTo>
                  <a:pt x="22453" y="76"/>
                </a:lnTo>
                <a:lnTo>
                  <a:pt x="23812" y="0"/>
                </a:lnTo>
                <a:lnTo>
                  <a:pt x="24193" y="76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411806" y="766529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408101" y="765735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9"/>
                </a:lnTo>
                <a:lnTo>
                  <a:pt x="34696" y="8013"/>
                </a:lnTo>
                <a:lnTo>
                  <a:pt x="36664" y="8763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403111" y="745535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416796" y="7865642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411806" y="7872818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411806" y="745543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411810" y="7150393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67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0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424428" y="7934278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23680" y="792789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423599" y="7412946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01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23220" y="741801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62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29268" y="766885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50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37968" y="7412968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54067" y="737106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40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39474" y="7187431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46658" y="792785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46665" y="7667792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448016" y="7610339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453162" y="7158622"/>
            <a:ext cx="4686" cy="10287"/>
          </a:xfrm>
          <a:custGeom>
            <a:avLst/>
            <a:gdLst/>
            <a:ahLst/>
            <a:cxnLst/>
            <a:rect l="l" t="t" r="r" b="b"/>
            <a:pathLst>
              <a:path w="4686" h="10286">
                <a:moveTo>
                  <a:pt x="4610" y="10286"/>
                </a:moveTo>
                <a:lnTo>
                  <a:pt x="4686" y="9601"/>
                </a:lnTo>
                <a:lnTo>
                  <a:pt x="4610" y="9461"/>
                </a:lnTo>
                <a:lnTo>
                  <a:pt x="4381" y="8775"/>
                </a:lnTo>
                <a:lnTo>
                  <a:pt x="3098" y="5143"/>
                </a:lnTo>
                <a:lnTo>
                  <a:pt x="1435" y="1587"/>
                </a:lnTo>
                <a:lnTo>
                  <a:pt x="977" y="761"/>
                </a:lnTo>
                <a:lnTo>
                  <a:pt x="749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453989" y="709648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901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447942" y="7095347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5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460796" y="7367131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88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461394" y="7354286"/>
            <a:ext cx="685" cy="15265"/>
          </a:xfrm>
          <a:custGeom>
            <a:avLst/>
            <a:gdLst/>
            <a:ahLst/>
            <a:cxnLst/>
            <a:rect l="l" t="t" r="r" b="b"/>
            <a:pathLst>
              <a:path w="685" h="15265">
                <a:moveTo>
                  <a:pt x="685" y="15265"/>
                </a:moveTo>
                <a:lnTo>
                  <a:pt x="685" y="3251"/>
                </a:lnTo>
                <a:lnTo>
                  <a:pt x="685" y="2489"/>
                </a:lnTo>
                <a:lnTo>
                  <a:pt x="533" y="1650"/>
                </a:lnTo>
                <a:lnTo>
                  <a:pt x="381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602397" y="7387245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7"/>
                </a:lnTo>
                <a:lnTo>
                  <a:pt x="76" y="29552"/>
                </a:lnTo>
                <a:lnTo>
                  <a:pt x="0" y="28574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605418" y="735715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73"/>
                </a:lnTo>
                <a:lnTo>
                  <a:pt x="11264" y="9144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602396" y="7129824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614792" y="797057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613656" y="7872450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614946" y="771957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1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1"/>
                </a:lnTo>
                <a:lnTo>
                  <a:pt x="2489" y="761"/>
                </a:lnTo>
                <a:lnTo>
                  <a:pt x="1282" y="533"/>
                </a:lnTo>
                <a:lnTo>
                  <a:pt x="673" y="380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614791" y="7713115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614791" y="76163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1"/>
                </a:lnTo>
                <a:lnTo>
                  <a:pt x="533" y="38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618647" y="7609925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636791" y="7199307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639287" y="7357755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1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4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296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638075" y="7350644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644956" y="7093153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652515" y="7872361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655542" y="7867378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0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671789" y="740772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59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50"/>
                </a:lnTo>
                <a:lnTo>
                  <a:pt x="9004" y="32740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664231" y="7103437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21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687972" y="711394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687979" y="7371443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5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25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327662" y="798886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327662" y="7971401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2327662" y="794524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2327662" y="789792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2327662" y="7858229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2327662" y="7788222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2327586" y="7718451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2327587" y="769228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2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2327587" y="743932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2327587" y="734044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2327587" y="740879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2327511" y="7001002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1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2375438" y="7945248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3"/>
                </a:moveTo>
                <a:lnTo>
                  <a:pt x="0" y="0"/>
                </a:lnTo>
                <a:lnTo>
                  <a:pt x="381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2430927" y="7977981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2373181" y="792724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2373175" y="7897619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2376426" y="7888320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2375818" y="789860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2375438" y="743056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398196" y="745792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373175" y="7395711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374005" y="736108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7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375593" y="7382786"/>
            <a:ext cx="838" cy="4152"/>
          </a:xfrm>
          <a:custGeom>
            <a:avLst/>
            <a:gdLst/>
            <a:ahLst/>
            <a:cxnLst/>
            <a:rect l="l" t="t" r="r" b="b"/>
            <a:pathLst>
              <a:path w="838" h="4152">
                <a:moveTo>
                  <a:pt x="0" y="4152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377031" y="7381419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375742" y="738368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378163" y="795205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2381265" y="7936556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8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380885" y="7910013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381490" y="790162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6"/>
                </a:moveTo>
                <a:lnTo>
                  <a:pt x="1511" y="0"/>
                </a:lnTo>
                <a:lnTo>
                  <a:pt x="1206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396011" y="788015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393732" y="7874483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379223" y="7688351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2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380734" y="7720110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379073" y="771829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383462" y="771920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385573" y="7710205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380734" y="7720110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382172" y="772026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379299" y="771889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2382549" y="768843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2386704" y="769780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2380740" y="7688356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2378918" y="7689869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2378692" y="7691153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385573" y="7651690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382020" y="7615552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383455" y="7626974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3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385724" y="744847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2380432" y="7441145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2381189" y="7421871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2382625" y="737710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2380809" y="7393893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2385498" y="7195291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2379228" y="7203914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2378990" y="720338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2382920" y="7204895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2380508" y="7173367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2380664" y="720511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2385498" y="7195292"/>
            <a:ext cx="1130" cy="901"/>
          </a:xfrm>
          <a:custGeom>
            <a:avLst/>
            <a:gdLst/>
            <a:ahLst/>
            <a:cxnLst/>
            <a:rect l="l" t="t" r="r" b="b"/>
            <a:pathLst>
              <a:path w="1130" h="901">
                <a:moveTo>
                  <a:pt x="0" y="0"/>
                </a:moveTo>
                <a:lnTo>
                  <a:pt x="1130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386862" y="7183658"/>
            <a:ext cx="20408" cy="15113"/>
          </a:xfrm>
          <a:custGeom>
            <a:avLst/>
            <a:gdLst/>
            <a:ahLst/>
            <a:cxnLst/>
            <a:rect l="l" t="t" r="r" b="b"/>
            <a:pathLst>
              <a:path w="20408" h="15113">
                <a:moveTo>
                  <a:pt x="20408" y="15113"/>
                </a:moveTo>
                <a:lnTo>
                  <a:pt x="11036" y="11557"/>
                </a:lnTo>
                <a:lnTo>
                  <a:pt x="3238" y="51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2381942" y="717336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2384742" y="7174881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378919" y="7174957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384893" y="7175183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378616" y="717616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382020" y="712287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381944" y="7116058"/>
            <a:ext cx="1206" cy="7112"/>
          </a:xfrm>
          <a:custGeom>
            <a:avLst/>
            <a:gdLst/>
            <a:ahLst/>
            <a:cxnLst/>
            <a:rect l="l" t="t" r="r" b="b"/>
            <a:pathLst>
              <a:path w="1206" h="7111">
                <a:moveTo>
                  <a:pt x="0" y="7111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383078" y="7112060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383381" y="7100571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389428" y="7966792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394418" y="7962028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385724" y="7951368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387238" y="789209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385875" y="7879101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394418" y="7866774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385724" y="771035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448245" y="770097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386935" y="769863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389423" y="763997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391013" y="764549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394418" y="765033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389125" y="7625378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394418" y="761427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387008" y="7449690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387008" y="7361087"/>
            <a:ext cx="18973" cy="17157"/>
          </a:xfrm>
          <a:custGeom>
            <a:avLst/>
            <a:gdLst/>
            <a:ahLst/>
            <a:cxnLst/>
            <a:rect l="l" t="t" r="r" b="b"/>
            <a:pathLst>
              <a:path w="18973" h="17157">
                <a:moveTo>
                  <a:pt x="0" y="17157"/>
                </a:moveTo>
                <a:lnTo>
                  <a:pt x="1892" y="14211"/>
                </a:lnTo>
                <a:lnTo>
                  <a:pt x="11264" y="4152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391771" y="7358735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385730" y="7195444"/>
            <a:ext cx="8686" cy="5676"/>
          </a:xfrm>
          <a:custGeom>
            <a:avLst/>
            <a:gdLst/>
            <a:ahLst/>
            <a:cxnLst/>
            <a:rect l="l" t="t" r="r" b="b"/>
            <a:pathLst>
              <a:path w="8686" h="5676">
                <a:moveTo>
                  <a:pt x="7327" y="4914"/>
                </a:moveTo>
                <a:lnTo>
                  <a:pt x="8686" y="5676"/>
                </a:lnTo>
                <a:lnTo>
                  <a:pt x="2870" y="2501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386782" y="7183273"/>
            <a:ext cx="152" cy="533"/>
          </a:xfrm>
          <a:custGeom>
            <a:avLst/>
            <a:gdLst/>
            <a:ahLst/>
            <a:cxnLst/>
            <a:rect l="l" t="t" r="r" b="b"/>
            <a:pathLst>
              <a:path w="152" h="533">
                <a:moveTo>
                  <a:pt x="0" y="0"/>
                </a:move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386479" y="7137838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389427" y="7125288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51"/>
                </a:lnTo>
                <a:lnTo>
                  <a:pt x="685" y="3708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392523" y="7133296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385724" y="7137006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389125" y="711092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402959" y="710359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394262" y="709701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396309" y="7963994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50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398349" y="7874632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394418" y="765894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398803" y="761964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396305" y="7449012"/>
            <a:ext cx="4914" cy="2565"/>
          </a:xfrm>
          <a:custGeom>
            <a:avLst/>
            <a:gdLst/>
            <a:ahLst/>
            <a:cxnLst/>
            <a:rect l="l" t="t" r="r" b="b"/>
            <a:pathLst>
              <a:path w="4914" h="2565">
                <a:moveTo>
                  <a:pt x="4914" y="25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403111" y="7359726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394418" y="7354201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454897" y="7359567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394418" y="7201115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444164" y="7168912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396158" y="7136930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398730" y="7104346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435318" y="7104272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403111" y="771217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445147" y="7666892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406891" y="7615403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462080" y="7439331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407577" y="7454750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2403109" y="7197261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2406968" y="7198771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2411807" y="7970340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2411806" y="797775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2454972" y="7867530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1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2441820" y="7876825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2411799" y="7720717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1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2420499" y="7608523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2411806" y="735790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2411807" y="7199224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444390" y="7160291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411806" y="7150388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413092" y="7143432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426698" y="7935111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422997" y="7930282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429268" y="797147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423901" y="7933829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424057" y="7933978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423217" y="792959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422994" y="7931866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423220" y="7932770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421262" y="7721243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429269" y="770778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426547" y="7616084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429268" y="7617066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6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8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430555" y="7413021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423142" y="741461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422917" y="7415289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433052" y="742020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425037" y="7413398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423146" y="741786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424432" y="741937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420499" y="7195066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422390" y="7152655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429268" y="7153940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420499" y="7093611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429268" y="7873652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429273" y="7609804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429266" y="7358736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431389" y="735193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431237" y="7358971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430409" y="7198014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431688" y="7146984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434183" y="7095653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437955" y="7973670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437963" y="7970719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1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46658" y="7878794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444084" y="7674822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446658" y="7677393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57"/>
                </a:lnTo>
                <a:lnTo>
                  <a:pt x="4686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441442" y="767308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445299" y="7629237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437963" y="7462763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437966" y="7455811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437963" y="742020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469484" y="7413854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00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455652" y="7377795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439017" y="736077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6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446658" y="717760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445599" y="718932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446658" y="7162483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442648" y="7110246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445223" y="711425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446658" y="7945252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8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454972" y="7963315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469489" y="792876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454819" y="7935116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454973" y="788968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1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455124" y="7869873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455050" y="787040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452480" y="769984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449828" y="7692294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49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450367" y="768358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448474" y="769863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451420" y="769001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449384" y="768155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451193" y="764178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453915" y="7615326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448623" y="764042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447866" y="7637625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446658" y="7614498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454743" y="761373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447867" y="761373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449983" y="7610031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449151" y="761078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451877" y="7610107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454595" y="761252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454972" y="7432224"/>
            <a:ext cx="0" cy="15341"/>
          </a:xfrm>
          <a:custGeom>
            <a:avLst/>
            <a:gdLst/>
            <a:ahLst/>
            <a:cxnLst/>
            <a:rect l="l" t="t" r="r" b="b"/>
            <a:pathLst>
              <a:path h="15341">
                <a:moveTo>
                  <a:pt x="0" y="0"/>
                </a:moveTo>
                <a:lnTo>
                  <a:pt x="0" y="153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454746" y="7373785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450287" y="7366528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454896" y="7354503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0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455358" y="7352616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66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54973" y="7355414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51647" y="719076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4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449831" y="7182290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451268" y="7176091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450362" y="7168909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448093" y="7123927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12"/>
                </a:lnTo>
                <a:lnTo>
                  <a:pt x="5143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50061" y="7126875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451193" y="712710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453462" y="712498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448542" y="712550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452706" y="712664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453990" y="709648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447867" y="712317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447791" y="709913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454897" y="710033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454669" y="7098520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449535" y="7095128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451345" y="709512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447942" y="7097923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454520" y="709754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462159" y="7934888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458528" y="7894063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460264" y="789278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461173" y="7875468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461552" y="7891412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459807" y="7867759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4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458149" y="786752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462004" y="787092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455806" y="786866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457618" y="7682390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2462076" y="7419976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2462080" y="742436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2458452" y="7378391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2455655" y="737779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2457770" y="735254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2458453" y="7352539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2461929" y="735593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2457316" y="7166792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2470396" y="7930126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2468209" y="7934283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2470094" y="792929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2465707" y="7928008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2469034" y="793277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2467898" y="7928234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2468507" y="7418768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2465179" y="7419226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2470094" y="7414383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2470848" y="741665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2465631" y="7413021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2491925" y="7924421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2491849" y="766700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491856" y="7409508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491773" y="715201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574119" y="741015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611546" y="7441298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2623718" y="735715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603298" y="7413859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605418" y="7125288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609427" y="7178887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607993" y="743275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607011" y="743055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609731" y="7395704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610711" y="7413172"/>
            <a:ext cx="36055" cy="43929"/>
          </a:xfrm>
          <a:custGeom>
            <a:avLst/>
            <a:gdLst/>
            <a:ahLst/>
            <a:cxnLst/>
            <a:rect l="l" t="t" r="r" b="b"/>
            <a:pathLst>
              <a:path w="36055" h="43929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90"/>
                </a:lnTo>
                <a:lnTo>
                  <a:pt x="32588" y="43548"/>
                </a:lnTo>
                <a:lnTo>
                  <a:pt x="36055" y="43929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611768" y="7378246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605262" y="7168908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610862" y="7182290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609950" y="7151442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603300" y="7156587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609724" y="714471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0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609726" y="7125294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607604" y="7107826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1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613353" y="7972308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614490" y="7976694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1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614104" y="7976312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1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618722" y="7977753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2613960" y="797156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2618341" y="7970647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615015" y="797125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613352" y="786903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2616001" y="7867529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2613955" y="786783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2618268" y="78745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2618647" y="786745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2618647" y="7874634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2613356" y="7715492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2614409" y="7719122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2614942" y="7719579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2645335" y="7692283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2613510" y="7714060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2613357" y="7717008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2645335" y="761714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2614792" y="7616310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2613356" y="7613888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2613357" y="7611617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2614565" y="7616084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2616079" y="761683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2615929" y="761003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2682373" y="761056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2613964" y="7610334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2617589" y="7448022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2615164" y="7430564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2618571" y="7367590"/>
            <a:ext cx="8851" cy="10655"/>
          </a:xfrm>
          <a:custGeom>
            <a:avLst/>
            <a:gdLst/>
            <a:ahLst/>
            <a:cxnLst/>
            <a:rect l="l" t="t" r="r" b="b"/>
            <a:pathLst>
              <a:path w="8851" h="10655">
                <a:moveTo>
                  <a:pt x="0" y="10655"/>
                </a:moveTo>
                <a:lnTo>
                  <a:pt x="1130" y="8382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2613734" y="7186372"/>
            <a:ext cx="23063" cy="18453"/>
          </a:xfrm>
          <a:custGeom>
            <a:avLst/>
            <a:gdLst/>
            <a:ahLst/>
            <a:cxnLst/>
            <a:rect l="l" t="t" r="r" b="b"/>
            <a:pathLst>
              <a:path w="23063" h="18453">
                <a:moveTo>
                  <a:pt x="0" y="0"/>
                </a:moveTo>
                <a:lnTo>
                  <a:pt x="10058" y="11112"/>
                </a:lnTo>
                <a:lnTo>
                  <a:pt x="23063" y="184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2675425" y="719899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616305" y="710042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617061" y="7102382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620688" y="7874634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2"/>
                </a:lnTo>
                <a:lnTo>
                  <a:pt x="17386" y="9601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620693" y="7451504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626433" y="7446360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625603" y="735979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687142" y="7386863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623713" y="718637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620689" y="7183502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622881" y="7093760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5"/>
                </a:moveTo>
                <a:lnTo>
                  <a:pt x="11874" y="2654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629383" y="7458148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629382" y="7352162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634292" y="7203455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638075" y="720504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630826" y="7192945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643303" y="7945239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638075" y="745452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664235" y="7352995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639213" y="7101323"/>
            <a:ext cx="6045" cy="990"/>
          </a:xfrm>
          <a:custGeom>
            <a:avLst/>
            <a:gdLst/>
            <a:ahLst/>
            <a:cxnLst/>
            <a:rect l="l" t="t" r="r" b="b"/>
            <a:pathLst>
              <a:path w="6045" h="990">
                <a:moveTo>
                  <a:pt x="6045" y="0"/>
                </a:move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664231" y="7095502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652515" y="794524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399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652515" y="7970647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652515" y="787463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684269" y="7870779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682982" y="7868284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652445" y="7696300"/>
            <a:ext cx="29184" cy="17157"/>
          </a:xfrm>
          <a:custGeom>
            <a:avLst/>
            <a:gdLst/>
            <a:ahLst/>
            <a:cxnLst/>
            <a:rect l="l" t="t" r="r" b="b"/>
            <a:pathLst>
              <a:path w="29184" h="17157">
                <a:moveTo>
                  <a:pt x="26682" y="16929"/>
                </a:moveTo>
                <a:lnTo>
                  <a:pt x="29184" y="17157"/>
                </a:lnTo>
                <a:lnTo>
                  <a:pt x="26682" y="16929"/>
                </a:lnTo>
                <a:lnTo>
                  <a:pt x="0" y="16929"/>
                </a:lnTo>
                <a:lnTo>
                  <a:pt x="0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658105" y="7692283"/>
            <a:ext cx="0" cy="30097"/>
          </a:xfrm>
          <a:custGeom>
            <a:avLst/>
            <a:gdLst/>
            <a:ahLst/>
            <a:cxnLst/>
            <a:rect l="l" t="t" r="r" b="b"/>
            <a:pathLst>
              <a:path h="30097">
                <a:moveTo>
                  <a:pt x="0" y="0"/>
                </a:moveTo>
                <a:lnTo>
                  <a:pt x="0" y="30097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652439" y="761714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689030" y="7395709"/>
            <a:ext cx="2565" cy="12014"/>
          </a:xfrm>
          <a:custGeom>
            <a:avLst/>
            <a:gdLst/>
            <a:ahLst/>
            <a:cxnLst/>
            <a:rect l="l" t="t" r="r" b="b"/>
            <a:pathLst>
              <a:path w="2565" h="12014">
                <a:moveTo>
                  <a:pt x="0" y="0"/>
                </a:moveTo>
                <a:lnTo>
                  <a:pt x="2565" y="120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646775" y="7450443"/>
            <a:ext cx="25019" cy="7112"/>
          </a:xfrm>
          <a:custGeom>
            <a:avLst/>
            <a:gdLst/>
            <a:ahLst/>
            <a:cxnLst/>
            <a:rect l="l" t="t" r="r" b="b"/>
            <a:pathLst>
              <a:path w="25018" h="7111">
                <a:moveTo>
                  <a:pt x="25018" y="0"/>
                </a:moveTo>
                <a:lnTo>
                  <a:pt x="15798" y="5143"/>
                </a:lnTo>
                <a:lnTo>
                  <a:pt x="3848" y="7112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650627" y="745792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646770" y="719944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650627" y="7195065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650627" y="7100415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648661" y="7093308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660606" y="7359201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658339" y="7205875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672929" y="7970647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664235" y="772003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667939" y="717760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48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683285" y="712936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670812" y="7099129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679200" y="7977074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1"/>
                </a:lnTo>
                <a:lnTo>
                  <a:pt x="0" y="762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681624" y="7970949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679202" y="786745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681624" y="771980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679656" y="761683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672929" y="7456797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675425" y="7439332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099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673614" y="736705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689940" y="742882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677990" y="7360786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672925" y="7357684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3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674138" y="735836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675417" y="7195065"/>
            <a:ext cx="4394" cy="4229"/>
          </a:xfrm>
          <a:custGeom>
            <a:avLst/>
            <a:gdLst/>
            <a:ahLst/>
            <a:cxnLst/>
            <a:rect l="l" t="t" r="r" b="b"/>
            <a:pathLst>
              <a:path w="4394" h="4229">
                <a:moveTo>
                  <a:pt x="838" y="3403"/>
                </a:moveTo>
                <a:lnTo>
                  <a:pt x="4394" y="0"/>
                </a:lnTo>
                <a:lnTo>
                  <a:pt x="0" y="42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679807" y="718108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674067" y="7110088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682529" y="797646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2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684420" y="797419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684191" y="7972844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681930" y="797102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681773" y="797094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684118" y="7869417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682982" y="7868284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2682910" y="771677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2681930" y="7719579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2681770" y="7713454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2"/>
                </a:lnTo>
                <a:lnTo>
                  <a:pt x="2425" y="1892"/>
                </a:lnTo>
                <a:lnTo>
                  <a:pt x="2654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2683433" y="771436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2681621" y="771345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2684194" y="7715346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2684118" y="7718068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2683814" y="7614348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2682149" y="7615635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2684269" y="7613437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2681625" y="761638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2684193" y="7612147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1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2682982" y="761079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2684571" y="7447490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2682156" y="737824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2689788" y="7160143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2688657" y="7136477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684793" y="7125293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82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697802" y="7400925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690317" y="7171402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692129" y="7177222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695760" y="7160362"/>
            <a:ext cx="1282" cy="8547"/>
          </a:xfrm>
          <a:custGeom>
            <a:avLst/>
            <a:gdLst/>
            <a:ahLst/>
            <a:cxnLst/>
            <a:rect l="l" t="t" r="r" b="b"/>
            <a:pathLst>
              <a:path w="1282" h="8547">
                <a:moveTo>
                  <a:pt x="0" y="8547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696061" y="713156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737338" y="797140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2737338" y="7875461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737262" y="7251312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2737262" y="714532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1777364" y="8100980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2161115" y="8062880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2159454" y="7945092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4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49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1738279" y="791508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1738284" y="791508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1750382" y="791508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1777370" y="8100980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1818270" y="7921661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1822954" y="7926341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1836947" y="7948796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838533" y="8023877"/>
            <a:ext cx="15722" cy="29400"/>
          </a:xfrm>
          <a:custGeom>
            <a:avLst/>
            <a:gdLst/>
            <a:ahLst/>
            <a:cxnLst/>
            <a:rect l="l" t="t" r="r" b="b"/>
            <a:pathLst>
              <a:path w="15722" h="29400">
                <a:moveTo>
                  <a:pt x="2946" y="8610"/>
                </a:moveTo>
                <a:lnTo>
                  <a:pt x="0" y="0"/>
                </a:lnTo>
                <a:lnTo>
                  <a:pt x="5587" y="16395"/>
                </a:lnTo>
                <a:lnTo>
                  <a:pt x="15722" y="294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1846167" y="804284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1841855" y="801501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2"/>
                </a:lnTo>
                <a:lnTo>
                  <a:pt x="12166" y="31750"/>
                </a:lnTo>
                <a:lnTo>
                  <a:pt x="27444" y="45821"/>
                </a:lnTo>
                <a:lnTo>
                  <a:pt x="46113" y="54063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1840726" y="8001334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1841026" y="7950083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849645" y="7962708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854861" y="8100980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1854868" y="791508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1864310" y="7942673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1880942" y="8100980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1888200" y="806915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880936" y="7946980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889636" y="8058650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887978" y="7945247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880942" y="794048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907099" y="8069832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907099" y="794123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915793" y="7941994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1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919499" y="8057508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919499" y="794698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924486" y="794411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939911" y="805736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934691" y="795393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946940" y="802999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941878" y="8052295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947472" y="8055772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946412" y="8041178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956694" y="8026665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954576" y="797215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954046" y="797140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951931" y="796149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6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961078" y="7997639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961758" y="8032488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967955" y="7988867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966671" y="800632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965383" y="7996049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962894" y="798886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967807" y="7985994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968864" y="8015030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3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2070390" y="7921660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2075086" y="792635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7"/>
                </a:lnTo>
                <a:lnTo>
                  <a:pt x="25323" y="141973"/>
                </a:lnTo>
                <a:lnTo>
                  <a:pt x="8686" y="120649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2074401" y="7915007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2074405" y="7915001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2092853" y="7961345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1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2092167" y="800633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2092170" y="7943587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2092170" y="7980169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2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2098066" y="7970268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2103584" y="797027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2109632" y="8049950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2108880" y="8051308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108876" y="8051316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113335" y="7948801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115907" y="8055696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120141" y="795394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122105" y="7948871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129892" y="794577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2133370" y="7946986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2140099" y="794532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148492" y="807187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150531" y="8051309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2142068" y="7943589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2159454" y="8070362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2182360" y="806287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2182360" y="7950987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2161340" y="794524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2171625" y="805863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2171625" y="7946986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2168141" y="7945092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2176840" y="7915007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2185535" y="8046090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2185535" y="795144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2185535" y="7953108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2176840" y="794758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50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2202997" y="803801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2195060" y="7957418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2194233" y="7958783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3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2202997" y="796724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2202997" y="7964750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5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2202992" y="8032487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50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2206853" y="8041182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2215097" y="8015030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3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2218042" y="7997637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2216984" y="7987052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2217286" y="7988867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2263857" y="7915007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290391" y="8100980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290391" y="8100980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952007" y="714154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8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8"/>
                </a:lnTo>
                <a:lnTo>
                  <a:pt x="46113" y="150748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952237" y="7157495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973023" y="7273766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973931" y="7229990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973784" y="7210788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973779" y="7185765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973779" y="719309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976728" y="715749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977486" y="727875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1979827" y="7163549"/>
            <a:ext cx="63804" cy="29552"/>
          </a:xfrm>
          <a:custGeom>
            <a:avLst/>
            <a:gdLst/>
            <a:ahLst/>
            <a:cxnLst/>
            <a:rect l="l" t="t" r="r" b="b"/>
            <a:pathLst>
              <a:path w="63804" h="29552">
                <a:moveTo>
                  <a:pt x="0" y="29552"/>
                </a:moveTo>
                <a:lnTo>
                  <a:pt x="11493" y="14808"/>
                </a:lnTo>
                <a:lnTo>
                  <a:pt x="27139" y="4610"/>
                </a:lnTo>
                <a:lnTo>
                  <a:pt x="45212" y="0"/>
                </a:lnTo>
                <a:lnTo>
                  <a:pt x="63804" y="1574"/>
                </a:lnTo>
                <a:lnTo>
                  <a:pt x="45212" y="0"/>
                </a:lnTo>
                <a:lnTo>
                  <a:pt x="27139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1979827" y="7185761"/>
            <a:ext cx="5740" cy="7340"/>
          </a:xfrm>
          <a:custGeom>
            <a:avLst/>
            <a:gdLst/>
            <a:ahLst/>
            <a:cxnLst/>
            <a:rect l="l" t="t" r="r" b="b"/>
            <a:pathLst>
              <a:path w="5740" h="7340">
                <a:moveTo>
                  <a:pt x="0" y="7340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1988670" y="7258422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1991318" y="726182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1988676" y="7258417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1996535" y="7168912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005757" y="7163537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10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023220" y="729856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025036" y="7163541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691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022839" y="7141541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043634" y="716512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049077" y="7296293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060719" y="7172613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72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060719" y="7172613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074326" y="726847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2072815" y="728578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2075082" y="7186378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2083401" y="720163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2091942" y="7247379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2103282" y="723588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2104264" y="7235889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1737000" y="8469105"/>
            <a:ext cx="585216" cy="1133170"/>
          </a:xfrm>
          <a:custGeom>
            <a:avLst/>
            <a:gdLst/>
            <a:ahLst/>
            <a:cxnLst/>
            <a:rect l="l" t="t" r="r" b="b"/>
            <a:pathLst>
              <a:path w="585215" h="1133170">
                <a:moveTo>
                  <a:pt x="585216" y="1133170"/>
                </a:moveTo>
                <a:lnTo>
                  <a:pt x="585216" y="946048"/>
                </a:lnTo>
                <a:lnTo>
                  <a:pt x="341490" y="944702"/>
                </a:lnTo>
                <a:lnTo>
                  <a:pt x="351383" y="936155"/>
                </a:lnTo>
                <a:lnTo>
                  <a:pt x="359181" y="926782"/>
                </a:lnTo>
                <a:lnTo>
                  <a:pt x="368401" y="909764"/>
                </a:lnTo>
                <a:lnTo>
                  <a:pt x="372249" y="887387"/>
                </a:lnTo>
                <a:lnTo>
                  <a:pt x="372249" y="875144"/>
                </a:lnTo>
                <a:lnTo>
                  <a:pt x="368401" y="854125"/>
                </a:lnTo>
                <a:lnTo>
                  <a:pt x="356679" y="832954"/>
                </a:lnTo>
                <a:lnTo>
                  <a:pt x="342925" y="818591"/>
                </a:lnTo>
                <a:lnTo>
                  <a:pt x="585216" y="817841"/>
                </a:lnTo>
                <a:lnTo>
                  <a:pt x="585216" y="630732"/>
                </a:lnTo>
                <a:lnTo>
                  <a:pt x="341642" y="629513"/>
                </a:lnTo>
                <a:lnTo>
                  <a:pt x="355993" y="616216"/>
                </a:lnTo>
                <a:lnTo>
                  <a:pt x="368401" y="594436"/>
                </a:lnTo>
                <a:lnTo>
                  <a:pt x="372249" y="572058"/>
                </a:lnTo>
                <a:lnTo>
                  <a:pt x="372249" y="561098"/>
                </a:lnTo>
                <a:lnTo>
                  <a:pt x="368401" y="538721"/>
                </a:lnTo>
                <a:lnTo>
                  <a:pt x="355396" y="516267"/>
                </a:lnTo>
                <a:lnTo>
                  <a:pt x="341642" y="503262"/>
                </a:lnTo>
                <a:lnTo>
                  <a:pt x="585216" y="502513"/>
                </a:lnTo>
                <a:lnTo>
                  <a:pt x="585216" y="315404"/>
                </a:lnTo>
                <a:lnTo>
                  <a:pt x="342849" y="314121"/>
                </a:lnTo>
                <a:lnTo>
                  <a:pt x="357886" y="298767"/>
                </a:lnTo>
                <a:lnTo>
                  <a:pt x="368401" y="279107"/>
                </a:lnTo>
                <a:lnTo>
                  <a:pt x="372249" y="256730"/>
                </a:lnTo>
                <a:lnTo>
                  <a:pt x="372249" y="245770"/>
                </a:lnTo>
                <a:lnTo>
                  <a:pt x="368401" y="223392"/>
                </a:lnTo>
                <a:lnTo>
                  <a:pt x="355396" y="200939"/>
                </a:lnTo>
                <a:lnTo>
                  <a:pt x="346024" y="191947"/>
                </a:lnTo>
                <a:lnTo>
                  <a:pt x="341934" y="189153"/>
                </a:lnTo>
                <a:lnTo>
                  <a:pt x="341642" y="187858"/>
                </a:lnTo>
                <a:lnTo>
                  <a:pt x="585216" y="187109"/>
                </a:lnTo>
                <a:lnTo>
                  <a:pt x="585216" y="0"/>
                </a:lnTo>
                <a:lnTo>
                  <a:pt x="0" y="0"/>
                </a:lnTo>
                <a:lnTo>
                  <a:pt x="0" y="187109"/>
                </a:lnTo>
                <a:lnTo>
                  <a:pt x="243586" y="187934"/>
                </a:lnTo>
                <a:lnTo>
                  <a:pt x="243738" y="188467"/>
                </a:lnTo>
                <a:lnTo>
                  <a:pt x="238975" y="191719"/>
                </a:lnTo>
                <a:lnTo>
                  <a:pt x="223240" y="211454"/>
                </a:lnTo>
                <a:lnTo>
                  <a:pt x="214553" y="234276"/>
                </a:lnTo>
                <a:lnTo>
                  <a:pt x="214553" y="268223"/>
                </a:lnTo>
                <a:lnTo>
                  <a:pt x="222491" y="290448"/>
                </a:lnTo>
                <a:lnTo>
                  <a:pt x="236931" y="308902"/>
                </a:lnTo>
                <a:lnTo>
                  <a:pt x="243586" y="314185"/>
                </a:lnTo>
                <a:lnTo>
                  <a:pt x="0" y="315404"/>
                </a:lnTo>
                <a:lnTo>
                  <a:pt x="0" y="502513"/>
                </a:lnTo>
                <a:lnTo>
                  <a:pt x="243586" y="503262"/>
                </a:lnTo>
                <a:lnTo>
                  <a:pt x="239496" y="506298"/>
                </a:lnTo>
                <a:lnTo>
                  <a:pt x="223240" y="526783"/>
                </a:lnTo>
                <a:lnTo>
                  <a:pt x="214553" y="549605"/>
                </a:lnTo>
                <a:lnTo>
                  <a:pt x="214553" y="583552"/>
                </a:lnTo>
                <a:lnTo>
                  <a:pt x="222643" y="605701"/>
                </a:lnTo>
                <a:lnTo>
                  <a:pt x="236931" y="624230"/>
                </a:lnTo>
                <a:lnTo>
                  <a:pt x="243586" y="629513"/>
                </a:lnTo>
                <a:lnTo>
                  <a:pt x="0" y="630732"/>
                </a:lnTo>
                <a:lnTo>
                  <a:pt x="0" y="817841"/>
                </a:lnTo>
                <a:lnTo>
                  <a:pt x="243586" y="818591"/>
                </a:lnTo>
                <a:lnTo>
                  <a:pt x="239496" y="821613"/>
                </a:lnTo>
                <a:lnTo>
                  <a:pt x="223240" y="842111"/>
                </a:lnTo>
                <a:lnTo>
                  <a:pt x="214553" y="865009"/>
                </a:lnTo>
                <a:lnTo>
                  <a:pt x="214553" y="898880"/>
                </a:lnTo>
                <a:lnTo>
                  <a:pt x="222643" y="921029"/>
                </a:lnTo>
                <a:lnTo>
                  <a:pt x="234429" y="936828"/>
                </a:lnTo>
                <a:lnTo>
                  <a:pt x="243738" y="944702"/>
                </a:lnTo>
                <a:lnTo>
                  <a:pt x="0" y="946048"/>
                </a:lnTo>
                <a:lnTo>
                  <a:pt x="0" y="1133170"/>
                </a:lnTo>
                <a:lnTo>
                  <a:pt x="585216" y="11331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1738284" y="8470459"/>
            <a:ext cx="582574" cy="1130452"/>
          </a:xfrm>
          <a:custGeom>
            <a:avLst/>
            <a:gdLst/>
            <a:ahLst/>
            <a:cxnLst/>
            <a:rect l="l" t="t" r="r" b="b"/>
            <a:pathLst>
              <a:path w="582574" h="1130452">
                <a:moveTo>
                  <a:pt x="222643" y="602983"/>
                </a:moveTo>
                <a:lnTo>
                  <a:pt x="236931" y="621588"/>
                </a:lnTo>
                <a:lnTo>
                  <a:pt x="247510" y="629526"/>
                </a:lnTo>
                <a:lnTo>
                  <a:pt x="0" y="630656"/>
                </a:lnTo>
                <a:lnTo>
                  <a:pt x="0" y="815124"/>
                </a:lnTo>
                <a:lnTo>
                  <a:pt x="247510" y="815873"/>
                </a:lnTo>
                <a:lnTo>
                  <a:pt x="239496" y="821550"/>
                </a:lnTo>
                <a:lnTo>
                  <a:pt x="223253" y="842111"/>
                </a:lnTo>
                <a:lnTo>
                  <a:pt x="214553" y="864946"/>
                </a:lnTo>
                <a:lnTo>
                  <a:pt x="214629" y="896162"/>
                </a:lnTo>
                <a:lnTo>
                  <a:pt x="222643" y="918311"/>
                </a:lnTo>
                <a:lnTo>
                  <a:pt x="237159" y="936764"/>
                </a:lnTo>
                <a:lnTo>
                  <a:pt x="247662" y="944702"/>
                </a:lnTo>
                <a:lnTo>
                  <a:pt x="0" y="945984"/>
                </a:lnTo>
                <a:lnTo>
                  <a:pt x="0" y="1130452"/>
                </a:lnTo>
                <a:lnTo>
                  <a:pt x="582574" y="1130452"/>
                </a:lnTo>
                <a:lnTo>
                  <a:pt x="582574" y="945984"/>
                </a:lnTo>
                <a:lnTo>
                  <a:pt x="336270" y="944702"/>
                </a:lnTo>
                <a:lnTo>
                  <a:pt x="353428" y="928903"/>
                </a:lnTo>
                <a:lnTo>
                  <a:pt x="365823" y="907122"/>
                </a:lnTo>
                <a:lnTo>
                  <a:pt x="369684" y="884745"/>
                </a:lnTo>
                <a:lnTo>
                  <a:pt x="369684" y="875157"/>
                </a:lnTo>
                <a:lnTo>
                  <a:pt x="365760" y="854049"/>
                </a:lnTo>
                <a:lnTo>
                  <a:pt x="354114" y="832891"/>
                </a:lnTo>
                <a:lnTo>
                  <a:pt x="336423" y="815873"/>
                </a:lnTo>
                <a:lnTo>
                  <a:pt x="582574" y="815124"/>
                </a:lnTo>
                <a:lnTo>
                  <a:pt x="582574" y="630656"/>
                </a:lnTo>
                <a:lnTo>
                  <a:pt x="336270" y="629373"/>
                </a:lnTo>
                <a:lnTo>
                  <a:pt x="352755" y="614248"/>
                </a:lnTo>
                <a:lnTo>
                  <a:pt x="365823" y="591794"/>
                </a:lnTo>
                <a:lnTo>
                  <a:pt x="369684" y="569417"/>
                </a:lnTo>
                <a:lnTo>
                  <a:pt x="369684" y="561111"/>
                </a:lnTo>
                <a:lnTo>
                  <a:pt x="365823" y="538657"/>
                </a:lnTo>
                <a:lnTo>
                  <a:pt x="352755" y="516280"/>
                </a:lnTo>
                <a:lnTo>
                  <a:pt x="340804" y="504558"/>
                </a:lnTo>
                <a:lnTo>
                  <a:pt x="336651" y="501764"/>
                </a:lnTo>
                <a:lnTo>
                  <a:pt x="336423" y="500557"/>
                </a:lnTo>
                <a:lnTo>
                  <a:pt x="582574" y="499795"/>
                </a:lnTo>
                <a:lnTo>
                  <a:pt x="582574" y="315328"/>
                </a:lnTo>
                <a:lnTo>
                  <a:pt x="336194" y="313969"/>
                </a:lnTo>
                <a:lnTo>
                  <a:pt x="346176" y="305422"/>
                </a:lnTo>
                <a:lnTo>
                  <a:pt x="356158" y="294386"/>
                </a:lnTo>
                <a:lnTo>
                  <a:pt x="365823" y="276466"/>
                </a:lnTo>
                <a:lnTo>
                  <a:pt x="369684" y="254025"/>
                </a:lnTo>
                <a:lnTo>
                  <a:pt x="369684" y="245783"/>
                </a:lnTo>
                <a:lnTo>
                  <a:pt x="365823" y="223316"/>
                </a:lnTo>
                <a:lnTo>
                  <a:pt x="352755" y="200952"/>
                </a:lnTo>
                <a:lnTo>
                  <a:pt x="336727" y="186436"/>
                </a:lnTo>
                <a:lnTo>
                  <a:pt x="336423" y="185216"/>
                </a:lnTo>
                <a:lnTo>
                  <a:pt x="582574" y="184467"/>
                </a:lnTo>
                <a:lnTo>
                  <a:pt x="582574" y="0"/>
                </a:lnTo>
                <a:lnTo>
                  <a:pt x="0" y="0"/>
                </a:lnTo>
                <a:lnTo>
                  <a:pt x="0" y="184467"/>
                </a:lnTo>
                <a:lnTo>
                  <a:pt x="247586" y="185216"/>
                </a:lnTo>
                <a:lnTo>
                  <a:pt x="247662" y="185826"/>
                </a:lnTo>
                <a:lnTo>
                  <a:pt x="238366" y="192405"/>
                </a:lnTo>
                <a:lnTo>
                  <a:pt x="223253" y="211378"/>
                </a:lnTo>
                <a:lnTo>
                  <a:pt x="214553" y="234289"/>
                </a:lnTo>
                <a:lnTo>
                  <a:pt x="214553" y="265506"/>
                </a:lnTo>
                <a:lnTo>
                  <a:pt x="222491" y="287807"/>
                </a:lnTo>
                <a:lnTo>
                  <a:pt x="236931" y="306260"/>
                </a:lnTo>
                <a:lnTo>
                  <a:pt x="247510" y="314198"/>
                </a:lnTo>
                <a:lnTo>
                  <a:pt x="0" y="315328"/>
                </a:lnTo>
                <a:lnTo>
                  <a:pt x="0" y="499795"/>
                </a:lnTo>
                <a:lnTo>
                  <a:pt x="247510" y="500557"/>
                </a:lnTo>
                <a:lnTo>
                  <a:pt x="239496" y="506222"/>
                </a:lnTo>
                <a:lnTo>
                  <a:pt x="223253" y="526707"/>
                </a:lnTo>
                <a:lnTo>
                  <a:pt x="214553" y="549617"/>
                </a:lnTo>
                <a:lnTo>
                  <a:pt x="214553" y="580834"/>
                </a:lnTo>
                <a:lnTo>
                  <a:pt x="222643" y="60298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2093450" y="8544938"/>
            <a:ext cx="1524" cy="35521"/>
          </a:xfrm>
          <a:custGeom>
            <a:avLst/>
            <a:gdLst/>
            <a:ahLst/>
            <a:cxnLst/>
            <a:rect l="l" t="t" r="r" b="b"/>
            <a:pathLst>
              <a:path w="1524" h="35521">
                <a:moveTo>
                  <a:pt x="0" y="3390"/>
                </a:moveTo>
                <a:lnTo>
                  <a:pt x="0" y="32130"/>
                </a:lnTo>
                <a:lnTo>
                  <a:pt x="1524" y="35521"/>
                </a:lnTo>
                <a:lnTo>
                  <a:pt x="1524" y="0"/>
                </a:lnTo>
                <a:lnTo>
                  <a:pt x="0" y="339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2093450" y="8860256"/>
            <a:ext cx="1524" cy="35534"/>
          </a:xfrm>
          <a:custGeom>
            <a:avLst/>
            <a:gdLst/>
            <a:ahLst/>
            <a:cxnLst/>
            <a:rect l="l" t="t" r="r" b="b"/>
            <a:pathLst>
              <a:path w="1524" h="35534">
                <a:moveTo>
                  <a:pt x="0" y="3403"/>
                </a:moveTo>
                <a:lnTo>
                  <a:pt x="0" y="32130"/>
                </a:lnTo>
                <a:lnTo>
                  <a:pt x="1524" y="35534"/>
                </a:lnTo>
                <a:lnTo>
                  <a:pt x="1524" y="0"/>
                </a:lnTo>
                <a:lnTo>
                  <a:pt x="0" y="34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2093386" y="9175587"/>
            <a:ext cx="1879" cy="35534"/>
          </a:xfrm>
          <a:custGeom>
            <a:avLst/>
            <a:gdLst/>
            <a:ahLst/>
            <a:cxnLst/>
            <a:rect l="l" t="t" r="r" b="b"/>
            <a:pathLst>
              <a:path w="1879" h="35534">
                <a:moveTo>
                  <a:pt x="1422" y="30683"/>
                </a:moveTo>
                <a:lnTo>
                  <a:pt x="1587" y="0"/>
                </a:lnTo>
                <a:lnTo>
                  <a:pt x="63" y="3403"/>
                </a:lnTo>
                <a:lnTo>
                  <a:pt x="0" y="32130"/>
                </a:lnTo>
                <a:lnTo>
                  <a:pt x="1879" y="35534"/>
                </a:lnTo>
                <a:lnTo>
                  <a:pt x="1422" y="3068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2737421" y="8500706"/>
            <a:ext cx="1282" cy="1072680"/>
          </a:xfrm>
          <a:custGeom>
            <a:avLst/>
            <a:gdLst/>
            <a:ahLst/>
            <a:cxnLst/>
            <a:rect l="l" t="t" r="r" b="b"/>
            <a:pathLst>
              <a:path w="1282" h="1072680">
                <a:moveTo>
                  <a:pt x="0" y="1072680"/>
                </a:moveTo>
                <a:lnTo>
                  <a:pt x="1282" y="1072680"/>
                </a:lnTo>
                <a:lnTo>
                  <a:pt x="1282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326906" y="8500706"/>
            <a:ext cx="1371" cy="1072680"/>
          </a:xfrm>
          <a:custGeom>
            <a:avLst/>
            <a:gdLst/>
            <a:ahLst/>
            <a:cxnLst/>
            <a:rect l="l" t="t" r="r" b="b"/>
            <a:pathLst>
              <a:path w="1371" h="1072680">
                <a:moveTo>
                  <a:pt x="0" y="1072680"/>
                </a:moveTo>
                <a:lnTo>
                  <a:pt x="1371" y="1072680"/>
                </a:lnTo>
                <a:lnTo>
                  <a:pt x="1371" y="0"/>
                </a:lnTo>
                <a:lnTo>
                  <a:pt x="0" y="0"/>
                </a:lnTo>
                <a:lnTo>
                  <a:pt x="0" y="107268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094966" y="8502816"/>
            <a:ext cx="45059" cy="121043"/>
          </a:xfrm>
          <a:custGeom>
            <a:avLst/>
            <a:gdLst/>
            <a:ahLst/>
            <a:cxnLst/>
            <a:rect l="l" t="t" r="r" b="b"/>
            <a:pathLst>
              <a:path w="45059" h="121043">
                <a:moveTo>
                  <a:pt x="0" y="42113"/>
                </a:moveTo>
                <a:lnTo>
                  <a:pt x="0" y="77647"/>
                </a:lnTo>
                <a:lnTo>
                  <a:pt x="2870" y="85813"/>
                </a:lnTo>
                <a:lnTo>
                  <a:pt x="6654" y="91020"/>
                </a:lnTo>
                <a:lnTo>
                  <a:pt x="7937" y="94653"/>
                </a:lnTo>
                <a:lnTo>
                  <a:pt x="9144" y="97751"/>
                </a:lnTo>
                <a:lnTo>
                  <a:pt x="12090" y="100253"/>
                </a:lnTo>
                <a:lnTo>
                  <a:pt x="18364" y="105536"/>
                </a:lnTo>
                <a:lnTo>
                  <a:pt x="22301" y="110528"/>
                </a:lnTo>
                <a:lnTo>
                  <a:pt x="28054" y="114541"/>
                </a:lnTo>
                <a:lnTo>
                  <a:pt x="31445" y="114757"/>
                </a:lnTo>
                <a:lnTo>
                  <a:pt x="39763" y="119608"/>
                </a:lnTo>
                <a:lnTo>
                  <a:pt x="43624" y="121043"/>
                </a:lnTo>
                <a:lnTo>
                  <a:pt x="44983" y="120662"/>
                </a:lnTo>
                <a:lnTo>
                  <a:pt x="45059" y="380"/>
                </a:lnTo>
                <a:lnTo>
                  <a:pt x="41046" y="0"/>
                </a:lnTo>
                <a:lnTo>
                  <a:pt x="34925" y="3098"/>
                </a:lnTo>
                <a:lnTo>
                  <a:pt x="29184" y="5067"/>
                </a:lnTo>
                <a:lnTo>
                  <a:pt x="26987" y="5753"/>
                </a:lnTo>
                <a:lnTo>
                  <a:pt x="24803" y="8775"/>
                </a:lnTo>
                <a:lnTo>
                  <a:pt x="13385" y="18148"/>
                </a:lnTo>
                <a:lnTo>
                  <a:pt x="12547" y="18910"/>
                </a:lnTo>
                <a:lnTo>
                  <a:pt x="8089" y="25184"/>
                </a:lnTo>
                <a:lnTo>
                  <a:pt x="3848" y="35166"/>
                </a:lnTo>
                <a:lnTo>
                  <a:pt x="1511" y="37807"/>
                </a:lnTo>
                <a:lnTo>
                  <a:pt x="0" y="421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094966" y="8816938"/>
            <a:ext cx="45135" cy="122021"/>
          </a:xfrm>
          <a:custGeom>
            <a:avLst/>
            <a:gdLst/>
            <a:ahLst/>
            <a:cxnLst/>
            <a:rect l="l" t="t" r="r" b="b"/>
            <a:pathLst>
              <a:path w="45135" h="122021">
                <a:moveTo>
                  <a:pt x="1816" y="84213"/>
                </a:moveTo>
                <a:lnTo>
                  <a:pt x="2565" y="84366"/>
                </a:lnTo>
                <a:lnTo>
                  <a:pt x="6654" y="92227"/>
                </a:lnTo>
                <a:lnTo>
                  <a:pt x="7937" y="95859"/>
                </a:lnTo>
                <a:lnTo>
                  <a:pt x="9144" y="98958"/>
                </a:lnTo>
                <a:lnTo>
                  <a:pt x="13385" y="102819"/>
                </a:lnTo>
                <a:lnTo>
                  <a:pt x="17081" y="105460"/>
                </a:lnTo>
                <a:lnTo>
                  <a:pt x="21018" y="110451"/>
                </a:lnTo>
                <a:lnTo>
                  <a:pt x="29184" y="115900"/>
                </a:lnTo>
                <a:lnTo>
                  <a:pt x="31368" y="115963"/>
                </a:lnTo>
                <a:lnTo>
                  <a:pt x="35458" y="118617"/>
                </a:lnTo>
                <a:lnTo>
                  <a:pt x="40678" y="119900"/>
                </a:lnTo>
                <a:lnTo>
                  <a:pt x="43548" y="122021"/>
                </a:lnTo>
                <a:lnTo>
                  <a:pt x="45135" y="121030"/>
                </a:lnTo>
                <a:lnTo>
                  <a:pt x="45135" y="1130"/>
                </a:lnTo>
                <a:lnTo>
                  <a:pt x="44754" y="0"/>
                </a:lnTo>
                <a:lnTo>
                  <a:pt x="41656" y="1892"/>
                </a:lnTo>
                <a:lnTo>
                  <a:pt x="36207" y="3022"/>
                </a:lnTo>
                <a:lnTo>
                  <a:pt x="34023" y="4762"/>
                </a:lnTo>
                <a:lnTo>
                  <a:pt x="29184" y="6273"/>
                </a:lnTo>
                <a:lnTo>
                  <a:pt x="26987" y="6959"/>
                </a:lnTo>
                <a:lnTo>
                  <a:pt x="24498" y="10960"/>
                </a:lnTo>
                <a:lnTo>
                  <a:pt x="21323" y="11798"/>
                </a:lnTo>
                <a:lnTo>
                  <a:pt x="19735" y="14135"/>
                </a:lnTo>
                <a:lnTo>
                  <a:pt x="13385" y="19354"/>
                </a:lnTo>
                <a:lnTo>
                  <a:pt x="10426" y="21996"/>
                </a:lnTo>
                <a:lnTo>
                  <a:pt x="7937" y="26301"/>
                </a:lnTo>
                <a:lnTo>
                  <a:pt x="6654" y="29933"/>
                </a:lnTo>
                <a:lnTo>
                  <a:pt x="3848" y="36360"/>
                </a:lnTo>
                <a:lnTo>
                  <a:pt x="1511" y="39090"/>
                </a:lnTo>
                <a:lnTo>
                  <a:pt x="0" y="43319"/>
                </a:lnTo>
                <a:lnTo>
                  <a:pt x="0" y="78854"/>
                </a:lnTo>
                <a:lnTo>
                  <a:pt x="1816" y="8421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094814" y="9132340"/>
            <a:ext cx="45288" cy="121945"/>
          </a:xfrm>
          <a:custGeom>
            <a:avLst/>
            <a:gdLst/>
            <a:ahLst/>
            <a:cxnLst/>
            <a:rect l="l" t="t" r="r" b="b"/>
            <a:pathLst>
              <a:path w="45288" h="121945">
                <a:moveTo>
                  <a:pt x="1206" y="79298"/>
                </a:moveTo>
                <a:lnTo>
                  <a:pt x="1739" y="82702"/>
                </a:lnTo>
                <a:lnTo>
                  <a:pt x="2501" y="83311"/>
                </a:lnTo>
                <a:lnTo>
                  <a:pt x="8242" y="95707"/>
                </a:lnTo>
                <a:lnTo>
                  <a:pt x="9220" y="97675"/>
                </a:lnTo>
                <a:lnTo>
                  <a:pt x="13538" y="102742"/>
                </a:lnTo>
                <a:lnTo>
                  <a:pt x="23964" y="110528"/>
                </a:lnTo>
                <a:lnTo>
                  <a:pt x="26390" y="114617"/>
                </a:lnTo>
                <a:lnTo>
                  <a:pt x="29337" y="115823"/>
                </a:lnTo>
                <a:lnTo>
                  <a:pt x="31521" y="115900"/>
                </a:lnTo>
                <a:lnTo>
                  <a:pt x="40830" y="119900"/>
                </a:lnTo>
                <a:lnTo>
                  <a:pt x="43700" y="121945"/>
                </a:lnTo>
                <a:lnTo>
                  <a:pt x="45288" y="120967"/>
                </a:lnTo>
                <a:lnTo>
                  <a:pt x="45288" y="1054"/>
                </a:lnTo>
                <a:lnTo>
                  <a:pt x="44907" y="0"/>
                </a:lnTo>
                <a:lnTo>
                  <a:pt x="41808" y="1816"/>
                </a:lnTo>
                <a:lnTo>
                  <a:pt x="36360" y="2946"/>
                </a:lnTo>
                <a:lnTo>
                  <a:pt x="34175" y="4762"/>
                </a:lnTo>
                <a:lnTo>
                  <a:pt x="29337" y="6197"/>
                </a:lnTo>
                <a:lnTo>
                  <a:pt x="21170" y="11645"/>
                </a:lnTo>
                <a:lnTo>
                  <a:pt x="19964" y="14135"/>
                </a:lnTo>
                <a:lnTo>
                  <a:pt x="13538" y="19354"/>
                </a:lnTo>
                <a:lnTo>
                  <a:pt x="10579" y="21920"/>
                </a:lnTo>
                <a:lnTo>
                  <a:pt x="8089" y="26238"/>
                </a:lnTo>
                <a:lnTo>
                  <a:pt x="6807" y="29857"/>
                </a:lnTo>
                <a:lnTo>
                  <a:pt x="1892" y="39242"/>
                </a:lnTo>
                <a:lnTo>
                  <a:pt x="152" y="43243"/>
                </a:lnTo>
                <a:lnTo>
                  <a:pt x="0" y="73939"/>
                </a:lnTo>
                <a:lnTo>
                  <a:pt x="457" y="78778"/>
                </a:lnTo>
                <a:lnTo>
                  <a:pt x="1206" y="7929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2328278" y="8501989"/>
            <a:ext cx="409143" cy="1070038"/>
          </a:xfrm>
          <a:custGeom>
            <a:avLst/>
            <a:gdLst/>
            <a:ahLst/>
            <a:cxnLst/>
            <a:rect l="l" t="t" r="r" b="b"/>
            <a:pathLst>
              <a:path w="409143" h="1070038">
                <a:moveTo>
                  <a:pt x="409143" y="1070038"/>
                </a:moveTo>
                <a:lnTo>
                  <a:pt x="409143" y="0"/>
                </a:lnTo>
                <a:lnTo>
                  <a:pt x="0" y="0"/>
                </a:lnTo>
                <a:lnTo>
                  <a:pt x="0" y="1070038"/>
                </a:lnTo>
                <a:lnTo>
                  <a:pt x="409143" y="1070038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837244" y="8495413"/>
            <a:ext cx="134188" cy="134111"/>
          </a:xfrm>
          <a:custGeom>
            <a:avLst/>
            <a:gdLst/>
            <a:ahLst/>
            <a:cxnLst/>
            <a:rect l="l" t="t" r="r" b="b"/>
            <a:pathLst>
              <a:path w="134188" h="134111">
                <a:moveTo>
                  <a:pt x="80213" y="1358"/>
                </a:moveTo>
                <a:lnTo>
                  <a:pt x="60109" y="0"/>
                </a:lnTo>
                <a:lnTo>
                  <a:pt x="39090" y="5295"/>
                </a:lnTo>
                <a:lnTo>
                  <a:pt x="22529" y="16332"/>
                </a:lnTo>
                <a:lnTo>
                  <a:pt x="8089" y="33413"/>
                </a:lnTo>
                <a:lnTo>
                  <a:pt x="0" y="55562"/>
                </a:lnTo>
                <a:lnTo>
                  <a:pt x="0" y="80289"/>
                </a:lnTo>
                <a:lnTo>
                  <a:pt x="6578" y="98653"/>
                </a:lnTo>
                <a:lnTo>
                  <a:pt x="19888" y="116878"/>
                </a:lnTo>
                <a:lnTo>
                  <a:pt x="38100" y="128892"/>
                </a:lnTo>
                <a:lnTo>
                  <a:pt x="57835" y="134111"/>
                </a:lnTo>
                <a:lnTo>
                  <a:pt x="70612" y="134111"/>
                </a:lnTo>
                <a:lnTo>
                  <a:pt x="83845" y="132829"/>
                </a:lnTo>
                <a:lnTo>
                  <a:pt x="105308" y="122847"/>
                </a:lnTo>
                <a:lnTo>
                  <a:pt x="119672" y="109537"/>
                </a:lnTo>
                <a:lnTo>
                  <a:pt x="130187" y="89890"/>
                </a:lnTo>
                <a:lnTo>
                  <a:pt x="134188" y="65849"/>
                </a:lnTo>
                <a:lnTo>
                  <a:pt x="130187" y="44678"/>
                </a:lnTo>
                <a:lnTo>
                  <a:pt x="119824" y="26149"/>
                </a:lnTo>
                <a:lnTo>
                  <a:pt x="106514" y="13233"/>
                </a:lnTo>
                <a:lnTo>
                  <a:pt x="94653" y="6654"/>
                </a:lnTo>
                <a:lnTo>
                  <a:pt x="80213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837245" y="8810818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1572" y="1282"/>
                </a:moveTo>
                <a:lnTo>
                  <a:pt x="60096" y="0"/>
                </a:lnTo>
                <a:lnTo>
                  <a:pt x="39077" y="5219"/>
                </a:lnTo>
                <a:lnTo>
                  <a:pt x="22377" y="16103"/>
                </a:lnTo>
                <a:lnTo>
                  <a:pt x="8089" y="33337"/>
                </a:lnTo>
                <a:lnTo>
                  <a:pt x="0" y="55486"/>
                </a:lnTo>
                <a:lnTo>
                  <a:pt x="0" y="80213"/>
                </a:lnTo>
                <a:lnTo>
                  <a:pt x="6578" y="98577"/>
                </a:lnTo>
                <a:lnTo>
                  <a:pt x="19888" y="116801"/>
                </a:lnTo>
                <a:lnTo>
                  <a:pt x="38100" y="128816"/>
                </a:lnTo>
                <a:lnTo>
                  <a:pt x="57835" y="134035"/>
                </a:lnTo>
                <a:lnTo>
                  <a:pt x="69329" y="134035"/>
                </a:lnTo>
                <a:lnTo>
                  <a:pt x="83769" y="132753"/>
                </a:lnTo>
                <a:lnTo>
                  <a:pt x="105308" y="122770"/>
                </a:lnTo>
                <a:lnTo>
                  <a:pt x="116573" y="111658"/>
                </a:lnTo>
                <a:lnTo>
                  <a:pt x="119672" y="10953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02"/>
                </a:lnTo>
                <a:lnTo>
                  <a:pt x="119824" y="26073"/>
                </a:lnTo>
                <a:lnTo>
                  <a:pt x="103873" y="10502"/>
                </a:lnTo>
                <a:lnTo>
                  <a:pt x="81572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837248" y="9126145"/>
            <a:ext cx="134188" cy="134035"/>
          </a:xfrm>
          <a:custGeom>
            <a:avLst/>
            <a:gdLst/>
            <a:ahLst/>
            <a:cxnLst/>
            <a:rect l="l" t="t" r="r" b="b"/>
            <a:pathLst>
              <a:path w="134188" h="134035">
                <a:moveTo>
                  <a:pt x="82931" y="1206"/>
                </a:moveTo>
                <a:lnTo>
                  <a:pt x="58737" y="0"/>
                </a:lnTo>
                <a:lnTo>
                  <a:pt x="42024" y="4305"/>
                </a:lnTo>
                <a:lnTo>
                  <a:pt x="22301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30"/>
                </a:lnTo>
                <a:lnTo>
                  <a:pt x="6578" y="98577"/>
                </a:lnTo>
                <a:lnTo>
                  <a:pt x="12014" y="106286"/>
                </a:lnTo>
                <a:lnTo>
                  <a:pt x="22377" y="118313"/>
                </a:lnTo>
                <a:lnTo>
                  <a:pt x="38252" y="128663"/>
                </a:lnTo>
                <a:lnTo>
                  <a:pt x="59118" y="134035"/>
                </a:lnTo>
                <a:lnTo>
                  <a:pt x="81572" y="133134"/>
                </a:lnTo>
                <a:lnTo>
                  <a:pt x="105384" y="122847"/>
                </a:lnTo>
                <a:lnTo>
                  <a:pt x="120573" y="107797"/>
                </a:lnTo>
                <a:lnTo>
                  <a:pt x="130187" y="89814"/>
                </a:lnTo>
                <a:lnTo>
                  <a:pt x="134188" y="65773"/>
                </a:lnTo>
                <a:lnTo>
                  <a:pt x="130187" y="44678"/>
                </a:lnTo>
                <a:lnTo>
                  <a:pt x="118389" y="23583"/>
                </a:lnTo>
                <a:lnTo>
                  <a:pt x="109232" y="15646"/>
                </a:lnTo>
                <a:lnTo>
                  <a:pt x="103873" y="10502"/>
                </a:lnTo>
                <a:lnTo>
                  <a:pt x="82931" y="120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837249" y="9441472"/>
            <a:ext cx="134111" cy="134035"/>
          </a:xfrm>
          <a:custGeom>
            <a:avLst/>
            <a:gdLst/>
            <a:ahLst/>
            <a:cxnLst/>
            <a:rect l="l" t="t" r="r" b="b"/>
            <a:pathLst>
              <a:path w="134112" h="134035">
                <a:moveTo>
                  <a:pt x="82854" y="1282"/>
                </a:moveTo>
                <a:lnTo>
                  <a:pt x="58737" y="0"/>
                </a:lnTo>
                <a:lnTo>
                  <a:pt x="39077" y="5283"/>
                </a:lnTo>
                <a:lnTo>
                  <a:pt x="20637" y="17081"/>
                </a:lnTo>
                <a:lnTo>
                  <a:pt x="8089" y="33413"/>
                </a:lnTo>
                <a:lnTo>
                  <a:pt x="0" y="55562"/>
                </a:lnTo>
                <a:lnTo>
                  <a:pt x="0" y="78917"/>
                </a:lnTo>
                <a:lnTo>
                  <a:pt x="6578" y="98577"/>
                </a:lnTo>
                <a:lnTo>
                  <a:pt x="19875" y="115519"/>
                </a:lnTo>
                <a:lnTo>
                  <a:pt x="38252" y="128663"/>
                </a:lnTo>
                <a:lnTo>
                  <a:pt x="59118" y="134035"/>
                </a:lnTo>
                <a:lnTo>
                  <a:pt x="80213" y="133134"/>
                </a:lnTo>
                <a:lnTo>
                  <a:pt x="88976" y="130022"/>
                </a:lnTo>
                <a:lnTo>
                  <a:pt x="106667" y="121488"/>
                </a:lnTo>
                <a:lnTo>
                  <a:pt x="120954" y="106895"/>
                </a:lnTo>
                <a:lnTo>
                  <a:pt x="130175" y="89814"/>
                </a:lnTo>
                <a:lnTo>
                  <a:pt x="134112" y="64401"/>
                </a:lnTo>
                <a:lnTo>
                  <a:pt x="130111" y="44678"/>
                </a:lnTo>
                <a:lnTo>
                  <a:pt x="118465" y="23507"/>
                </a:lnTo>
                <a:lnTo>
                  <a:pt x="106591" y="13004"/>
                </a:lnTo>
                <a:lnTo>
                  <a:pt x="101219" y="9220"/>
                </a:lnTo>
                <a:lnTo>
                  <a:pt x="8285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838535" y="8496696"/>
            <a:ext cx="131381" cy="131546"/>
          </a:xfrm>
          <a:custGeom>
            <a:avLst/>
            <a:gdLst/>
            <a:ahLst/>
            <a:cxnLst/>
            <a:rect l="l" t="t" r="r" b="b"/>
            <a:pathLst>
              <a:path w="131381" h="131546">
                <a:moveTo>
                  <a:pt x="77635" y="1435"/>
                </a:moveTo>
                <a:lnTo>
                  <a:pt x="61760" y="0"/>
                </a:lnTo>
                <a:lnTo>
                  <a:pt x="39077" y="5295"/>
                </a:lnTo>
                <a:lnTo>
                  <a:pt x="22529" y="16408"/>
                </a:lnTo>
                <a:lnTo>
                  <a:pt x="8089" y="33489"/>
                </a:lnTo>
                <a:lnTo>
                  <a:pt x="0" y="55638"/>
                </a:lnTo>
                <a:lnTo>
                  <a:pt x="0" y="77711"/>
                </a:lnTo>
                <a:lnTo>
                  <a:pt x="6565" y="96088"/>
                </a:lnTo>
                <a:lnTo>
                  <a:pt x="19875" y="114312"/>
                </a:lnTo>
                <a:lnTo>
                  <a:pt x="38176" y="126250"/>
                </a:lnTo>
                <a:lnTo>
                  <a:pt x="57899" y="131546"/>
                </a:lnTo>
                <a:lnTo>
                  <a:pt x="68033" y="131470"/>
                </a:lnTo>
                <a:lnTo>
                  <a:pt x="81191" y="130263"/>
                </a:lnTo>
                <a:lnTo>
                  <a:pt x="102730" y="120205"/>
                </a:lnTo>
                <a:lnTo>
                  <a:pt x="117093" y="106972"/>
                </a:lnTo>
                <a:lnTo>
                  <a:pt x="127609" y="87248"/>
                </a:lnTo>
                <a:lnTo>
                  <a:pt x="131381" y="65697"/>
                </a:lnTo>
                <a:lnTo>
                  <a:pt x="127609" y="44754"/>
                </a:lnTo>
                <a:lnTo>
                  <a:pt x="117170" y="26238"/>
                </a:lnTo>
                <a:lnTo>
                  <a:pt x="103873" y="13233"/>
                </a:lnTo>
                <a:lnTo>
                  <a:pt x="92075" y="6654"/>
                </a:lnTo>
                <a:lnTo>
                  <a:pt x="77635" y="143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2139952" y="8500706"/>
            <a:ext cx="31521" cy="124891"/>
          </a:xfrm>
          <a:custGeom>
            <a:avLst/>
            <a:gdLst/>
            <a:ahLst/>
            <a:cxnLst/>
            <a:rect l="l" t="t" r="r" b="b"/>
            <a:pathLst>
              <a:path w="31521" h="124891">
                <a:moveTo>
                  <a:pt x="31521" y="1206"/>
                </a:moveTo>
                <a:lnTo>
                  <a:pt x="21920" y="0"/>
                </a:lnTo>
                <a:lnTo>
                  <a:pt x="8318" y="0"/>
                </a:lnTo>
                <a:lnTo>
                  <a:pt x="76" y="2489"/>
                </a:lnTo>
                <a:lnTo>
                  <a:pt x="0" y="122770"/>
                </a:lnTo>
                <a:lnTo>
                  <a:pt x="12242" y="124891"/>
                </a:lnTo>
                <a:lnTo>
                  <a:pt x="28041" y="123609"/>
                </a:lnTo>
                <a:lnTo>
                  <a:pt x="31521" y="122770"/>
                </a:lnTo>
                <a:lnTo>
                  <a:pt x="31521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838526" y="8812025"/>
            <a:ext cx="131394" cy="131546"/>
          </a:xfrm>
          <a:custGeom>
            <a:avLst/>
            <a:gdLst/>
            <a:ahLst/>
            <a:cxnLst/>
            <a:rect l="l" t="t" r="r" b="b"/>
            <a:pathLst>
              <a:path w="131394" h="131546">
                <a:moveTo>
                  <a:pt x="78930" y="1358"/>
                </a:moveTo>
                <a:lnTo>
                  <a:pt x="63055" y="0"/>
                </a:lnTo>
                <a:lnTo>
                  <a:pt x="39090" y="5372"/>
                </a:lnTo>
                <a:lnTo>
                  <a:pt x="22377" y="16255"/>
                </a:lnTo>
                <a:lnTo>
                  <a:pt x="8089" y="33489"/>
                </a:lnTo>
                <a:lnTo>
                  <a:pt x="0" y="55638"/>
                </a:lnTo>
                <a:lnTo>
                  <a:pt x="76" y="77635"/>
                </a:lnTo>
                <a:lnTo>
                  <a:pt x="6578" y="96088"/>
                </a:lnTo>
                <a:lnTo>
                  <a:pt x="19888" y="114312"/>
                </a:lnTo>
                <a:lnTo>
                  <a:pt x="38176" y="126326"/>
                </a:lnTo>
                <a:lnTo>
                  <a:pt x="57835" y="131546"/>
                </a:lnTo>
                <a:lnTo>
                  <a:pt x="66687" y="131470"/>
                </a:lnTo>
                <a:lnTo>
                  <a:pt x="81203" y="130263"/>
                </a:lnTo>
                <a:lnTo>
                  <a:pt x="102743" y="120281"/>
                </a:lnTo>
                <a:lnTo>
                  <a:pt x="114007" y="109169"/>
                </a:lnTo>
                <a:lnTo>
                  <a:pt x="117106" y="107048"/>
                </a:lnTo>
                <a:lnTo>
                  <a:pt x="127622" y="87236"/>
                </a:lnTo>
                <a:lnTo>
                  <a:pt x="131394" y="65697"/>
                </a:lnTo>
                <a:lnTo>
                  <a:pt x="127622" y="44754"/>
                </a:lnTo>
                <a:lnTo>
                  <a:pt x="117182" y="26225"/>
                </a:lnTo>
                <a:lnTo>
                  <a:pt x="101307" y="10579"/>
                </a:lnTo>
                <a:lnTo>
                  <a:pt x="78930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2140104" y="8816035"/>
            <a:ext cx="31445" cy="123609"/>
          </a:xfrm>
          <a:custGeom>
            <a:avLst/>
            <a:gdLst/>
            <a:ahLst/>
            <a:cxnLst/>
            <a:rect l="l" t="t" r="r" b="b"/>
            <a:pathLst>
              <a:path w="31445" h="123609">
                <a:moveTo>
                  <a:pt x="31292" y="1206"/>
                </a:moveTo>
                <a:lnTo>
                  <a:pt x="24333" y="76"/>
                </a:lnTo>
                <a:lnTo>
                  <a:pt x="6870" y="0"/>
                </a:lnTo>
                <a:lnTo>
                  <a:pt x="0" y="2032"/>
                </a:lnTo>
                <a:lnTo>
                  <a:pt x="0" y="121932"/>
                </a:lnTo>
                <a:lnTo>
                  <a:pt x="5968" y="123609"/>
                </a:lnTo>
                <a:lnTo>
                  <a:pt x="26606" y="123520"/>
                </a:lnTo>
                <a:lnTo>
                  <a:pt x="31445" y="122770"/>
                </a:lnTo>
                <a:lnTo>
                  <a:pt x="31292" y="120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838528" y="9127430"/>
            <a:ext cx="131394" cy="131470"/>
          </a:xfrm>
          <a:custGeom>
            <a:avLst/>
            <a:gdLst/>
            <a:ahLst/>
            <a:cxnLst/>
            <a:rect l="l" t="t" r="r" b="b"/>
            <a:pathLst>
              <a:path w="131394" h="131470">
                <a:moveTo>
                  <a:pt x="80289" y="1282"/>
                </a:moveTo>
                <a:lnTo>
                  <a:pt x="58813" y="0"/>
                </a:lnTo>
                <a:lnTo>
                  <a:pt x="42037" y="4305"/>
                </a:lnTo>
                <a:lnTo>
                  <a:pt x="22377" y="16103"/>
                </a:lnTo>
                <a:lnTo>
                  <a:pt x="8089" y="33413"/>
                </a:lnTo>
                <a:lnTo>
                  <a:pt x="0" y="55562"/>
                </a:lnTo>
                <a:lnTo>
                  <a:pt x="0" y="76352"/>
                </a:lnTo>
                <a:lnTo>
                  <a:pt x="6578" y="96012"/>
                </a:lnTo>
                <a:lnTo>
                  <a:pt x="12026" y="103720"/>
                </a:lnTo>
                <a:lnTo>
                  <a:pt x="22377" y="115735"/>
                </a:lnTo>
                <a:lnTo>
                  <a:pt x="38252" y="126098"/>
                </a:lnTo>
                <a:lnTo>
                  <a:pt x="59194" y="131470"/>
                </a:lnTo>
                <a:lnTo>
                  <a:pt x="78930" y="130556"/>
                </a:lnTo>
                <a:lnTo>
                  <a:pt x="102819" y="120205"/>
                </a:lnTo>
                <a:lnTo>
                  <a:pt x="118021" y="105232"/>
                </a:lnTo>
                <a:lnTo>
                  <a:pt x="127609" y="87236"/>
                </a:lnTo>
                <a:lnTo>
                  <a:pt x="131394" y="65620"/>
                </a:lnTo>
                <a:lnTo>
                  <a:pt x="127609" y="44678"/>
                </a:lnTo>
                <a:lnTo>
                  <a:pt x="115747" y="23660"/>
                </a:lnTo>
                <a:lnTo>
                  <a:pt x="106680" y="15646"/>
                </a:lnTo>
                <a:lnTo>
                  <a:pt x="101307" y="10502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140103" y="9131437"/>
            <a:ext cx="31445" cy="123532"/>
          </a:xfrm>
          <a:custGeom>
            <a:avLst/>
            <a:gdLst/>
            <a:ahLst/>
            <a:cxnLst/>
            <a:rect l="l" t="t" r="r" b="b"/>
            <a:pathLst>
              <a:path w="31445" h="123532">
                <a:moveTo>
                  <a:pt x="31445" y="1130"/>
                </a:moveTo>
                <a:lnTo>
                  <a:pt x="25704" y="0"/>
                </a:lnTo>
                <a:lnTo>
                  <a:pt x="6870" y="0"/>
                </a:lnTo>
                <a:lnTo>
                  <a:pt x="0" y="1968"/>
                </a:lnTo>
                <a:lnTo>
                  <a:pt x="0" y="121869"/>
                </a:lnTo>
                <a:lnTo>
                  <a:pt x="5968" y="123532"/>
                </a:lnTo>
                <a:lnTo>
                  <a:pt x="23964" y="123443"/>
                </a:lnTo>
                <a:lnTo>
                  <a:pt x="31292" y="122694"/>
                </a:lnTo>
                <a:lnTo>
                  <a:pt x="31445" y="11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1838528" y="9442832"/>
            <a:ext cx="131546" cy="131470"/>
          </a:xfrm>
          <a:custGeom>
            <a:avLst/>
            <a:gdLst/>
            <a:ahLst/>
            <a:cxnLst/>
            <a:rect l="l" t="t" r="r" b="b"/>
            <a:pathLst>
              <a:path w="131546" h="131470">
                <a:moveTo>
                  <a:pt x="80289" y="1282"/>
                </a:moveTo>
                <a:lnTo>
                  <a:pt x="58813" y="0"/>
                </a:lnTo>
                <a:lnTo>
                  <a:pt x="39090" y="5219"/>
                </a:lnTo>
                <a:lnTo>
                  <a:pt x="20637" y="17005"/>
                </a:lnTo>
                <a:lnTo>
                  <a:pt x="8166" y="33413"/>
                </a:lnTo>
                <a:lnTo>
                  <a:pt x="0" y="55486"/>
                </a:lnTo>
                <a:lnTo>
                  <a:pt x="0" y="76276"/>
                </a:lnTo>
                <a:lnTo>
                  <a:pt x="6578" y="95935"/>
                </a:lnTo>
                <a:lnTo>
                  <a:pt x="19964" y="112864"/>
                </a:lnTo>
                <a:lnTo>
                  <a:pt x="38252" y="126022"/>
                </a:lnTo>
                <a:lnTo>
                  <a:pt x="59270" y="131470"/>
                </a:lnTo>
                <a:lnTo>
                  <a:pt x="78549" y="130111"/>
                </a:lnTo>
                <a:lnTo>
                  <a:pt x="86334" y="127381"/>
                </a:lnTo>
                <a:lnTo>
                  <a:pt x="104025" y="118846"/>
                </a:lnTo>
                <a:lnTo>
                  <a:pt x="118389" y="104178"/>
                </a:lnTo>
                <a:lnTo>
                  <a:pt x="127609" y="87160"/>
                </a:lnTo>
                <a:lnTo>
                  <a:pt x="131546" y="64414"/>
                </a:lnTo>
                <a:lnTo>
                  <a:pt x="127546" y="44678"/>
                </a:lnTo>
                <a:lnTo>
                  <a:pt x="115900" y="23431"/>
                </a:lnTo>
                <a:lnTo>
                  <a:pt x="104025" y="13004"/>
                </a:lnTo>
                <a:lnTo>
                  <a:pt x="98666" y="9144"/>
                </a:lnTo>
                <a:lnTo>
                  <a:pt x="80289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602929" y="8593997"/>
            <a:ext cx="95021" cy="113017"/>
          </a:xfrm>
          <a:custGeom>
            <a:avLst/>
            <a:gdLst/>
            <a:ahLst/>
            <a:cxnLst/>
            <a:rect l="l" t="t" r="r" b="b"/>
            <a:pathLst>
              <a:path w="95021" h="113017">
                <a:moveTo>
                  <a:pt x="58280" y="1282"/>
                </a:moveTo>
                <a:lnTo>
                  <a:pt x="44678" y="0"/>
                </a:lnTo>
                <a:lnTo>
                  <a:pt x="32804" y="2641"/>
                </a:lnTo>
                <a:lnTo>
                  <a:pt x="20929" y="9220"/>
                </a:lnTo>
                <a:lnTo>
                  <a:pt x="11036" y="20256"/>
                </a:lnTo>
                <a:lnTo>
                  <a:pt x="3924" y="32880"/>
                </a:lnTo>
                <a:lnTo>
                  <a:pt x="0" y="53898"/>
                </a:lnTo>
                <a:lnTo>
                  <a:pt x="1650" y="72351"/>
                </a:lnTo>
                <a:lnTo>
                  <a:pt x="8229" y="89357"/>
                </a:lnTo>
                <a:lnTo>
                  <a:pt x="20180" y="103720"/>
                </a:lnTo>
                <a:lnTo>
                  <a:pt x="31978" y="110299"/>
                </a:lnTo>
                <a:lnTo>
                  <a:pt x="45046" y="113017"/>
                </a:lnTo>
                <a:lnTo>
                  <a:pt x="51180" y="113017"/>
                </a:lnTo>
                <a:lnTo>
                  <a:pt x="59194" y="111734"/>
                </a:lnTo>
                <a:lnTo>
                  <a:pt x="74155" y="104406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500"/>
                </a:lnTo>
                <a:lnTo>
                  <a:pt x="95021" y="48602"/>
                </a:lnTo>
                <a:lnTo>
                  <a:pt x="92379" y="35534"/>
                </a:lnTo>
                <a:lnTo>
                  <a:pt x="83299" y="18211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379526" y="8593997"/>
            <a:ext cx="78016" cy="113017"/>
          </a:xfrm>
          <a:custGeom>
            <a:avLst/>
            <a:gdLst/>
            <a:ahLst/>
            <a:cxnLst/>
            <a:rect l="l" t="t" r="r" b="b"/>
            <a:pathLst>
              <a:path w="78016" h="113017">
                <a:moveTo>
                  <a:pt x="381" y="80505"/>
                </a:moveTo>
                <a:lnTo>
                  <a:pt x="0" y="110909"/>
                </a:lnTo>
                <a:lnTo>
                  <a:pt x="5372" y="110451"/>
                </a:lnTo>
                <a:lnTo>
                  <a:pt x="7023" y="102361"/>
                </a:lnTo>
                <a:lnTo>
                  <a:pt x="20104" y="110451"/>
                </a:lnTo>
                <a:lnTo>
                  <a:pt x="35902" y="113017"/>
                </a:lnTo>
                <a:lnTo>
                  <a:pt x="42037" y="113017"/>
                </a:lnTo>
                <a:lnTo>
                  <a:pt x="52616" y="111810"/>
                </a:lnTo>
                <a:lnTo>
                  <a:pt x="65620" y="106362"/>
                </a:lnTo>
                <a:lnTo>
                  <a:pt x="74917" y="95935"/>
                </a:lnTo>
                <a:lnTo>
                  <a:pt x="78016" y="88518"/>
                </a:lnTo>
                <a:lnTo>
                  <a:pt x="78016" y="73558"/>
                </a:lnTo>
                <a:lnTo>
                  <a:pt x="74155" y="65620"/>
                </a:lnTo>
                <a:lnTo>
                  <a:pt x="68948" y="60248"/>
                </a:lnTo>
                <a:lnTo>
                  <a:pt x="58204" y="55257"/>
                </a:lnTo>
                <a:lnTo>
                  <a:pt x="24041" y="47320"/>
                </a:lnTo>
                <a:lnTo>
                  <a:pt x="14973" y="42036"/>
                </a:lnTo>
                <a:lnTo>
                  <a:pt x="10883" y="35534"/>
                </a:lnTo>
                <a:lnTo>
                  <a:pt x="10883" y="22758"/>
                </a:lnTo>
                <a:lnTo>
                  <a:pt x="15646" y="15646"/>
                </a:lnTo>
                <a:lnTo>
                  <a:pt x="22301" y="10502"/>
                </a:lnTo>
                <a:lnTo>
                  <a:pt x="30238" y="7937"/>
                </a:lnTo>
                <a:lnTo>
                  <a:pt x="47777" y="7861"/>
                </a:lnTo>
                <a:lnTo>
                  <a:pt x="55638" y="10502"/>
                </a:lnTo>
                <a:lnTo>
                  <a:pt x="60858" y="14439"/>
                </a:lnTo>
                <a:lnTo>
                  <a:pt x="67513" y="23583"/>
                </a:lnTo>
                <a:lnTo>
                  <a:pt x="68643" y="30314"/>
                </a:lnTo>
                <a:lnTo>
                  <a:pt x="70154" y="32956"/>
                </a:lnTo>
                <a:lnTo>
                  <a:pt x="73482" y="32956"/>
                </a:lnTo>
                <a:lnTo>
                  <a:pt x="75450" y="30759"/>
                </a:lnTo>
                <a:lnTo>
                  <a:pt x="75450" y="5143"/>
                </a:lnTo>
                <a:lnTo>
                  <a:pt x="74015" y="2641"/>
                </a:lnTo>
                <a:lnTo>
                  <a:pt x="69697" y="2641"/>
                </a:lnTo>
                <a:lnTo>
                  <a:pt x="67360" y="8381"/>
                </a:lnTo>
                <a:lnTo>
                  <a:pt x="65011" y="7937"/>
                </a:lnTo>
                <a:lnTo>
                  <a:pt x="55638" y="2641"/>
                </a:lnTo>
                <a:lnTo>
                  <a:pt x="42481" y="0"/>
                </a:lnTo>
                <a:lnTo>
                  <a:pt x="26238" y="1282"/>
                </a:lnTo>
                <a:lnTo>
                  <a:pt x="17081" y="5283"/>
                </a:lnTo>
                <a:lnTo>
                  <a:pt x="8013" y="13220"/>
                </a:lnTo>
                <a:lnTo>
                  <a:pt x="5295" y="18440"/>
                </a:lnTo>
                <a:lnTo>
                  <a:pt x="2641" y="27660"/>
                </a:lnTo>
                <a:lnTo>
                  <a:pt x="4305" y="39535"/>
                </a:lnTo>
                <a:lnTo>
                  <a:pt x="5664" y="42100"/>
                </a:lnTo>
                <a:lnTo>
                  <a:pt x="11036" y="48526"/>
                </a:lnTo>
                <a:lnTo>
                  <a:pt x="25323" y="55257"/>
                </a:lnTo>
                <a:lnTo>
                  <a:pt x="50355" y="60477"/>
                </a:lnTo>
                <a:lnTo>
                  <a:pt x="62217" y="64338"/>
                </a:lnTo>
                <a:lnTo>
                  <a:pt x="67589" y="69468"/>
                </a:lnTo>
                <a:lnTo>
                  <a:pt x="71437" y="77482"/>
                </a:lnTo>
                <a:lnTo>
                  <a:pt x="71361" y="85877"/>
                </a:lnTo>
                <a:lnTo>
                  <a:pt x="70078" y="91097"/>
                </a:lnTo>
                <a:lnTo>
                  <a:pt x="64338" y="98424"/>
                </a:lnTo>
                <a:lnTo>
                  <a:pt x="55257" y="103873"/>
                </a:lnTo>
                <a:lnTo>
                  <a:pt x="48602" y="105155"/>
                </a:lnTo>
                <a:lnTo>
                  <a:pt x="27965" y="105232"/>
                </a:lnTo>
                <a:lnTo>
                  <a:pt x="17614" y="101066"/>
                </a:lnTo>
                <a:lnTo>
                  <a:pt x="11036" y="95859"/>
                </a:lnTo>
                <a:lnTo>
                  <a:pt x="6883" y="88150"/>
                </a:lnTo>
                <a:lnTo>
                  <a:pt x="5892" y="81343"/>
                </a:lnTo>
                <a:lnTo>
                  <a:pt x="4457" y="79908"/>
                </a:lnTo>
                <a:lnTo>
                  <a:pt x="381" y="8050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492476" y="8652700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2602929" y="8851565"/>
            <a:ext cx="95021" cy="112941"/>
          </a:xfrm>
          <a:custGeom>
            <a:avLst/>
            <a:gdLst/>
            <a:ahLst/>
            <a:cxnLst/>
            <a:rect l="l" t="t" r="r" b="b"/>
            <a:pathLst>
              <a:path w="95021" h="112941">
                <a:moveTo>
                  <a:pt x="58280" y="1282"/>
                </a:moveTo>
                <a:lnTo>
                  <a:pt x="43306" y="0"/>
                </a:lnTo>
                <a:lnTo>
                  <a:pt x="32804" y="2565"/>
                </a:lnTo>
                <a:lnTo>
                  <a:pt x="20929" y="9143"/>
                </a:lnTo>
                <a:lnTo>
                  <a:pt x="11036" y="20180"/>
                </a:lnTo>
                <a:lnTo>
                  <a:pt x="3924" y="32804"/>
                </a:lnTo>
                <a:lnTo>
                  <a:pt x="0" y="53822"/>
                </a:lnTo>
                <a:lnTo>
                  <a:pt x="1650" y="72351"/>
                </a:lnTo>
                <a:lnTo>
                  <a:pt x="8229" y="89357"/>
                </a:lnTo>
                <a:lnTo>
                  <a:pt x="21539" y="103644"/>
                </a:lnTo>
                <a:lnTo>
                  <a:pt x="31978" y="110299"/>
                </a:lnTo>
                <a:lnTo>
                  <a:pt x="45046" y="112941"/>
                </a:lnTo>
                <a:lnTo>
                  <a:pt x="51180" y="112941"/>
                </a:lnTo>
                <a:lnTo>
                  <a:pt x="59194" y="111734"/>
                </a:lnTo>
                <a:lnTo>
                  <a:pt x="74155" y="104330"/>
                </a:lnTo>
                <a:lnTo>
                  <a:pt x="85420" y="91998"/>
                </a:lnTo>
                <a:lnTo>
                  <a:pt x="92455" y="78016"/>
                </a:lnTo>
                <a:lnTo>
                  <a:pt x="95021" y="63423"/>
                </a:lnTo>
                <a:lnTo>
                  <a:pt x="95021" y="48602"/>
                </a:lnTo>
                <a:lnTo>
                  <a:pt x="92379" y="35458"/>
                </a:lnTo>
                <a:lnTo>
                  <a:pt x="84670" y="19507"/>
                </a:lnTo>
                <a:lnTo>
                  <a:pt x="72720" y="7861"/>
                </a:lnTo>
                <a:lnTo>
                  <a:pt x="58280" y="128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2374687" y="8851567"/>
            <a:ext cx="96240" cy="112941"/>
          </a:xfrm>
          <a:custGeom>
            <a:avLst/>
            <a:gdLst/>
            <a:ahLst/>
            <a:cxnLst/>
            <a:rect l="l" t="t" r="r" b="b"/>
            <a:pathLst>
              <a:path w="96240" h="112941">
                <a:moveTo>
                  <a:pt x="49898" y="68262"/>
                </a:moveTo>
                <a:lnTo>
                  <a:pt x="80213" y="69545"/>
                </a:lnTo>
                <a:lnTo>
                  <a:pt x="80365" y="99110"/>
                </a:lnTo>
                <a:lnTo>
                  <a:pt x="69329" y="103873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62" y="102514"/>
                </a:lnTo>
                <a:lnTo>
                  <a:pt x="21170" y="97142"/>
                </a:lnTo>
                <a:lnTo>
                  <a:pt x="11785" y="86715"/>
                </a:lnTo>
                <a:lnTo>
                  <a:pt x="7861" y="78841"/>
                </a:lnTo>
                <a:lnTo>
                  <a:pt x="6578" y="69621"/>
                </a:lnTo>
                <a:lnTo>
                  <a:pt x="6578" y="42405"/>
                </a:lnTo>
                <a:lnTo>
                  <a:pt x="10502" y="30619"/>
                </a:lnTo>
                <a:lnTo>
                  <a:pt x="15265" y="23507"/>
                </a:lnTo>
                <a:lnTo>
                  <a:pt x="23202" y="14439"/>
                </a:lnTo>
                <a:lnTo>
                  <a:pt x="32346" y="9067"/>
                </a:lnTo>
                <a:lnTo>
                  <a:pt x="40373" y="7861"/>
                </a:lnTo>
                <a:lnTo>
                  <a:pt x="57835" y="7861"/>
                </a:lnTo>
                <a:lnTo>
                  <a:pt x="63042" y="9143"/>
                </a:lnTo>
                <a:lnTo>
                  <a:pt x="74917" y="14363"/>
                </a:lnTo>
                <a:lnTo>
                  <a:pt x="78854" y="19646"/>
                </a:lnTo>
                <a:lnTo>
                  <a:pt x="81419" y="27673"/>
                </a:lnTo>
                <a:lnTo>
                  <a:pt x="86334" y="27673"/>
                </a:lnTo>
                <a:lnTo>
                  <a:pt x="86715" y="2565"/>
                </a:lnTo>
                <a:lnTo>
                  <a:pt x="84289" y="1282"/>
                </a:lnTo>
                <a:lnTo>
                  <a:pt x="81114" y="2565"/>
                </a:lnTo>
                <a:lnTo>
                  <a:pt x="80137" y="8394"/>
                </a:lnTo>
                <a:lnTo>
                  <a:pt x="77558" y="8013"/>
                </a:lnTo>
                <a:lnTo>
                  <a:pt x="67056" y="2565"/>
                </a:lnTo>
                <a:lnTo>
                  <a:pt x="51257" y="0"/>
                </a:lnTo>
                <a:lnTo>
                  <a:pt x="45580" y="0"/>
                </a:lnTo>
                <a:lnTo>
                  <a:pt x="31064" y="2565"/>
                </a:lnTo>
                <a:lnTo>
                  <a:pt x="19735" y="8242"/>
                </a:lnTo>
                <a:lnTo>
                  <a:pt x="11938" y="14960"/>
                </a:lnTo>
                <a:lnTo>
                  <a:pt x="2260" y="31521"/>
                </a:lnTo>
                <a:lnTo>
                  <a:pt x="0" y="42481"/>
                </a:lnTo>
                <a:lnTo>
                  <a:pt x="0" y="73558"/>
                </a:lnTo>
                <a:lnTo>
                  <a:pt x="1282" y="81495"/>
                </a:lnTo>
                <a:lnTo>
                  <a:pt x="9296" y="95783"/>
                </a:lnTo>
                <a:lnTo>
                  <a:pt x="18364" y="103797"/>
                </a:lnTo>
                <a:lnTo>
                  <a:pt x="31445" y="110375"/>
                </a:lnTo>
                <a:lnTo>
                  <a:pt x="48602" y="112941"/>
                </a:lnTo>
                <a:lnTo>
                  <a:pt x="54800" y="112941"/>
                </a:lnTo>
                <a:lnTo>
                  <a:pt x="71894" y="110375"/>
                </a:lnTo>
                <a:lnTo>
                  <a:pt x="86715" y="104178"/>
                </a:lnTo>
                <a:lnTo>
                  <a:pt x="87541" y="69545"/>
                </a:lnTo>
                <a:lnTo>
                  <a:pt x="94348" y="68491"/>
                </a:lnTo>
                <a:lnTo>
                  <a:pt x="96012" y="67360"/>
                </a:lnTo>
                <a:lnTo>
                  <a:pt x="96240" y="64338"/>
                </a:lnTo>
                <a:lnTo>
                  <a:pt x="90716" y="61683"/>
                </a:lnTo>
                <a:lnTo>
                  <a:pt x="53441" y="61683"/>
                </a:lnTo>
                <a:lnTo>
                  <a:pt x="49593" y="63118"/>
                </a:lnTo>
                <a:lnTo>
                  <a:pt x="48158" y="65544"/>
                </a:lnTo>
                <a:lnTo>
                  <a:pt x="49898" y="68262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2492476" y="891023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0947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2379521" y="9109058"/>
            <a:ext cx="79159" cy="113017"/>
          </a:xfrm>
          <a:custGeom>
            <a:avLst/>
            <a:gdLst/>
            <a:ahLst/>
            <a:cxnLst/>
            <a:rect l="l" t="t" r="r" b="b"/>
            <a:pathLst>
              <a:path w="79159" h="113017">
                <a:moveTo>
                  <a:pt x="60858" y="14439"/>
                </a:moveTo>
                <a:lnTo>
                  <a:pt x="67513" y="23583"/>
                </a:lnTo>
                <a:lnTo>
                  <a:pt x="68643" y="30314"/>
                </a:lnTo>
                <a:lnTo>
                  <a:pt x="70167" y="32880"/>
                </a:lnTo>
                <a:lnTo>
                  <a:pt x="73482" y="32956"/>
                </a:lnTo>
                <a:lnTo>
                  <a:pt x="75450" y="30695"/>
                </a:lnTo>
                <a:lnTo>
                  <a:pt x="75450" y="3848"/>
                </a:lnTo>
                <a:lnTo>
                  <a:pt x="72885" y="1282"/>
                </a:lnTo>
                <a:lnTo>
                  <a:pt x="69786" y="2641"/>
                </a:lnTo>
                <a:lnTo>
                  <a:pt x="67513" y="8242"/>
                </a:lnTo>
                <a:lnTo>
                  <a:pt x="51714" y="1282"/>
                </a:lnTo>
                <a:lnTo>
                  <a:pt x="42494" y="0"/>
                </a:lnTo>
                <a:lnTo>
                  <a:pt x="26238" y="1206"/>
                </a:lnTo>
                <a:lnTo>
                  <a:pt x="18757" y="4305"/>
                </a:lnTo>
                <a:lnTo>
                  <a:pt x="8013" y="13233"/>
                </a:lnTo>
                <a:lnTo>
                  <a:pt x="4318" y="20027"/>
                </a:lnTo>
                <a:lnTo>
                  <a:pt x="3022" y="26682"/>
                </a:lnTo>
                <a:lnTo>
                  <a:pt x="3022" y="32880"/>
                </a:lnTo>
                <a:lnTo>
                  <a:pt x="5676" y="42113"/>
                </a:lnTo>
                <a:lnTo>
                  <a:pt x="11049" y="48539"/>
                </a:lnTo>
                <a:lnTo>
                  <a:pt x="25323" y="55257"/>
                </a:lnTo>
                <a:lnTo>
                  <a:pt x="59575" y="63042"/>
                </a:lnTo>
                <a:lnTo>
                  <a:pt x="66230" y="68186"/>
                </a:lnTo>
                <a:lnTo>
                  <a:pt x="71450" y="76123"/>
                </a:lnTo>
                <a:lnTo>
                  <a:pt x="71374" y="85801"/>
                </a:lnTo>
                <a:lnTo>
                  <a:pt x="70091" y="91097"/>
                </a:lnTo>
                <a:lnTo>
                  <a:pt x="64338" y="98424"/>
                </a:lnTo>
                <a:lnTo>
                  <a:pt x="55270" y="103873"/>
                </a:lnTo>
                <a:lnTo>
                  <a:pt x="48615" y="105155"/>
                </a:lnTo>
                <a:lnTo>
                  <a:pt x="29337" y="105155"/>
                </a:lnTo>
                <a:lnTo>
                  <a:pt x="17538" y="101155"/>
                </a:lnTo>
                <a:lnTo>
                  <a:pt x="11049" y="95859"/>
                </a:lnTo>
                <a:lnTo>
                  <a:pt x="6883" y="88150"/>
                </a:lnTo>
                <a:lnTo>
                  <a:pt x="5905" y="81343"/>
                </a:lnTo>
                <a:lnTo>
                  <a:pt x="4457" y="79908"/>
                </a:lnTo>
                <a:lnTo>
                  <a:pt x="381" y="80505"/>
                </a:lnTo>
                <a:lnTo>
                  <a:pt x="0" y="110909"/>
                </a:lnTo>
                <a:lnTo>
                  <a:pt x="5372" y="110451"/>
                </a:lnTo>
                <a:lnTo>
                  <a:pt x="7035" y="102361"/>
                </a:lnTo>
                <a:lnTo>
                  <a:pt x="20040" y="110451"/>
                </a:lnTo>
                <a:lnTo>
                  <a:pt x="37274" y="113017"/>
                </a:lnTo>
                <a:lnTo>
                  <a:pt x="42037" y="113017"/>
                </a:lnTo>
                <a:lnTo>
                  <a:pt x="56629" y="110451"/>
                </a:lnTo>
                <a:lnTo>
                  <a:pt x="66306" y="105689"/>
                </a:lnTo>
                <a:lnTo>
                  <a:pt x="74917" y="95935"/>
                </a:lnTo>
                <a:lnTo>
                  <a:pt x="78016" y="88531"/>
                </a:lnTo>
                <a:lnTo>
                  <a:pt x="79159" y="81343"/>
                </a:lnTo>
                <a:lnTo>
                  <a:pt x="76657" y="69621"/>
                </a:lnTo>
                <a:lnTo>
                  <a:pt x="71297" y="61912"/>
                </a:lnTo>
                <a:lnTo>
                  <a:pt x="62217" y="56553"/>
                </a:lnTo>
                <a:lnTo>
                  <a:pt x="41135" y="51257"/>
                </a:lnTo>
                <a:lnTo>
                  <a:pt x="24041" y="47320"/>
                </a:lnTo>
                <a:lnTo>
                  <a:pt x="14973" y="41960"/>
                </a:lnTo>
                <a:lnTo>
                  <a:pt x="10896" y="35534"/>
                </a:lnTo>
                <a:lnTo>
                  <a:pt x="10896" y="22682"/>
                </a:lnTo>
                <a:lnTo>
                  <a:pt x="15659" y="15646"/>
                </a:lnTo>
                <a:lnTo>
                  <a:pt x="22313" y="10502"/>
                </a:lnTo>
                <a:lnTo>
                  <a:pt x="28879" y="7861"/>
                </a:lnTo>
                <a:lnTo>
                  <a:pt x="49149" y="7785"/>
                </a:lnTo>
                <a:lnTo>
                  <a:pt x="55651" y="10502"/>
                </a:lnTo>
                <a:lnTo>
                  <a:pt x="60858" y="14439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613433" y="9110343"/>
            <a:ext cx="70231" cy="109537"/>
          </a:xfrm>
          <a:custGeom>
            <a:avLst/>
            <a:gdLst/>
            <a:ahLst/>
            <a:cxnLst/>
            <a:rect l="l" t="t" r="r" b="b"/>
            <a:pathLst>
              <a:path w="70231" h="109537">
                <a:moveTo>
                  <a:pt x="1739" y="6578"/>
                </a:moveTo>
                <a:lnTo>
                  <a:pt x="31978" y="7861"/>
                </a:lnTo>
                <a:lnTo>
                  <a:pt x="31978" y="102958"/>
                </a:lnTo>
                <a:lnTo>
                  <a:pt x="2489" y="103720"/>
                </a:lnTo>
                <a:lnTo>
                  <a:pt x="0" y="106286"/>
                </a:lnTo>
                <a:lnTo>
                  <a:pt x="1282" y="109461"/>
                </a:lnTo>
                <a:lnTo>
                  <a:pt x="70154" y="109537"/>
                </a:lnTo>
                <a:lnTo>
                  <a:pt x="70231" y="105003"/>
                </a:lnTo>
                <a:lnTo>
                  <a:pt x="68872" y="103644"/>
                </a:lnTo>
                <a:lnTo>
                  <a:pt x="39306" y="102958"/>
                </a:lnTo>
                <a:lnTo>
                  <a:pt x="39306" y="7861"/>
                </a:lnTo>
                <a:lnTo>
                  <a:pt x="69697" y="6654"/>
                </a:lnTo>
                <a:lnTo>
                  <a:pt x="70002" y="1435"/>
                </a:lnTo>
                <a:lnTo>
                  <a:pt x="66154" y="0"/>
                </a:lnTo>
                <a:lnTo>
                  <a:pt x="5207" y="0"/>
                </a:lnTo>
                <a:lnTo>
                  <a:pt x="304" y="1816"/>
                </a:lnTo>
                <a:lnTo>
                  <a:pt x="304" y="5219"/>
                </a:lnTo>
                <a:lnTo>
                  <a:pt x="1739" y="6578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2492476" y="9167761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2374680" y="9366627"/>
            <a:ext cx="96164" cy="113017"/>
          </a:xfrm>
          <a:custGeom>
            <a:avLst/>
            <a:gdLst/>
            <a:ahLst/>
            <a:cxnLst/>
            <a:rect l="l" t="t" r="r" b="b"/>
            <a:pathLst>
              <a:path w="96164" h="113017">
                <a:moveTo>
                  <a:pt x="1295" y="81495"/>
                </a:moveTo>
                <a:lnTo>
                  <a:pt x="9309" y="95783"/>
                </a:lnTo>
                <a:lnTo>
                  <a:pt x="19812" y="105003"/>
                </a:lnTo>
                <a:lnTo>
                  <a:pt x="31457" y="110375"/>
                </a:lnTo>
                <a:lnTo>
                  <a:pt x="48691" y="113017"/>
                </a:lnTo>
                <a:lnTo>
                  <a:pt x="53454" y="113017"/>
                </a:lnTo>
                <a:lnTo>
                  <a:pt x="71907" y="110375"/>
                </a:lnTo>
                <a:lnTo>
                  <a:pt x="86715" y="104178"/>
                </a:lnTo>
                <a:lnTo>
                  <a:pt x="87553" y="69557"/>
                </a:lnTo>
                <a:lnTo>
                  <a:pt x="94348" y="68491"/>
                </a:lnTo>
                <a:lnTo>
                  <a:pt x="96024" y="67284"/>
                </a:lnTo>
                <a:lnTo>
                  <a:pt x="96164" y="64338"/>
                </a:lnTo>
                <a:lnTo>
                  <a:pt x="92087" y="61683"/>
                </a:lnTo>
                <a:lnTo>
                  <a:pt x="53454" y="61683"/>
                </a:lnTo>
                <a:lnTo>
                  <a:pt x="49530" y="63042"/>
                </a:lnTo>
                <a:lnTo>
                  <a:pt x="49898" y="68338"/>
                </a:lnTo>
                <a:lnTo>
                  <a:pt x="80213" y="69557"/>
                </a:lnTo>
                <a:lnTo>
                  <a:pt x="80365" y="99110"/>
                </a:lnTo>
                <a:lnTo>
                  <a:pt x="69329" y="103797"/>
                </a:lnTo>
                <a:lnTo>
                  <a:pt x="61315" y="105079"/>
                </a:lnTo>
                <a:lnTo>
                  <a:pt x="43395" y="105079"/>
                </a:lnTo>
                <a:lnTo>
                  <a:pt x="30175" y="102514"/>
                </a:lnTo>
                <a:lnTo>
                  <a:pt x="19812" y="95783"/>
                </a:lnTo>
                <a:lnTo>
                  <a:pt x="11798" y="86715"/>
                </a:lnTo>
                <a:lnTo>
                  <a:pt x="7874" y="78854"/>
                </a:lnTo>
                <a:lnTo>
                  <a:pt x="6578" y="69621"/>
                </a:lnTo>
                <a:lnTo>
                  <a:pt x="6578" y="42405"/>
                </a:lnTo>
                <a:lnTo>
                  <a:pt x="10515" y="30619"/>
                </a:lnTo>
                <a:lnTo>
                  <a:pt x="15278" y="23507"/>
                </a:lnTo>
                <a:lnTo>
                  <a:pt x="23215" y="14363"/>
                </a:lnTo>
                <a:lnTo>
                  <a:pt x="32359" y="9067"/>
                </a:lnTo>
                <a:lnTo>
                  <a:pt x="48768" y="6654"/>
                </a:lnTo>
                <a:lnTo>
                  <a:pt x="59194" y="7785"/>
                </a:lnTo>
                <a:lnTo>
                  <a:pt x="69710" y="11785"/>
                </a:lnTo>
                <a:lnTo>
                  <a:pt x="77724" y="16852"/>
                </a:lnTo>
                <a:lnTo>
                  <a:pt x="81508" y="27673"/>
                </a:lnTo>
                <a:lnTo>
                  <a:pt x="85128" y="27812"/>
                </a:lnTo>
                <a:lnTo>
                  <a:pt x="86715" y="26682"/>
                </a:lnTo>
                <a:lnTo>
                  <a:pt x="86715" y="2565"/>
                </a:lnTo>
                <a:lnTo>
                  <a:pt x="84302" y="1282"/>
                </a:lnTo>
                <a:lnTo>
                  <a:pt x="81127" y="2565"/>
                </a:lnTo>
                <a:lnTo>
                  <a:pt x="80137" y="8394"/>
                </a:lnTo>
                <a:lnTo>
                  <a:pt x="77571" y="8013"/>
                </a:lnTo>
                <a:lnTo>
                  <a:pt x="63131" y="1282"/>
                </a:lnTo>
                <a:lnTo>
                  <a:pt x="44310" y="0"/>
                </a:lnTo>
                <a:lnTo>
                  <a:pt x="31076" y="2565"/>
                </a:lnTo>
                <a:lnTo>
                  <a:pt x="19735" y="8242"/>
                </a:lnTo>
                <a:lnTo>
                  <a:pt x="11950" y="14973"/>
                </a:lnTo>
                <a:lnTo>
                  <a:pt x="2273" y="31521"/>
                </a:lnTo>
                <a:lnTo>
                  <a:pt x="0" y="42405"/>
                </a:lnTo>
                <a:lnTo>
                  <a:pt x="0" y="72199"/>
                </a:lnTo>
                <a:lnTo>
                  <a:pt x="1295" y="81495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2613432" y="9367836"/>
            <a:ext cx="71361" cy="109537"/>
          </a:xfrm>
          <a:custGeom>
            <a:avLst/>
            <a:gdLst/>
            <a:ahLst/>
            <a:cxnLst/>
            <a:rect l="l" t="t" r="r" b="b"/>
            <a:pathLst>
              <a:path w="71361" h="109537">
                <a:moveTo>
                  <a:pt x="1739" y="6654"/>
                </a:moveTo>
                <a:lnTo>
                  <a:pt x="31978" y="7861"/>
                </a:lnTo>
                <a:lnTo>
                  <a:pt x="31978" y="103047"/>
                </a:lnTo>
                <a:lnTo>
                  <a:pt x="2489" y="103797"/>
                </a:lnTo>
                <a:lnTo>
                  <a:pt x="0" y="106286"/>
                </a:lnTo>
                <a:lnTo>
                  <a:pt x="1282" y="109537"/>
                </a:lnTo>
                <a:lnTo>
                  <a:pt x="70078" y="109537"/>
                </a:lnTo>
                <a:lnTo>
                  <a:pt x="71361" y="106286"/>
                </a:lnTo>
                <a:lnTo>
                  <a:pt x="68795" y="103797"/>
                </a:lnTo>
                <a:lnTo>
                  <a:pt x="39306" y="103047"/>
                </a:lnTo>
                <a:lnTo>
                  <a:pt x="39306" y="7861"/>
                </a:lnTo>
                <a:lnTo>
                  <a:pt x="69697" y="6730"/>
                </a:lnTo>
                <a:lnTo>
                  <a:pt x="70078" y="1435"/>
                </a:lnTo>
                <a:lnTo>
                  <a:pt x="67513" y="0"/>
                </a:lnTo>
                <a:lnTo>
                  <a:pt x="3848" y="0"/>
                </a:lnTo>
                <a:lnTo>
                  <a:pt x="381" y="1892"/>
                </a:lnTo>
                <a:lnTo>
                  <a:pt x="304" y="5219"/>
                </a:lnTo>
                <a:lnTo>
                  <a:pt x="1739" y="6654"/>
                </a:lnTo>
                <a:close/>
              </a:path>
            </a:pathLst>
          </a:custGeom>
          <a:solidFill>
            <a:srgbClr val="9093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2492476" y="9425254"/>
            <a:ext cx="82016" cy="0"/>
          </a:xfrm>
          <a:custGeom>
            <a:avLst/>
            <a:gdLst/>
            <a:ahLst/>
            <a:cxnLst/>
            <a:rect l="l" t="t" r="r" b="b"/>
            <a:pathLst>
              <a:path w="82016">
                <a:moveTo>
                  <a:pt x="0" y="0"/>
                </a:moveTo>
                <a:lnTo>
                  <a:pt x="82016" y="0"/>
                </a:lnTo>
              </a:path>
            </a:pathLst>
          </a:custGeom>
          <a:ln w="11023">
            <a:solidFill>
              <a:srgbClr val="9093A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2171470" y="8501538"/>
            <a:ext cx="47561" cy="122694"/>
          </a:xfrm>
          <a:custGeom>
            <a:avLst/>
            <a:gdLst/>
            <a:ahLst/>
            <a:cxnLst/>
            <a:rect l="l" t="t" r="r" b="b"/>
            <a:pathLst>
              <a:path w="47561" h="122694">
                <a:moveTo>
                  <a:pt x="20637" y="11036"/>
                </a:moveTo>
                <a:lnTo>
                  <a:pt x="13462" y="5283"/>
                </a:lnTo>
                <a:lnTo>
                  <a:pt x="5295" y="1130"/>
                </a:lnTo>
                <a:lnTo>
                  <a:pt x="1358" y="0"/>
                </a:lnTo>
                <a:lnTo>
                  <a:pt x="0" y="380"/>
                </a:lnTo>
                <a:lnTo>
                  <a:pt x="0" y="121945"/>
                </a:lnTo>
                <a:lnTo>
                  <a:pt x="2730" y="122694"/>
                </a:lnTo>
                <a:lnTo>
                  <a:pt x="14744" y="117030"/>
                </a:lnTo>
                <a:lnTo>
                  <a:pt x="16103" y="114757"/>
                </a:lnTo>
                <a:lnTo>
                  <a:pt x="24193" y="109461"/>
                </a:lnTo>
                <a:lnTo>
                  <a:pt x="26238" y="109308"/>
                </a:lnTo>
                <a:lnTo>
                  <a:pt x="29108" y="106362"/>
                </a:lnTo>
                <a:lnTo>
                  <a:pt x="30467" y="102806"/>
                </a:lnTo>
                <a:lnTo>
                  <a:pt x="35915" y="96304"/>
                </a:lnTo>
                <a:lnTo>
                  <a:pt x="38176" y="94945"/>
                </a:lnTo>
                <a:lnTo>
                  <a:pt x="40982" y="89433"/>
                </a:lnTo>
                <a:lnTo>
                  <a:pt x="45974" y="74917"/>
                </a:lnTo>
                <a:lnTo>
                  <a:pt x="47028" y="68414"/>
                </a:lnTo>
                <a:lnTo>
                  <a:pt x="47561" y="66979"/>
                </a:lnTo>
                <a:lnTo>
                  <a:pt x="47561" y="55333"/>
                </a:lnTo>
                <a:lnTo>
                  <a:pt x="47028" y="53898"/>
                </a:lnTo>
                <a:lnTo>
                  <a:pt x="45974" y="47320"/>
                </a:lnTo>
                <a:lnTo>
                  <a:pt x="44310" y="41198"/>
                </a:lnTo>
                <a:lnTo>
                  <a:pt x="43014" y="39839"/>
                </a:lnTo>
                <a:lnTo>
                  <a:pt x="42265" y="35521"/>
                </a:lnTo>
                <a:lnTo>
                  <a:pt x="39471" y="30010"/>
                </a:lnTo>
                <a:lnTo>
                  <a:pt x="37795" y="29400"/>
                </a:lnTo>
                <a:lnTo>
                  <a:pt x="31229" y="20104"/>
                </a:lnTo>
                <a:lnTo>
                  <a:pt x="28498" y="17462"/>
                </a:lnTo>
                <a:lnTo>
                  <a:pt x="27520" y="14820"/>
                </a:lnTo>
                <a:lnTo>
                  <a:pt x="23583" y="11709"/>
                </a:lnTo>
                <a:lnTo>
                  <a:pt x="20637" y="110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919648" y="8501914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457" y="0"/>
                </a:lnTo>
                <a:lnTo>
                  <a:pt x="0" y="121564"/>
                </a:lnTo>
                <a:lnTo>
                  <a:pt x="11112" y="117703"/>
                </a:lnTo>
                <a:lnTo>
                  <a:pt x="28803" y="105155"/>
                </a:lnTo>
                <a:lnTo>
                  <a:pt x="39839" y="89890"/>
                </a:lnTo>
                <a:lnTo>
                  <a:pt x="46494" y="71513"/>
                </a:lnTo>
                <a:lnTo>
                  <a:pt x="46494" y="51333"/>
                </a:lnTo>
                <a:lnTo>
                  <a:pt x="38709" y="30162"/>
                </a:lnTo>
                <a:lnTo>
                  <a:pt x="26758" y="1451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841252" y="8503191"/>
            <a:ext cx="46189" cy="120142"/>
          </a:xfrm>
          <a:custGeom>
            <a:avLst/>
            <a:gdLst/>
            <a:ahLst/>
            <a:cxnLst/>
            <a:rect l="l" t="t" r="r" b="b"/>
            <a:pathLst>
              <a:path w="46189" h="120142">
                <a:moveTo>
                  <a:pt x="0" y="57162"/>
                </a:moveTo>
                <a:lnTo>
                  <a:pt x="0" y="61849"/>
                </a:lnTo>
                <a:lnTo>
                  <a:pt x="4000" y="82867"/>
                </a:lnTo>
                <a:lnTo>
                  <a:pt x="10502" y="94805"/>
                </a:lnTo>
                <a:lnTo>
                  <a:pt x="18516" y="103809"/>
                </a:lnTo>
                <a:lnTo>
                  <a:pt x="29032" y="113030"/>
                </a:lnTo>
                <a:lnTo>
                  <a:pt x="46189" y="120142"/>
                </a:lnTo>
                <a:lnTo>
                  <a:pt x="45961" y="0"/>
                </a:lnTo>
                <a:lnTo>
                  <a:pt x="42938" y="0"/>
                </a:lnTo>
                <a:lnTo>
                  <a:pt x="30162" y="5753"/>
                </a:lnTo>
                <a:lnTo>
                  <a:pt x="13830" y="19735"/>
                </a:lnTo>
                <a:lnTo>
                  <a:pt x="3556" y="38265"/>
                </a:lnTo>
                <a:lnTo>
                  <a:pt x="0" y="57162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2171395" y="8817248"/>
            <a:ext cx="47637" cy="122313"/>
          </a:xfrm>
          <a:custGeom>
            <a:avLst/>
            <a:gdLst/>
            <a:ahLst/>
            <a:cxnLst/>
            <a:rect l="l" t="t" r="r" b="b"/>
            <a:pathLst>
              <a:path w="47637" h="122313">
                <a:moveTo>
                  <a:pt x="15430" y="6718"/>
                </a:moveTo>
                <a:lnTo>
                  <a:pt x="12026" y="3771"/>
                </a:lnTo>
                <a:lnTo>
                  <a:pt x="5295" y="749"/>
                </a:lnTo>
                <a:lnTo>
                  <a:pt x="0" y="0"/>
                </a:lnTo>
                <a:lnTo>
                  <a:pt x="152" y="121551"/>
                </a:lnTo>
                <a:lnTo>
                  <a:pt x="2794" y="122313"/>
                </a:lnTo>
                <a:lnTo>
                  <a:pt x="12242" y="118008"/>
                </a:lnTo>
                <a:lnTo>
                  <a:pt x="13538" y="115658"/>
                </a:lnTo>
                <a:lnTo>
                  <a:pt x="22377" y="111353"/>
                </a:lnTo>
                <a:lnTo>
                  <a:pt x="26314" y="108927"/>
                </a:lnTo>
                <a:lnTo>
                  <a:pt x="29184" y="105981"/>
                </a:lnTo>
                <a:lnTo>
                  <a:pt x="30543" y="102425"/>
                </a:lnTo>
                <a:lnTo>
                  <a:pt x="35991" y="95923"/>
                </a:lnTo>
                <a:lnTo>
                  <a:pt x="38252" y="94564"/>
                </a:lnTo>
                <a:lnTo>
                  <a:pt x="42418" y="86398"/>
                </a:lnTo>
                <a:lnTo>
                  <a:pt x="46037" y="74612"/>
                </a:lnTo>
                <a:lnTo>
                  <a:pt x="47104" y="68033"/>
                </a:lnTo>
                <a:lnTo>
                  <a:pt x="47637" y="66675"/>
                </a:lnTo>
                <a:lnTo>
                  <a:pt x="47637" y="54952"/>
                </a:lnTo>
                <a:lnTo>
                  <a:pt x="47104" y="53517"/>
                </a:lnTo>
                <a:lnTo>
                  <a:pt x="46037" y="47015"/>
                </a:lnTo>
                <a:lnTo>
                  <a:pt x="42418" y="35140"/>
                </a:lnTo>
                <a:lnTo>
                  <a:pt x="38252" y="26987"/>
                </a:lnTo>
                <a:lnTo>
                  <a:pt x="36588" y="26377"/>
                </a:lnTo>
                <a:lnTo>
                  <a:pt x="31305" y="19799"/>
                </a:lnTo>
                <a:lnTo>
                  <a:pt x="29870" y="18440"/>
                </a:lnTo>
                <a:lnTo>
                  <a:pt x="29184" y="15570"/>
                </a:lnTo>
                <a:lnTo>
                  <a:pt x="27292" y="13144"/>
                </a:lnTo>
                <a:lnTo>
                  <a:pt x="23583" y="11404"/>
                </a:lnTo>
                <a:lnTo>
                  <a:pt x="20713" y="10655"/>
                </a:lnTo>
                <a:lnTo>
                  <a:pt x="15430" y="6718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919648" y="8817321"/>
            <a:ext cx="46494" cy="121488"/>
          </a:xfrm>
          <a:custGeom>
            <a:avLst/>
            <a:gdLst/>
            <a:ahLst/>
            <a:cxnLst/>
            <a:rect l="l" t="t" r="r" b="b"/>
            <a:pathLst>
              <a:path w="46494" h="121488">
                <a:moveTo>
                  <a:pt x="8318" y="2717"/>
                </a:moveTo>
                <a:lnTo>
                  <a:pt x="457" y="0"/>
                </a:lnTo>
                <a:lnTo>
                  <a:pt x="0" y="121488"/>
                </a:lnTo>
                <a:lnTo>
                  <a:pt x="11874" y="117017"/>
                </a:lnTo>
                <a:lnTo>
                  <a:pt x="28803" y="105079"/>
                </a:lnTo>
                <a:lnTo>
                  <a:pt x="39839" y="89801"/>
                </a:lnTo>
                <a:lnTo>
                  <a:pt x="46494" y="71513"/>
                </a:lnTo>
                <a:lnTo>
                  <a:pt x="46494" y="51244"/>
                </a:lnTo>
                <a:lnTo>
                  <a:pt x="38709" y="30086"/>
                </a:lnTo>
                <a:lnTo>
                  <a:pt x="25476" y="13144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840798" y="8817392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4381" y="82778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0695" y="6959"/>
                </a:lnTo>
                <a:lnTo>
                  <a:pt x="14363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2171401" y="9131814"/>
            <a:ext cx="47625" cy="122313"/>
          </a:xfrm>
          <a:custGeom>
            <a:avLst/>
            <a:gdLst/>
            <a:ahLst/>
            <a:cxnLst/>
            <a:rect l="l" t="t" r="r" b="b"/>
            <a:pathLst>
              <a:path w="47625" h="122313">
                <a:moveTo>
                  <a:pt x="12242" y="4305"/>
                </a:moveTo>
                <a:lnTo>
                  <a:pt x="2793" y="0"/>
                </a:lnTo>
                <a:lnTo>
                  <a:pt x="152" y="749"/>
                </a:lnTo>
                <a:lnTo>
                  <a:pt x="0" y="122313"/>
                </a:lnTo>
                <a:lnTo>
                  <a:pt x="5295" y="121564"/>
                </a:lnTo>
                <a:lnTo>
                  <a:pt x="12014" y="118541"/>
                </a:lnTo>
                <a:lnTo>
                  <a:pt x="15417" y="115595"/>
                </a:lnTo>
                <a:lnTo>
                  <a:pt x="21539" y="111201"/>
                </a:lnTo>
                <a:lnTo>
                  <a:pt x="23583" y="110972"/>
                </a:lnTo>
                <a:lnTo>
                  <a:pt x="28651" y="107873"/>
                </a:lnTo>
                <a:lnTo>
                  <a:pt x="29171" y="106819"/>
                </a:lnTo>
                <a:lnTo>
                  <a:pt x="30543" y="103187"/>
                </a:lnTo>
                <a:lnTo>
                  <a:pt x="35979" y="96685"/>
                </a:lnTo>
                <a:lnTo>
                  <a:pt x="38252" y="95326"/>
                </a:lnTo>
                <a:lnTo>
                  <a:pt x="42405" y="87160"/>
                </a:lnTo>
                <a:lnTo>
                  <a:pt x="46037" y="75374"/>
                </a:lnTo>
                <a:lnTo>
                  <a:pt x="47091" y="68795"/>
                </a:lnTo>
                <a:lnTo>
                  <a:pt x="47624" y="67437"/>
                </a:lnTo>
                <a:lnTo>
                  <a:pt x="47624" y="55714"/>
                </a:lnTo>
                <a:lnTo>
                  <a:pt x="47091" y="54279"/>
                </a:lnTo>
                <a:lnTo>
                  <a:pt x="46037" y="47777"/>
                </a:lnTo>
                <a:lnTo>
                  <a:pt x="41046" y="33337"/>
                </a:lnTo>
                <a:lnTo>
                  <a:pt x="38252" y="27736"/>
                </a:lnTo>
                <a:lnTo>
                  <a:pt x="36588" y="27139"/>
                </a:lnTo>
                <a:lnTo>
                  <a:pt x="31292" y="20561"/>
                </a:lnTo>
                <a:lnTo>
                  <a:pt x="29857" y="19202"/>
                </a:lnTo>
                <a:lnTo>
                  <a:pt x="29171" y="16332"/>
                </a:lnTo>
                <a:lnTo>
                  <a:pt x="26301" y="13373"/>
                </a:lnTo>
                <a:lnTo>
                  <a:pt x="23355" y="12776"/>
                </a:lnTo>
                <a:lnTo>
                  <a:pt x="22377" y="10960"/>
                </a:lnTo>
                <a:lnTo>
                  <a:pt x="12776" y="6045"/>
                </a:lnTo>
                <a:lnTo>
                  <a:pt x="12242" y="4305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919648" y="9132571"/>
            <a:ext cx="46494" cy="121564"/>
          </a:xfrm>
          <a:custGeom>
            <a:avLst/>
            <a:gdLst/>
            <a:ahLst/>
            <a:cxnLst/>
            <a:rect l="l" t="t" r="r" b="b"/>
            <a:pathLst>
              <a:path w="46494" h="121564">
                <a:moveTo>
                  <a:pt x="8318" y="2717"/>
                </a:moveTo>
                <a:lnTo>
                  <a:pt x="0" y="0"/>
                </a:lnTo>
                <a:lnTo>
                  <a:pt x="457" y="121564"/>
                </a:lnTo>
                <a:lnTo>
                  <a:pt x="11722" y="116954"/>
                </a:lnTo>
                <a:lnTo>
                  <a:pt x="27520" y="106514"/>
                </a:lnTo>
                <a:lnTo>
                  <a:pt x="39839" y="89890"/>
                </a:lnTo>
                <a:lnTo>
                  <a:pt x="46494" y="71589"/>
                </a:lnTo>
                <a:lnTo>
                  <a:pt x="46494" y="50037"/>
                </a:lnTo>
                <a:lnTo>
                  <a:pt x="38557" y="29019"/>
                </a:lnTo>
                <a:lnTo>
                  <a:pt x="25400" y="13296"/>
                </a:lnTo>
                <a:lnTo>
                  <a:pt x="8318" y="2717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840798" y="9132719"/>
            <a:ext cx="46570" cy="121259"/>
          </a:xfrm>
          <a:custGeom>
            <a:avLst/>
            <a:gdLst/>
            <a:ahLst/>
            <a:cxnLst/>
            <a:rect l="l" t="t" r="r" b="b"/>
            <a:pathLst>
              <a:path w="46570" h="121259">
                <a:moveTo>
                  <a:pt x="0" y="59194"/>
                </a:moveTo>
                <a:lnTo>
                  <a:pt x="3022" y="78930"/>
                </a:lnTo>
                <a:lnTo>
                  <a:pt x="13690" y="99720"/>
                </a:lnTo>
                <a:lnTo>
                  <a:pt x="28117" y="112864"/>
                </a:lnTo>
                <a:lnTo>
                  <a:pt x="46570" y="121259"/>
                </a:lnTo>
                <a:lnTo>
                  <a:pt x="46570" y="0"/>
                </a:lnTo>
                <a:lnTo>
                  <a:pt x="31521" y="6578"/>
                </a:lnTo>
                <a:lnTo>
                  <a:pt x="24117" y="12242"/>
                </a:lnTo>
                <a:lnTo>
                  <a:pt x="14287" y="20866"/>
                </a:lnTo>
                <a:lnTo>
                  <a:pt x="4000" y="39382"/>
                </a:lnTo>
                <a:lnTo>
                  <a:pt x="0" y="59194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2093525" y="9445552"/>
            <a:ext cx="125501" cy="125349"/>
          </a:xfrm>
          <a:custGeom>
            <a:avLst/>
            <a:gdLst/>
            <a:ahLst/>
            <a:cxnLst/>
            <a:rect l="l" t="t" r="r" b="b"/>
            <a:pathLst>
              <a:path w="125501" h="125349">
                <a:moveTo>
                  <a:pt x="1295" y="50723"/>
                </a:moveTo>
                <a:lnTo>
                  <a:pt x="0" y="54584"/>
                </a:lnTo>
                <a:lnTo>
                  <a:pt x="1739" y="80899"/>
                </a:lnTo>
                <a:lnTo>
                  <a:pt x="2501" y="81419"/>
                </a:lnTo>
                <a:lnTo>
                  <a:pt x="3022" y="84823"/>
                </a:lnTo>
                <a:lnTo>
                  <a:pt x="9385" y="95631"/>
                </a:lnTo>
                <a:lnTo>
                  <a:pt x="10744" y="99263"/>
                </a:lnTo>
                <a:lnTo>
                  <a:pt x="11874" y="102362"/>
                </a:lnTo>
                <a:lnTo>
                  <a:pt x="16179" y="106146"/>
                </a:lnTo>
                <a:lnTo>
                  <a:pt x="23672" y="111582"/>
                </a:lnTo>
                <a:lnTo>
                  <a:pt x="26390" y="115138"/>
                </a:lnTo>
                <a:lnTo>
                  <a:pt x="30772" y="117792"/>
                </a:lnTo>
                <a:lnTo>
                  <a:pt x="34175" y="118008"/>
                </a:lnTo>
                <a:lnTo>
                  <a:pt x="42494" y="122999"/>
                </a:lnTo>
                <a:lnTo>
                  <a:pt x="58216" y="125349"/>
                </a:lnTo>
                <a:lnTo>
                  <a:pt x="79311" y="124282"/>
                </a:lnTo>
                <a:lnTo>
                  <a:pt x="86410" y="122097"/>
                </a:lnTo>
                <a:lnTo>
                  <a:pt x="91401" y="119075"/>
                </a:lnTo>
                <a:lnTo>
                  <a:pt x="99491" y="112801"/>
                </a:lnTo>
                <a:lnTo>
                  <a:pt x="101536" y="112572"/>
                </a:lnTo>
                <a:lnTo>
                  <a:pt x="107061" y="108407"/>
                </a:lnTo>
                <a:lnTo>
                  <a:pt x="108419" y="104787"/>
                </a:lnTo>
                <a:lnTo>
                  <a:pt x="113855" y="98285"/>
                </a:lnTo>
                <a:lnTo>
                  <a:pt x="116128" y="96913"/>
                </a:lnTo>
                <a:lnTo>
                  <a:pt x="120281" y="88747"/>
                </a:lnTo>
                <a:lnTo>
                  <a:pt x="120967" y="84442"/>
                </a:lnTo>
                <a:lnTo>
                  <a:pt x="122250" y="83159"/>
                </a:lnTo>
                <a:lnTo>
                  <a:pt x="123913" y="76962"/>
                </a:lnTo>
                <a:lnTo>
                  <a:pt x="124968" y="70459"/>
                </a:lnTo>
                <a:lnTo>
                  <a:pt x="125501" y="69024"/>
                </a:lnTo>
                <a:lnTo>
                  <a:pt x="125501" y="56019"/>
                </a:lnTo>
                <a:lnTo>
                  <a:pt x="124968" y="54584"/>
                </a:lnTo>
                <a:lnTo>
                  <a:pt x="120891" y="40589"/>
                </a:lnTo>
                <a:lnTo>
                  <a:pt x="119456" y="38023"/>
                </a:lnTo>
                <a:lnTo>
                  <a:pt x="118846" y="33718"/>
                </a:lnTo>
                <a:lnTo>
                  <a:pt x="116128" y="29337"/>
                </a:lnTo>
                <a:lnTo>
                  <a:pt x="114465" y="28727"/>
                </a:lnTo>
                <a:lnTo>
                  <a:pt x="109016" y="22148"/>
                </a:lnTo>
                <a:lnTo>
                  <a:pt x="108343" y="19202"/>
                </a:lnTo>
                <a:lnTo>
                  <a:pt x="104178" y="15036"/>
                </a:lnTo>
                <a:lnTo>
                  <a:pt x="101231" y="14363"/>
                </a:lnTo>
                <a:lnTo>
                  <a:pt x="92760" y="7251"/>
                </a:lnTo>
                <a:lnTo>
                  <a:pt x="80670" y="1739"/>
                </a:lnTo>
                <a:lnTo>
                  <a:pt x="57912" y="0"/>
                </a:lnTo>
                <a:lnTo>
                  <a:pt x="45059" y="1968"/>
                </a:lnTo>
                <a:lnTo>
                  <a:pt x="41211" y="3403"/>
                </a:lnTo>
                <a:lnTo>
                  <a:pt x="33870" y="7861"/>
                </a:lnTo>
                <a:lnTo>
                  <a:pt x="29489" y="8470"/>
                </a:lnTo>
                <a:lnTo>
                  <a:pt x="23749" y="12471"/>
                </a:lnTo>
                <a:lnTo>
                  <a:pt x="19812" y="17462"/>
                </a:lnTo>
                <a:lnTo>
                  <a:pt x="13538" y="22758"/>
                </a:lnTo>
                <a:lnTo>
                  <a:pt x="11874" y="24117"/>
                </a:lnTo>
                <a:lnTo>
                  <a:pt x="9385" y="28346"/>
                </a:lnTo>
                <a:lnTo>
                  <a:pt x="8089" y="32054"/>
                </a:lnTo>
                <a:lnTo>
                  <a:pt x="5295" y="38481"/>
                </a:lnTo>
                <a:lnTo>
                  <a:pt x="3251" y="40068"/>
                </a:lnTo>
                <a:lnTo>
                  <a:pt x="1587" y="46799"/>
                </a:lnTo>
                <a:lnTo>
                  <a:pt x="1295" y="50723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840795" y="9446756"/>
            <a:ext cx="125349" cy="123456"/>
          </a:xfrm>
          <a:custGeom>
            <a:avLst/>
            <a:gdLst/>
            <a:ahLst/>
            <a:cxnLst/>
            <a:rect l="l" t="t" r="r" b="b"/>
            <a:pathLst>
              <a:path w="125349" h="123456">
                <a:moveTo>
                  <a:pt x="88455" y="3936"/>
                </a:moveTo>
                <a:lnTo>
                  <a:pt x="75374" y="0"/>
                </a:lnTo>
                <a:lnTo>
                  <a:pt x="52616" y="0"/>
                </a:lnTo>
                <a:lnTo>
                  <a:pt x="45961" y="1219"/>
                </a:lnTo>
                <a:lnTo>
                  <a:pt x="26695" y="10883"/>
                </a:lnTo>
                <a:lnTo>
                  <a:pt x="14287" y="22161"/>
                </a:lnTo>
                <a:lnTo>
                  <a:pt x="4013" y="40754"/>
                </a:lnTo>
                <a:lnTo>
                  <a:pt x="0" y="60490"/>
                </a:lnTo>
                <a:lnTo>
                  <a:pt x="3022" y="80213"/>
                </a:lnTo>
                <a:lnTo>
                  <a:pt x="13690" y="101079"/>
                </a:lnTo>
                <a:lnTo>
                  <a:pt x="28130" y="114160"/>
                </a:lnTo>
                <a:lnTo>
                  <a:pt x="46342" y="122250"/>
                </a:lnTo>
                <a:lnTo>
                  <a:pt x="56934" y="123456"/>
                </a:lnTo>
                <a:lnTo>
                  <a:pt x="73634" y="123456"/>
                </a:lnTo>
                <a:lnTo>
                  <a:pt x="88150" y="119608"/>
                </a:lnTo>
                <a:lnTo>
                  <a:pt x="106908" y="106895"/>
                </a:lnTo>
                <a:lnTo>
                  <a:pt x="118694" y="91033"/>
                </a:lnTo>
                <a:lnTo>
                  <a:pt x="125349" y="71373"/>
                </a:lnTo>
                <a:lnTo>
                  <a:pt x="125349" y="51180"/>
                </a:lnTo>
                <a:lnTo>
                  <a:pt x="117411" y="30175"/>
                </a:lnTo>
                <a:lnTo>
                  <a:pt x="104254" y="14439"/>
                </a:lnTo>
                <a:lnTo>
                  <a:pt x="88455" y="3936"/>
                </a:lnTo>
                <a:close/>
              </a:path>
            </a:pathLst>
          </a:custGeom>
          <a:solidFill>
            <a:srgbClr val="8C8A8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2611236" y="8601849"/>
            <a:ext cx="80137" cy="97383"/>
          </a:xfrm>
          <a:custGeom>
            <a:avLst/>
            <a:gdLst/>
            <a:ahLst/>
            <a:cxnLst/>
            <a:rect l="l" t="t" r="r" b="b"/>
            <a:pathLst>
              <a:path w="80137" h="97383">
                <a:moveTo>
                  <a:pt x="57835" y="3937"/>
                </a:moveTo>
                <a:lnTo>
                  <a:pt x="48691" y="0"/>
                </a:lnTo>
                <a:lnTo>
                  <a:pt x="32435" y="88"/>
                </a:lnTo>
                <a:lnTo>
                  <a:pt x="27063" y="1295"/>
                </a:lnTo>
                <a:lnTo>
                  <a:pt x="17919" y="6578"/>
                </a:lnTo>
                <a:lnTo>
                  <a:pt x="10591" y="14973"/>
                </a:lnTo>
                <a:lnTo>
                  <a:pt x="2197" y="30251"/>
                </a:lnTo>
                <a:lnTo>
                  <a:pt x="0" y="41211"/>
                </a:lnTo>
                <a:lnTo>
                  <a:pt x="0" y="56553"/>
                </a:lnTo>
                <a:lnTo>
                  <a:pt x="2654" y="69634"/>
                </a:lnTo>
                <a:lnTo>
                  <a:pt x="7861" y="78930"/>
                </a:lnTo>
                <a:lnTo>
                  <a:pt x="19812" y="91935"/>
                </a:lnTo>
                <a:lnTo>
                  <a:pt x="31445" y="97383"/>
                </a:lnTo>
                <a:lnTo>
                  <a:pt x="46875" y="97307"/>
                </a:lnTo>
                <a:lnTo>
                  <a:pt x="54737" y="94665"/>
                </a:lnTo>
                <a:lnTo>
                  <a:pt x="61849" y="89966"/>
                </a:lnTo>
                <a:lnTo>
                  <a:pt x="70535" y="80225"/>
                </a:lnTo>
                <a:lnTo>
                  <a:pt x="77495" y="64871"/>
                </a:lnTo>
                <a:lnTo>
                  <a:pt x="80137" y="47409"/>
                </a:lnTo>
                <a:lnTo>
                  <a:pt x="76212" y="28892"/>
                </a:lnTo>
                <a:lnTo>
                  <a:pt x="67132" y="13004"/>
                </a:lnTo>
                <a:lnTo>
                  <a:pt x="57835" y="3937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611236" y="8859356"/>
            <a:ext cx="80137" cy="97370"/>
          </a:xfrm>
          <a:custGeom>
            <a:avLst/>
            <a:gdLst/>
            <a:ahLst/>
            <a:cxnLst/>
            <a:rect l="l" t="t" r="r" b="b"/>
            <a:pathLst>
              <a:path w="80137" h="97370">
                <a:moveTo>
                  <a:pt x="57835" y="4000"/>
                </a:moveTo>
                <a:lnTo>
                  <a:pt x="48691" y="0"/>
                </a:lnTo>
                <a:lnTo>
                  <a:pt x="32435" y="63"/>
                </a:lnTo>
                <a:lnTo>
                  <a:pt x="27139" y="1358"/>
                </a:lnTo>
                <a:lnTo>
                  <a:pt x="17919" y="6642"/>
                </a:lnTo>
                <a:lnTo>
                  <a:pt x="10591" y="15036"/>
                </a:lnTo>
                <a:lnTo>
                  <a:pt x="2197" y="30302"/>
                </a:lnTo>
                <a:lnTo>
                  <a:pt x="0" y="41198"/>
                </a:lnTo>
                <a:lnTo>
                  <a:pt x="0" y="56540"/>
                </a:lnTo>
                <a:lnTo>
                  <a:pt x="2501" y="68491"/>
                </a:lnTo>
                <a:lnTo>
                  <a:pt x="7861" y="78917"/>
                </a:lnTo>
                <a:lnTo>
                  <a:pt x="19812" y="91922"/>
                </a:lnTo>
                <a:lnTo>
                  <a:pt x="31445" y="97370"/>
                </a:lnTo>
                <a:lnTo>
                  <a:pt x="46875" y="97370"/>
                </a:lnTo>
                <a:lnTo>
                  <a:pt x="54737" y="94640"/>
                </a:lnTo>
                <a:lnTo>
                  <a:pt x="61849" y="89954"/>
                </a:lnTo>
                <a:lnTo>
                  <a:pt x="70535" y="80200"/>
                </a:lnTo>
                <a:lnTo>
                  <a:pt x="77495" y="64935"/>
                </a:lnTo>
                <a:lnTo>
                  <a:pt x="80137" y="51701"/>
                </a:lnTo>
                <a:lnTo>
                  <a:pt x="80137" y="46037"/>
                </a:lnTo>
                <a:lnTo>
                  <a:pt x="76212" y="27584"/>
                </a:lnTo>
                <a:lnTo>
                  <a:pt x="65773" y="11785"/>
                </a:lnTo>
                <a:lnTo>
                  <a:pt x="57835" y="4000"/>
                </a:lnTo>
                <a:close/>
              </a:path>
            </a:pathLst>
          </a:custGeom>
          <a:solidFill>
            <a:srgbClr val="BCC5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2136016" y="8499420"/>
            <a:ext cx="36817" cy="3771"/>
          </a:xfrm>
          <a:custGeom>
            <a:avLst/>
            <a:gdLst/>
            <a:ahLst/>
            <a:cxnLst/>
            <a:rect l="l" t="t" r="r" b="b"/>
            <a:pathLst>
              <a:path w="36817" h="3771">
                <a:moveTo>
                  <a:pt x="27139" y="0"/>
                </a:moveTo>
                <a:lnTo>
                  <a:pt x="10960" y="0"/>
                </a:lnTo>
                <a:lnTo>
                  <a:pt x="0" y="3390"/>
                </a:lnTo>
                <a:lnTo>
                  <a:pt x="4013" y="3771"/>
                </a:lnTo>
                <a:lnTo>
                  <a:pt x="12255" y="1282"/>
                </a:lnTo>
                <a:lnTo>
                  <a:pt x="25857" y="1282"/>
                </a:lnTo>
                <a:lnTo>
                  <a:pt x="35458" y="2489"/>
                </a:lnTo>
                <a:lnTo>
                  <a:pt x="36817" y="2120"/>
                </a:lnTo>
                <a:lnTo>
                  <a:pt x="271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184925" y="8506823"/>
            <a:ext cx="10134" cy="6426"/>
          </a:xfrm>
          <a:custGeom>
            <a:avLst/>
            <a:gdLst/>
            <a:ahLst/>
            <a:cxnLst/>
            <a:rect l="l" t="t" r="r" b="b"/>
            <a:pathLst>
              <a:path w="10134" h="6426">
                <a:moveTo>
                  <a:pt x="7188" y="5753"/>
                </a:moveTo>
                <a:lnTo>
                  <a:pt x="10134" y="6426"/>
                </a:lnTo>
                <a:lnTo>
                  <a:pt x="5829" y="1739"/>
                </a:lnTo>
                <a:lnTo>
                  <a:pt x="0" y="0"/>
                </a:lnTo>
                <a:lnTo>
                  <a:pt x="7188" y="57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2124144" y="8502815"/>
            <a:ext cx="11874" cy="5080"/>
          </a:xfrm>
          <a:custGeom>
            <a:avLst/>
            <a:gdLst/>
            <a:ahLst/>
            <a:cxnLst/>
            <a:rect l="l" t="t" r="r" b="b"/>
            <a:pathLst>
              <a:path w="11874" h="5079">
                <a:moveTo>
                  <a:pt x="6121" y="914"/>
                </a:moveTo>
                <a:lnTo>
                  <a:pt x="0" y="5080"/>
                </a:lnTo>
                <a:lnTo>
                  <a:pt x="5740" y="3111"/>
                </a:lnTo>
                <a:lnTo>
                  <a:pt x="11874" y="0"/>
                </a:lnTo>
                <a:lnTo>
                  <a:pt x="6121" y="91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2198999" y="8516358"/>
            <a:ext cx="11938" cy="15189"/>
          </a:xfrm>
          <a:custGeom>
            <a:avLst/>
            <a:gdLst/>
            <a:ahLst/>
            <a:cxnLst/>
            <a:rect l="l" t="t" r="r" b="b"/>
            <a:pathLst>
              <a:path w="11937" h="15189">
                <a:moveTo>
                  <a:pt x="7556" y="6718"/>
                </a:moveTo>
                <a:lnTo>
                  <a:pt x="901" y="152"/>
                </a:lnTo>
                <a:lnTo>
                  <a:pt x="0" y="0"/>
                </a:lnTo>
                <a:lnTo>
                  <a:pt x="977" y="2641"/>
                </a:lnTo>
                <a:lnTo>
                  <a:pt x="3695" y="5283"/>
                </a:lnTo>
                <a:lnTo>
                  <a:pt x="10274" y="14592"/>
                </a:lnTo>
                <a:lnTo>
                  <a:pt x="11937" y="15189"/>
                </a:lnTo>
                <a:lnTo>
                  <a:pt x="7556" y="671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2108349" y="8510684"/>
            <a:ext cx="11557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3022" y="5664"/>
                </a:moveTo>
                <a:lnTo>
                  <a:pt x="0" y="10286"/>
                </a:lnTo>
                <a:lnTo>
                  <a:pt x="11417" y="914"/>
                </a:lnTo>
                <a:lnTo>
                  <a:pt x="11556" y="0"/>
                </a:lnTo>
                <a:lnTo>
                  <a:pt x="3022" y="566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2213744" y="8537074"/>
            <a:ext cx="3695" cy="11785"/>
          </a:xfrm>
          <a:custGeom>
            <a:avLst/>
            <a:gdLst/>
            <a:ahLst/>
            <a:cxnLst/>
            <a:rect l="l" t="t" r="r" b="b"/>
            <a:pathLst>
              <a:path w="3695" h="11785">
                <a:moveTo>
                  <a:pt x="3314" y="4305"/>
                </a:moveTo>
                <a:lnTo>
                  <a:pt x="0" y="0"/>
                </a:lnTo>
                <a:lnTo>
                  <a:pt x="749" y="4305"/>
                </a:lnTo>
                <a:lnTo>
                  <a:pt x="2031" y="5664"/>
                </a:lnTo>
                <a:lnTo>
                  <a:pt x="3695" y="11785"/>
                </a:lnTo>
                <a:lnTo>
                  <a:pt x="3314" y="430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2096474" y="8527989"/>
            <a:ext cx="6578" cy="12636"/>
          </a:xfrm>
          <a:custGeom>
            <a:avLst/>
            <a:gdLst/>
            <a:ahLst/>
            <a:cxnLst/>
            <a:rect l="l" t="t" r="r" b="b"/>
            <a:pathLst>
              <a:path w="6578" h="12636">
                <a:moveTo>
                  <a:pt x="3708" y="2120"/>
                </a:moveTo>
                <a:lnTo>
                  <a:pt x="0" y="12636"/>
                </a:lnTo>
                <a:lnTo>
                  <a:pt x="2349" y="9982"/>
                </a:lnTo>
                <a:lnTo>
                  <a:pt x="6578" y="0"/>
                </a:lnTo>
                <a:lnTo>
                  <a:pt x="3708" y="212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2217440" y="8548860"/>
            <a:ext cx="1054" cy="6578"/>
          </a:xfrm>
          <a:custGeom>
            <a:avLst/>
            <a:gdLst/>
            <a:ahLst/>
            <a:cxnLst/>
            <a:rect l="l" t="t" r="r" b="b"/>
            <a:pathLst>
              <a:path w="1054" h="6578">
                <a:moveTo>
                  <a:pt x="1054" y="6578"/>
                </a:moveTo>
                <a:lnTo>
                  <a:pt x="825" y="609"/>
                </a:lnTo>
                <a:lnTo>
                  <a:pt x="0" y="0"/>
                </a:lnTo>
                <a:lnTo>
                  <a:pt x="1054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2219031" y="8556881"/>
            <a:ext cx="609" cy="11633"/>
          </a:xfrm>
          <a:custGeom>
            <a:avLst/>
            <a:gdLst/>
            <a:ahLst/>
            <a:cxnLst/>
            <a:rect l="l" t="t" r="r" b="b"/>
            <a:pathLst>
              <a:path w="609" h="11633">
                <a:moveTo>
                  <a:pt x="0" y="11633"/>
                </a:moveTo>
                <a:lnTo>
                  <a:pt x="609" y="368"/>
                </a:lnTo>
                <a:lnTo>
                  <a:pt x="0" y="0"/>
                </a:lnTo>
                <a:lnTo>
                  <a:pt x="0" y="116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2217442" y="8569956"/>
            <a:ext cx="1282" cy="6502"/>
          </a:xfrm>
          <a:custGeom>
            <a:avLst/>
            <a:gdLst/>
            <a:ahLst/>
            <a:cxnLst/>
            <a:rect l="l" t="t" r="r" b="b"/>
            <a:pathLst>
              <a:path w="1282" h="6502">
                <a:moveTo>
                  <a:pt x="0" y="6502"/>
                </a:moveTo>
                <a:lnTo>
                  <a:pt x="1282" y="1282"/>
                </a:lnTo>
                <a:lnTo>
                  <a:pt x="1054" y="0"/>
                </a:lnTo>
                <a:lnTo>
                  <a:pt x="0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2212447" y="8576458"/>
            <a:ext cx="4978" cy="14516"/>
          </a:xfrm>
          <a:custGeom>
            <a:avLst/>
            <a:gdLst/>
            <a:ahLst/>
            <a:cxnLst/>
            <a:rect l="l" t="t" r="r" b="b"/>
            <a:pathLst>
              <a:path w="4978" h="14516">
                <a:moveTo>
                  <a:pt x="0" y="14516"/>
                </a:moveTo>
                <a:lnTo>
                  <a:pt x="3263" y="10121"/>
                </a:lnTo>
                <a:lnTo>
                  <a:pt x="4686" y="7556"/>
                </a:lnTo>
                <a:lnTo>
                  <a:pt x="4978" y="0"/>
                </a:lnTo>
                <a:lnTo>
                  <a:pt x="0" y="1451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2097835" y="8588627"/>
            <a:ext cx="5067" cy="8839"/>
          </a:xfrm>
          <a:custGeom>
            <a:avLst/>
            <a:gdLst/>
            <a:ahLst/>
            <a:cxnLst/>
            <a:rect l="l" t="t" r="r" b="b"/>
            <a:pathLst>
              <a:path w="5067" h="8839">
                <a:moveTo>
                  <a:pt x="838" y="4152"/>
                </a:moveTo>
                <a:lnTo>
                  <a:pt x="5067" y="8839"/>
                </a:lnTo>
                <a:lnTo>
                  <a:pt x="3784" y="5219"/>
                </a:lnTo>
                <a:lnTo>
                  <a:pt x="0" y="0"/>
                </a:lnTo>
                <a:lnTo>
                  <a:pt x="838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2107068" y="8603065"/>
            <a:ext cx="10198" cy="10274"/>
          </a:xfrm>
          <a:custGeom>
            <a:avLst/>
            <a:gdLst/>
            <a:ahLst/>
            <a:cxnLst/>
            <a:rect l="l" t="t" r="r" b="b"/>
            <a:pathLst>
              <a:path w="10198" h="10274">
                <a:moveTo>
                  <a:pt x="977" y="2654"/>
                </a:moveTo>
                <a:lnTo>
                  <a:pt x="6273" y="7937"/>
                </a:lnTo>
                <a:lnTo>
                  <a:pt x="10198" y="10274"/>
                </a:lnTo>
                <a:lnTo>
                  <a:pt x="6273" y="5295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2200577" y="8596483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71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806"/>
                </a:lnTo>
                <a:lnTo>
                  <a:pt x="9067" y="0"/>
                </a:lnTo>
                <a:lnTo>
                  <a:pt x="6807" y="137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2186219" y="8610846"/>
            <a:ext cx="11480" cy="7721"/>
          </a:xfrm>
          <a:custGeom>
            <a:avLst/>
            <a:gdLst/>
            <a:ahLst/>
            <a:cxnLst/>
            <a:rect l="l" t="t" r="r" b="b"/>
            <a:pathLst>
              <a:path w="11480" h="7721">
                <a:moveTo>
                  <a:pt x="9448" y="165"/>
                </a:moveTo>
                <a:lnTo>
                  <a:pt x="1358" y="5448"/>
                </a:lnTo>
                <a:lnTo>
                  <a:pt x="0" y="7721"/>
                </a:lnTo>
                <a:lnTo>
                  <a:pt x="9283" y="2806"/>
                </a:lnTo>
                <a:lnTo>
                  <a:pt x="11480" y="0"/>
                </a:lnTo>
                <a:lnTo>
                  <a:pt x="9448" y="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2123008" y="8617350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057" y="4165"/>
                </a:moveTo>
                <a:lnTo>
                  <a:pt x="11722" y="5067"/>
                </a:lnTo>
                <a:lnTo>
                  <a:pt x="3403" y="228"/>
                </a:lnTo>
                <a:lnTo>
                  <a:pt x="0" y="0"/>
                </a:lnTo>
                <a:lnTo>
                  <a:pt x="6057" y="416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2138583" y="8623479"/>
            <a:ext cx="35610" cy="3479"/>
          </a:xfrm>
          <a:custGeom>
            <a:avLst/>
            <a:gdLst/>
            <a:ahLst/>
            <a:cxnLst/>
            <a:rect l="l" t="t" r="r" b="b"/>
            <a:pathLst>
              <a:path w="35610" h="3479">
                <a:moveTo>
                  <a:pt x="29794" y="2489"/>
                </a:moveTo>
                <a:lnTo>
                  <a:pt x="35610" y="761"/>
                </a:lnTo>
                <a:lnTo>
                  <a:pt x="32893" y="0"/>
                </a:lnTo>
                <a:lnTo>
                  <a:pt x="29413" y="825"/>
                </a:lnTo>
                <a:lnTo>
                  <a:pt x="13614" y="2120"/>
                </a:lnTo>
                <a:lnTo>
                  <a:pt x="1358" y="0"/>
                </a:lnTo>
                <a:lnTo>
                  <a:pt x="0" y="380"/>
                </a:lnTo>
                <a:lnTo>
                  <a:pt x="10134" y="3479"/>
                </a:lnTo>
                <a:lnTo>
                  <a:pt x="29794" y="2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1975208" y="8664985"/>
            <a:ext cx="110451" cy="111810"/>
          </a:xfrm>
          <a:custGeom>
            <a:avLst/>
            <a:gdLst/>
            <a:ahLst/>
            <a:cxnLst/>
            <a:rect l="l" t="t" r="r" b="b"/>
            <a:pathLst>
              <a:path w="110451" h="111810">
                <a:moveTo>
                  <a:pt x="69710" y="1282"/>
                </a:moveTo>
                <a:lnTo>
                  <a:pt x="64414" y="0"/>
                </a:lnTo>
                <a:lnTo>
                  <a:pt x="45669" y="0"/>
                </a:lnTo>
                <a:lnTo>
                  <a:pt x="34175" y="2946"/>
                </a:lnTo>
                <a:lnTo>
                  <a:pt x="16713" y="13081"/>
                </a:lnTo>
                <a:lnTo>
                  <a:pt x="6210" y="26225"/>
                </a:lnTo>
                <a:lnTo>
                  <a:pt x="0" y="42329"/>
                </a:lnTo>
                <a:lnTo>
                  <a:pt x="0" y="68414"/>
                </a:lnTo>
                <a:lnTo>
                  <a:pt x="3937" y="80213"/>
                </a:lnTo>
                <a:lnTo>
                  <a:pt x="6731" y="85280"/>
                </a:lnTo>
                <a:lnTo>
                  <a:pt x="14605" y="95859"/>
                </a:lnTo>
                <a:lnTo>
                  <a:pt x="32816" y="107797"/>
                </a:lnTo>
                <a:lnTo>
                  <a:pt x="48691" y="111810"/>
                </a:lnTo>
                <a:lnTo>
                  <a:pt x="68046" y="110451"/>
                </a:lnTo>
                <a:lnTo>
                  <a:pt x="86271" y="102362"/>
                </a:lnTo>
                <a:lnTo>
                  <a:pt x="94653" y="95021"/>
                </a:lnTo>
                <a:lnTo>
                  <a:pt x="100863" y="87998"/>
                </a:lnTo>
                <a:lnTo>
                  <a:pt x="107810" y="75298"/>
                </a:lnTo>
                <a:lnTo>
                  <a:pt x="110451" y="62141"/>
                </a:lnTo>
                <a:lnTo>
                  <a:pt x="110451" y="49898"/>
                </a:lnTo>
                <a:lnTo>
                  <a:pt x="107810" y="36741"/>
                </a:lnTo>
                <a:lnTo>
                  <a:pt x="98513" y="19799"/>
                </a:lnTo>
                <a:lnTo>
                  <a:pt x="85509" y="7861"/>
                </a:lnTo>
                <a:lnTo>
                  <a:pt x="69710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2139715" y="8814751"/>
            <a:ext cx="36982" cy="3314"/>
          </a:xfrm>
          <a:custGeom>
            <a:avLst/>
            <a:gdLst/>
            <a:ahLst/>
            <a:cxnLst/>
            <a:rect l="l" t="t" r="r" b="b"/>
            <a:pathLst>
              <a:path w="36982" h="3314">
                <a:moveTo>
                  <a:pt x="7264" y="1282"/>
                </a:moveTo>
                <a:lnTo>
                  <a:pt x="24726" y="1358"/>
                </a:lnTo>
                <a:lnTo>
                  <a:pt x="31686" y="2489"/>
                </a:lnTo>
                <a:lnTo>
                  <a:pt x="36982" y="3251"/>
                </a:lnTo>
                <a:lnTo>
                  <a:pt x="34099" y="1193"/>
                </a:lnTo>
                <a:lnTo>
                  <a:pt x="26085" y="0"/>
                </a:lnTo>
                <a:lnTo>
                  <a:pt x="5981" y="0"/>
                </a:lnTo>
                <a:lnTo>
                  <a:pt x="0" y="2184"/>
                </a:lnTo>
                <a:lnTo>
                  <a:pt x="381" y="3314"/>
                </a:lnTo>
                <a:lnTo>
                  <a:pt x="7264" y="128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2183418" y="8821030"/>
            <a:ext cx="11569" cy="7620"/>
          </a:xfrm>
          <a:custGeom>
            <a:avLst/>
            <a:gdLst/>
            <a:ahLst/>
            <a:cxnLst/>
            <a:rect l="l" t="t" r="r" b="b"/>
            <a:pathLst>
              <a:path w="11569" h="7620">
                <a:moveTo>
                  <a:pt x="3403" y="2933"/>
                </a:moveTo>
                <a:lnTo>
                  <a:pt x="8699" y="6870"/>
                </a:lnTo>
                <a:lnTo>
                  <a:pt x="11569" y="7619"/>
                </a:lnTo>
                <a:lnTo>
                  <a:pt x="7340" y="2870"/>
                </a:lnTo>
                <a:lnTo>
                  <a:pt x="0" y="0"/>
                </a:lnTo>
                <a:lnTo>
                  <a:pt x="3403" y="29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2124148" y="8817096"/>
            <a:ext cx="14363" cy="6108"/>
          </a:xfrm>
          <a:custGeom>
            <a:avLst/>
            <a:gdLst/>
            <a:ahLst/>
            <a:cxnLst/>
            <a:rect l="l" t="t" r="r" b="b"/>
            <a:pathLst>
              <a:path w="14363" h="6108">
                <a:moveTo>
                  <a:pt x="5740" y="1574"/>
                </a:moveTo>
                <a:lnTo>
                  <a:pt x="0" y="6108"/>
                </a:lnTo>
                <a:lnTo>
                  <a:pt x="4838" y="4597"/>
                </a:lnTo>
                <a:lnTo>
                  <a:pt x="7035" y="2870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116284" y="8826466"/>
            <a:ext cx="3175" cy="2260"/>
          </a:xfrm>
          <a:custGeom>
            <a:avLst/>
            <a:gdLst/>
            <a:ahLst/>
            <a:cxnLst/>
            <a:rect l="l" t="t" r="r" b="b"/>
            <a:pathLst>
              <a:path w="3175" h="2260">
                <a:moveTo>
                  <a:pt x="1739" y="0"/>
                </a:moveTo>
                <a:lnTo>
                  <a:pt x="0" y="2260"/>
                </a:lnTo>
                <a:lnTo>
                  <a:pt x="3175" y="1435"/>
                </a:lnTo>
                <a:lnTo>
                  <a:pt x="1739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2200584" y="8832808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48"/>
                </a:moveTo>
                <a:lnTo>
                  <a:pt x="0" y="0"/>
                </a:lnTo>
                <a:lnTo>
                  <a:pt x="673" y="2882"/>
                </a:lnTo>
                <a:lnTo>
                  <a:pt x="2108" y="4241"/>
                </a:lnTo>
                <a:lnTo>
                  <a:pt x="7404" y="10820"/>
                </a:lnTo>
                <a:lnTo>
                  <a:pt x="9067" y="11417"/>
                </a:lnTo>
                <a:lnTo>
                  <a:pt x="6108" y="544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2108339" y="8829107"/>
            <a:ext cx="6362" cy="7188"/>
          </a:xfrm>
          <a:custGeom>
            <a:avLst/>
            <a:gdLst/>
            <a:ahLst/>
            <a:cxnLst/>
            <a:rect l="l" t="t" r="r" b="b"/>
            <a:pathLst>
              <a:path w="6362" h="7188">
                <a:moveTo>
                  <a:pt x="5753" y="0"/>
                </a:moveTo>
                <a:lnTo>
                  <a:pt x="2349" y="3263"/>
                </a:lnTo>
                <a:lnTo>
                  <a:pt x="0" y="7188"/>
                </a:lnTo>
                <a:lnTo>
                  <a:pt x="6362" y="1968"/>
                </a:lnTo>
                <a:lnTo>
                  <a:pt x="5753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2213811" y="8852391"/>
            <a:ext cx="3619" cy="11874"/>
          </a:xfrm>
          <a:custGeom>
            <a:avLst/>
            <a:gdLst/>
            <a:ahLst/>
            <a:cxnLst/>
            <a:rect l="l" t="t" r="r" b="b"/>
            <a:pathLst>
              <a:path w="3619" h="11874">
                <a:moveTo>
                  <a:pt x="3619" y="11874"/>
                </a:moveTo>
                <a:lnTo>
                  <a:pt x="3327" y="4318"/>
                </a:lnTo>
                <a:lnTo>
                  <a:pt x="0" y="0"/>
                </a:lnTo>
                <a:lnTo>
                  <a:pt x="3619" y="118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096474" y="8843243"/>
            <a:ext cx="6426" cy="12776"/>
          </a:xfrm>
          <a:custGeom>
            <a:avLst/>
            <a:gdLst/>
            <a:ahLst/>
            <a:cxnLst/>
            <a:rect l="l" t="t" r="r" b="b"/>
            <a:pathLst>
              <a:path w="6426" h="12776">
                <a:moveTo>
                  <a:pt x="3708" y="2197"/>
                </a:moveTo>
                <a:lnTo>
                  <a:pt x="0" y="12776"/>
                </a:lnTo>
                <a:lnTo>
                  <a:pt x="2349" y="10058"/>
                </a:lnTo>
                <a:lnTo>
                  <a:pt x="5143" y="3632"/>
                </a:lnTo>
                <a:lnTo>
                  <a:pt x="6426" y="0"/>
                </a:lnTo>
                <a:lnTo>
                  <a:pt x="3708" y="219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2217440" y="8864267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20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2219031" y="887219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380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2217442" y="8885279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2096773" y="8901151"/>
            <a:ext cx="6134" cy="11645"/>
          </a:xfrm>
          <a:custGeom>
            <a:avLst/>
            <a:gdLst/>
            <a:ahLst/>
            <a:cxnLst/>
            <a:rect l="l" t="t" r="r" b="b"/>
            <a:pathLst>
              <a:path w="6134" h="11645">
                <a:moveTo>
                  <a:pt x="1968" y="6959"/>
                </a:moveTo>
                <a:lnTo>
                  <a:pt x="6134" y="11645"/>
                </a:lnTo>
                <a:lnTo>
                  <a:pt x="4851" y="8026"/>
                </a:lnTo>
                <a:lnTo>
                  <a:pt x="774" y="165"/>
                </a:lnTo>
                <a:lnTo>
                  <a:pt x="0" y="0"/>
                </a:lnTo>
                <a:lnTo>
                  <a:pt x="1968" y="695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2213808" y="8891855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93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2108348" y="8919757"/>
            <a:ext cx="7632" cy="7632"/>
          </a:xfrm>
          <a:custGeom>
            <a:avLst/>
            <a:gdLst/>
            <a:ahLst/>
            <a:cxnLst/>
            <a:rect l="l" t="t" r="r" b="b"/>
            <a:pathLst>
              <a:path w="7632" h="7632">
                <a:moveTo>
                  <a:pt x="977" y="2641"/>
                </a:moveTo>
                <a:lnTo>
                  <a:pt x="3632" y="5295"/>
                </a:lnTo>
                <a:lnTo>
                  <a:pt x="7632" y="7632"/>
                </a:lnTo>
                <a:lnTo>
                  <a:pt x="3695" y="2641"/>
                </a:lnTo>
                <a:lnTo>
                  <a:pt x="0" y="0"/>
                </a:lnTo>
                <a:lnTo>
                  <a:pt x="977" y="264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2200577" y="8911816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807" y="1358"/>
                </a:moveTo>
                <a:lnTo>
                  <a:pt x="1371" y="7861"/>
                </a:lnTo>
                <a:lnTo>
                  <a:pt x="0" y="11417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2193772" y="8926250"/>
            <a:ext cx="3695" cy="2349"/>
          </a:xfrm>
          <a:custGeom>
            <a:avLst/>
            <a:gdLst/>
            <a:ahLst/>
            <a:cxnLst/>
            <a:rect l="l" t="t" r="r" b="b"/>
            <a:pathLst>
              <a:path w="3695" h="2349">
                <a:moveTo>
                  <a:pt x="1816" y="0"/>
                </a:moveTo>
                <a:lnTo>
                  <a:pt x="0" y="2349"/>
                </a:lnTo>
                <a:lnTo>
                  <a:pt x="3695" y="685"/>
                </a:lnTo>
                <a:lnTo>
                  <a:pt x="1816" y="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2124151" y="8932834"/>
            <a:ext cx="14350" cy="6121"/>
          </a:xfrm>
          <a:custGeom>
            <a:avLst/>
            <a:gdLst/>
            <a:ahLst/>
            <a:cxnLst/>
            <a:rect l="l" t="t" r="r" b="b"/>
            <a:pathLst>
              <a:path w="14350" h="6121">
                <a:moveTo>
                  <a:pt x="4914" y="4000"/>
                </a:moveTo>
                <a:lnTo>
                  <a:pt x="14351" y="6121"/>
                </a:lnTo>
                <a:lnTo>
                  <a:pt x="11493" y="4000"/>
                </a:lnTo>
                <a:lnTo>
                  <a:pt x="6273" y="2717"/>
                </a:lnTo>
                <a:lnTo>
                  <a:pt x="2197" y="63"/>
                </a:lnTo>
                <a:lnTo>
                  <a:pt x="0" y="0"/>
                </a:lnTo>
                <a:lnTo>
                  <a:pt x="4914" y="400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2183641" y="8928610"/>
            <a:ext cx="10134" cy="6642"/>
          </a:xfrm>
          <a:custGeom>
            <a:avLst/>
            <a:gdLst/>
            <a:ahLst/>
            <a:cxnLst/>
            <a:rect l="l" t="t" r="r" b="b"/>
            <a:pathLst>
              <a:path w="10134" h="6642">
                <a:moveTo>
                  <a:pt x="1282" y="4292"/>
                </a:moveTo>
                <a:lnTo>
                  <a:pt x="0" y="6642"/>
                </a:lnTo>
                <a:lnTo>
                  <a:pt x="9232" y="1727"/>
                </a:lnTo>
                <a:lnTo>
                  <a:pt x="10134" y="0"/>
                </a:lnTo>
                <a:lnTo>
                  <a:pt x="1282" y="429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2139718" y="8937979"/>
            <a:ext cx="34467" cy="4305"/>
          </a:xfrm>
          <a:custGeom>
            <a:avLst/>
            <a:gdLst/>
            <a:ahLst/>
            <a:cxnLst/>
            <a:rect l="l" t="t" r="r" b="b"/>
            <a:pathLst>
              <a:path w="34467" h="4305">
                <a:moveTo>
                  <a:pt x="34467" y="1574"/>
                </a:moveTo>
                <a:lnTo>
                  <a:pt x="31838" y="825"/>
                </a:lnTo>
                <a:lnTo>
                  <a:pt x="26987" y="1574"/>
                </a:lnTo>
                <a:lnTo>
                  <a:pt x="6350" y="1650"/>
                </a:lnTo>
                <a:lnTo>
                  <a:pt x="381" y="0"/>
                </a:lnTo>
                <a:lnTo>
                  <a:pt x="0" y="1130"/>
                </a:lnTo>
                <a:lnTo>
                  <a:pt x="12484" y="4305"/>
                </a:lnTo>
                <a:lnTo>
                  <a:pt x="34023" y="2031"/>
                </a:lnTo>
                <a:lnTo>
                  <a:pt x="34467" y="157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1975211" y="8979094"/>
            <a:ext cx="110451" cy="112953"/>
          </a:xfrm>
          <a:custGeom>
            <a:avLst/>
            <a:gdLst/>
            <a:ahLst/>
            <a:cxnLst/>
            <a:rect l="l" t="t" r="r" b="b"/>
            <a:pathLst>
              <a:path w="110451" h="112953">
                <a:moveTo>
                  <a:pt x="71069" y="2501"/>
                </a:moveTo>
                <a:lnTo>
                  <a:pt x="50126" y="0"/>
                </a:lnTo>
                <a:lnTo>
                  <a:pt x="31153" y="5143"/>
                </a:lnTo>
                <a:lnTo>
                  <a:pt x="16713" y="14300"/>
                </a:lnTo>
                <a:lnTo>
                  <a:pt x="6210" y="27444"/>
                </a:lnTo>
                <a:lnTo>
                  <a:pt x="0" y="43624"/>
                </a:lnTo>
                <a:lnTo>
                  <a:pt x="0" y="69634"/>
                </a:lnTo>
                <a:lnTo>
                  <a:pt x="5295" y="83997"/>
                </a:lnTo>
                <a:lnTo>
                  <a:pt x="15951" y="98361"/>
                </a:lnTo>
                <a:lnTo>
                  <a:pt x="30238" y="107657"/>
                </a:lnTo>
                <a:lnTo>
                  <a:pt x="50800" y="112953"/>
                </a:lnTo>
                <a:lnTo>
                  <a:pt x="66687" y="111594"/>
                </a:lnTo>
                <a:lnTo>
                  <a:pt x="74549" y="108940"/>
                </a:lnTo>
                <a:lnTo>
                  <a:pt x="86944" y="102971"/>
                </a:lnTo>
                <a:lnTo>
                  <a:pt x="95935" y="94881"/>
                </a:lnTo>
                <a:lnTo>
                  <a:pt x="100850" y="89293"/>
                </a:lnTo>
                <a:lnTo>
                  <a:pt x="109169" y="71297"/>
                </a:lnTo>
                <a:lnTo>
                  <a:pt x="110451" y="63360"/>
                </a:lnTo>
                <a:lnTo>
                  <a:pt x="110451" y="49822"/>
                </a:lnTo>
                <a:lnTo>
                  <a:pt x="107810" y="38036"/>
                </a:lnTo>
                <a:lnTo>
                  <a:pt x="98806" y="20726"/>
                </a:lnTo>
                <a:lnTo>
                  <a:pt x="85509" y="9080"/>
                </a:lnTo>
                <a:lnTo>
                  <a:pt x="71069" y="250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139718" y="9128865"/>
            <a:ext cx="34467" cy="4533"/>
          </a:xfrm>
          <a:custGeom>
            <a:avLst/>
            <a:gdLst/>
            <a:ahLst/>
            <a:cxnLst/>
            <a:rect l="l" t="t" r="r" b="b"/>
            <a:pathLst>
              <a:path w="34467" h="4533">
                <a:moveTo>
                  <a:pt x="381" y="4533"/>
                </a:moveTo>
                <a:lnTo>
                  <a:pt x="7264" y="2565"/>
                </a:lnTo>
                <a:lnTo>
                  <a:pt x="26085" y="2565"/>
                </a:lnTo>
                <a:lnTo>
                  <a:pt x="31838" y="3708"/>
                </a:lnTo>
                <a:lnTo>
                  <a:pt x="34467" y="2946"/>
                </a:lnTo>
                <a:lnTo>
                  <a:pt x="27368" y="1206"/>
                </a:lnTo>
                <a:lnTo>
                  <a:pt x="11722" y="0"/>
                </a:lnTo>
                <a:lnTo>
                  <a:pt x="0" y="3479"/>
                </a:lnTo>
                <a:lnTo>
                  <a:pt x="381" y="453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183649" y="9136114"/>
            <a:ext cx="10121" cy="6667"/>
          </a:xfrm>
          <a:custGeom>
            <a:avLst/>
            <a:gdLst/>
            <a:ahLst/>
            <a:cxnLst/>
            <a:rect l="l" t="t" r="r" b="b"/>
            <a:pathLst>
              <a:path w="10121" h="6667">
                <a:moveTo>
                  <a:pt x="520" y="1739"/>
                </a:moveTo>
                <a:lnTo>
                  <a:pt x="10121" y="6667"/>
                </a:lnTo>
                <a:lnTo>
                  <a:pt x="7099" y="3098"/>
                </a:lnTo>
                <a:lnTo>
                  <a:pt x="0" y="0"/>
                </a:lnTo>
                <a:lnTo>
                  <a:pt x="520" y="173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124148" y="9132415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5740" y="1587"/>
                </a:moveTo>
                <a:lnTo>
                  <a:pt x="0" y="6121"/>
                </a:lnTo>
                <a:lnTo>
                  <a:pt x="4838" y="4686"/>
                </a:lnTo>
                <a:lnTo>
                  <a:pt x="7035" y="2882"/>
                </a:lnTo>
                <a:lnTo>
                  <a:pt x="12471" y="1739"/>
                </a:lnTo>
                <a:lnTo>
                  <a:pt x="14363" y="0"/>
                </a:lnTo>
                <a:lnTo>
                  <a:pt x="5740" y="158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193776" y="9142783"/>
            <a:ext cx="3924" cy="2412"/>
          </a:xfrm>
          <a:custGeom>
            <a:avLst/>
            <a:gdLst/>
            <a:ahLst/>
            <a:cxnLst/>
            <a:rect l="l" t="t" r="r" b="b"/>
            <a:pathLst>
              <a:path w="3924" h="2413">
                <a:moveTo>
                  <a:pt x="977" y="1803"/>
                </a:moveTo>
                <a:lnTo>
                  <a:pt x="3924" y="2413"/>
                </a:lnTo>
                <a:lnTo>
                  <a:pt x="0" y="0"/>
                </a:lnTo>
                <a:lnTo>
                  <a:pt x="977" y="180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2200584" y="9148140"/>
            <a:ext cx="9067" cy="11417"/>
          </a:xfrm>
          <a:custGeom>
            <a:avLst/>
            <a:gdLst/>
            <a:ahLst/>
            <a:cxnLst/>
            <a:rect l="l" t="t" r="r" b="b"/>
            <a:pathLst>
              <a:path w="9067" h="11417">
                <a:moveTo>
                  <a:pt x="6108" y="5435"/>
                </a:moveTo>
                <a:lnTo>
                  <a:pt x="0" y="0"/>
                </a:lnTo>
                <a:lnTo>
                  <a:pt x="673" y="2870"/>
                </a:lnTo>
                <a:lnTo>
                  <a:pt x="2108" y="4229"/>
                </a:lnTo>
                <a:lnTo>
                  <a:pt x="7404" y="10807"/>
                </a:lnTo>
                <a:lnTo>
                  <a:pt x="9067" y="11417"/>
                </a:lnTo>
                <a:lnTo>
                  <a:pt x="6108" y="5435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108337" y="9143979"/>
            <a:ext cx="7645" cy="7721"/>
          </a:xfrm>
          <a:custGeom>
            <a:avLst/>
            <a:gdLst/>
            <a:ahLst/>
            <a:cxnLst/>
            <a:rect l="l" t="t" r="r" b="b"/>
            <a:pathLst>
              <a:path w="7645" h="7721">
                <a:moveTo>
                  <a:pt x="3035" y="3098"/>
                </a:moveTo>
                <a:lnTo>
                  <a:pt x="0" y="7721"/>
                </a:lnTo>
                <a:lnTo>
                  <a:pt x="6438" y="2489"/>
                </a:lnTo>
                <a:lnTo>
                  <a:pt x="7645" y="0"/>
                </a:lnTo>
                <a:lnTo>
                  <a:pt x="3035" y="30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212453" y="9165144"/>
            <a:ext cx="4978" cy="14452"/>
          </a:xfrm>
          <a:custGeom>
            <a:avLst/>
            <a:gdLst/>
            <a:ahLst/>
            <a:cxnLst/>
            <a:rect l="l" t="t" r="r" b="b"/>
            <a:pathLst>
              <a:path w="4978" h="14452">
                <a:moveTo>
                  <a:pt x="4978" y="14452"/>
                </a:moveTo>
                <a:lnTo>
                  <a:pt x="4686" y="6883"/>
                </a:lnTo>
                <a:lnTo>
                  <a:pt x="685" y="317"/>
                </a:lnTo>
                <a:lnTo>
                  <a:pt x="0" y="0"/>
                </a:lnTo>
                <a:lnTo>
                  <a:pt x="4978" y="144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2096710" y="9158580"/>
            <a:ext cx="6197" cy="13004"/>
          </a:xfrm>
          <a:custGeom>
            <a:avLst/>
            <a:gdLst/>
            <a:ahLst/>
            <a:cxnLst/>
            <a:rect l="l" t="t" r="r" b="b"/>
            <a:pathLst>
              <a:path w="6197" h="13004">
                <a:moveTo>
                  <a:pt x="2031" y="4762"/>
                </a:moveTo>
                <a:lnTo>
                  <a:pt x="0" y="13004"/>
                </a:lnTo>
                <a:lnTo>
                  <a:pt x="4914" y="3619"/>
                </a:lnTo>
                <a:lnTo>
                  <a:pt x="6197" y="0"/>
                </a:lnTo>
                <a:lnTo>
                  <a:pt x="2031" y="476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2217440" y="9179586"/>
            <a:ext cx="1054" cy="6502"/>
          </a:xfrm>
          <a:custGeom>
            <a:avLst/>
            <a:gdLst/>
            <a:ahLst/>
            <a:cxnLst/>
            <a:rect l="l" t="t" r="r" b="b"/>
            <a:pathLst>
              <a:path w="1054" h="6502">
                <a:moveTo>
                  <a:pt x="1054" y="6502"/>
                </a:moveTo>
                <a:lnTo>
                  <a:pt x="825" y="533"/>
                </a:lnTo>
                <a:lnTo>
                  <a:pt x="0" y="0"/>
                </a:lnTo>
                <a:lnTo>
                  <a:pt x="1054" y="650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2219031" y="9187522"/>
            <a:ext cx="609" cy="11722"/>
          </a:xfrm>
          <a:custGeom>
            <a:avLst/>
            <a:gdLst/>
            <a:ahLst/>
            <a:cxnLst/>
            <a:rect l="l" t="t" r="r" b="b"/>
            <a:pathLst>
              <a:path w="609" h="11722">
                <a:moveTo>
                  <a:pt x="0" y="11722"/>
                </a:moveTo>
                <a:lnTo>
                  <a:pt x="609" y="469"/>
                </a:lnTo>
                <a:lnTo>
                  <a:pt x="0" y="0"/>
                </a:lnTo>
                <a:lnTo>
                  <a:pt x="0" y="117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2217442" y="9200610"/>
            <a:ext cx="1282" cy="6578"/>
          </a:xfrm>
          <a:custGeom>
            <a:avLst/>
            <a:gdLst/>
            <a:ahLst/>
            <a:cxnLst/>
            <a:rect l="l" t="t" r="r" b="b"/>
            <a:pathLst>
              <a:path w="1282" h="6578">
                <a:moveTo>
                  <a:pt x="0" y="6578"/>
                </a:moveTo>
                <a:lnTo>
                  <a:pt x="1282" y="1282"/>
                </a:lnTo>
                <a:lnTo>
                  <a:pt x="1054" y="0"/>
                </a:lnTo>
                <a:lnTo>
                  <a:pt x="0" y="657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2095265" y="921111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33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2096556" y="9215052"/>
            <a:ext cx="6489" cy="12992"/>
          </a:xfrm>
          <a:custGeom>
            <a:avLst/>
            <a:gdLst/>
            <a:ahLst/>
            <a:cxnLst/>
            <a:rect l="l" t="t" r="r" b="b"/>
            <a:pathLst>
              <a:path w="6489" h="12992">
                <a:moveTo>
                  <a:pt x="825" y="4457"/>
                </a:moveTo>
                <a:lnTo>
                  <a:pt x="3632" y="10883"/>
                </a:lnTo>
                <a:lnTo>
                  <a:pt x="6489" y="12992"/>
                </a:lnTo>
                <a:lnTo>
                  <a:pt x="761" y="609"/>
                </a:lnTo>
                <a:lnTo>
                  <a:pt x="0" y="0"/>
                </a:lnTo>
                <a:lnTo>
                  <a:pt x="825" y="4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2213808" y="9207186"/>
            <a:ext cx="3619" cy="11798"/>
          </a:xfrm>
          <a:custGeom>
            <a:avLst/>
            <a:gdLst/>
            <a:ahLst/>
            <a:cxnLst/>
            <a:rect l="l" t="t" r="r" b="b"/>
            <a:pathLst>
              <a:path w="3619" h="11798">
                <a:moveTo>
                  <a:pt x="0" y="11798"/>
                </a:moveTo>
                <a:lnTo>
                  <a:pt x="3327" y="7480"/>
                </a:lnTo>
                <a:lnTo>
                  <a:pt x="3619" y="0"/>
                </a:lnTo>
                <a:lnTo>
                  <a:pt x="0" y="1179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2108348" y="9235075"/>
            <a:ext cx="11556" cy="10287"/>
          </a:xfrm>
          <a:custGeom>
            <a:avLst/>
            <a:gdLst/>
            <a:ahLst/>
            <a:cxnLst/>
            <a:rect l="l" t="t" r="r" b="b"/>
            <a:pathLst>
              <a:path w="11556" h="10286">
                <a:moveTo>
                  <a:pt x="977" y="2654"/>
                </a:moveTo>
                <a:lnTo>
                  <a:pt x="3708" y="5295"/>
                </a:lnTo>
                <a:lnTo>
                  <a:pt x="11556" y="10287"/>
                </a:lnTo>
                <a:lnTo>
                  <a:pt x="10426" y="7797"/>
                </a:lnTo>
                <a:lnTo>
                  <a:pt x="0" y="0"/>
                </a:lnTo>
                <a:lnTo>
                  <a:pt x="977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2200577" y="9227146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61"/>
                </a:lnTo>
                <a:lnTo>
                  <a:pt x="0" y="11480"/>
                </a:lnTo>
                <a:lnTo>
                  <a:pt x="8242" y="2793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2124144" y="9248161"/>
            <a:ext cx="14363" cy="6121"/>
          </a:xfrm>
          <a:custGeom>
            <a:avLst/>
            <a:gdLst/>
            <a:ahLst/>
            <a:cxnLst/>
            <a:rect l="l" t="t" r="r" b="b"/>
            <a:pathLst>
              <a:path w="14363" h="6121">
                <a:moveTo>
                  <a:pt x="6121" y="4152"/>
                </a:moveTo>
                <a:lnTo>
                  <a:pt x="14363" y="6121"/>
                </a:lnTo>
                <a:lnTo>
                  <a:pt x="11493" y="4089"/>
                </a:lnTo>
                <a:lnTo>
                  <a:pt x="2197" y="76"/>
                </a:lnTo>
                <a:lnTo>
                  <a:pt x="0" y="0"/>
                </a:lnTo>
                <a:lnTo>
                  <a:pt x="6121" y="415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2183411" y="9242793"/>
            <a:ext cx="11569" cy="7556"/>
          </a:xfrm>
          <a:custGeom>
            <a:avLst/>
            <a:gdLst/>
            <a:ahLst/>
            <a:cxnLst/>
            <a:rect l="l" t="t" r="r" b="b"/>
            <a:pathLst>
              <a:path w="11569" h="7556">
                <a:moveTo>
                  <a:pt x="9525" y="228"/>
                </a:moveTo>
                <a:lnTo>
                  <a:pt x="3403" y="4622"/>
                </a:lnTo>
                <a:lnTo>
                  <a:pt x="0" y="7556"/>
                </a:lnTo>
                <a:lnTo>
                  <a:pt x="8089" y="4165"/>
                </a:lnTo>
                <a:lnTo>
                  <a:pt x="11569" y="0"/>
                </a:lnTo>
                <a:lnTo>
                  <a:pt x="9525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2139718" y="9253297"/>
            <a:ext cx="36969" cy="2946"/>
          </a:xfrm>
          <a:custGeom>
            <a:avLst/>
            <a:gdLst/>
            <a:ahLst/>
            <a:cxnLst/>
            <a:rect l="l" t="t" r="r" b="b"/>
            <a:pathLst>
              <a:path w="36969" h="2946">
                <a:moveTo>
                  <a:pt x="4991" y="2946"/>
                </a:moveTo>
                <a:lnTo>
                  <a:pt x="25641" y="2946"/>
                </a:lnTo>
                <a:lnTo>
                  <a:pt x="35013" y="1739"/>
                </a:lnTo>
                <a:lnTo>
                  <a:pt x="36969" y="76"/>
                </a:lnTo>
                <a:lnTo>
                  <a:pt x="31686" y="838"/>
                </a:lnTo>
                <a:lnTo>
                  <a:pt x="24345" y="1587"/>
                </a:lnTo>
                <a:lnTo>
                  <a:pt x="6350" y="1663"/>
                </a:lnTo>
                <a:lnTo>
                  <a:pt x="381" y="0"/>
                </a:lnTo>
                <a:lnTo>
                  <a:pt x="0" y="1143"/>
                </a:lnTo>
                <a:lnTo>
                  <a:pt x="4991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975215" y="9294279"/>
            <a:ext cx="110451" cy="111734"/>
          </a:xfrm>
          <a:custGeom>
            <a:avLst/>
            <a:gdLst/>
            <a:ahLst/>
            <a:cxnLst/>
            <a:rect l="l" t="t" r="r" b="b"/>
            <a:pathLst>
              <a:path w="110451" h="111734">
                <a:moveTo>
                  <a:pt x="67132" y="1358"/>
                </a:moveTo>
                <a:lnTo>
                  <a:pt x="51257" y="0"/>
                </a:lnTo>
                <a:lnTo>
                  <a:pt x="33794" y="3924"/>
                </a:lnTo>
                <a:lnTo>
                  <a:pt x="16713" y="14516"/>
                </a:lnTo>
                <a:lnTo>
                  <a:pt x="5969" y="27444"/>
                </a:lnTo>
                <a:lnTo>
                  <a:pt x="0" y="43764"/>
                </a:lnTo>
                <a:lnTo>
                  <a:pt x="0" y="69773"/>
                </a:lnTo>
                <a:lnTo>
                  <a:pt x="5295" y="84137"/>
                </a:lnTo>
                <a:lnTo>
                  <a:pt x="15951" y="98501"/>
                </a:lnTo>
                <a:lnTo>
                  <a:pt x="30391" y="107645"/>
                </a:lnTo>
                <a:lnTo>
                  <a:pt x="44678" y="111734"/>
                </a:lnTo>
                <a:lnTo>
                  <a:pt x="65316" y="111734"/>
                </a:lnTo>
                <a:lnTo>
                  <a:pt x="71970" y="110528"/>
                </a:lnTo>
                <a:lnTo>
                  <a:pt x="86944" y="103111"/>
                </a:lnTo>
                <a:lnTo>
                  <a:pt x="98653" y="92456"/>
                </a:lnTo>
                <a:lnTo>
                  <a:pt x="109169" y="71437"/>
                </a:lnTo>
                <a:lnTo>
                  <a:pt x="110451" y="63500"/>
                </a:lnTo>
                <a:lnTo>
                  <a:pt x="110451" y="49974"/>
                </a:lnTo>
                <a:lnTo>
                  <a:pt x="107810" y="36817"/>
                </a:lnTo>
                <a:lnTo>
                  <a:pt x="98729" y="20942"/>
                </a:lnTo>
                <a:lnTo>
                  <a:pt x="85509" y="9220"/>
                </a:lnTo>
                <a:lnTo>
                  <a:pt x="67132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2138587" y="9444036"/>
            <a:ext cx="35598" cy="3479"/>
          </a:xfrm>
          <a:custGeom>
            <a:avLst/>
            <a:gdLst/>
            <a:ahLst/>
            <a:cxnLst/>
            <a:rect l="l" t="t" r="r" b="b"/>
            <a:pathLst>
              <a:path w="35598" h="3479">
                <a:moveTo>
                  <a:pt x="12852" y="1511"/>
                </a:moveTo>
                <a:lnTo>
                  <a:pt x="35598" y="3251"/>
                </a:lnTo>
                <a:lnTo>
                  <a:pt x="29781" y="1358"/>
                </a:lnTo>
                <a:lnTo>
                  <a:pt x="11112" y="0"/>
                </a:lnTo>
                <a:lnTo>
                  <a:pt x="0" y="3479"/>
                </a:lnTo>
                <a:lnTo>
                  <a:pt x="12852" y="151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2186296" y="9452805"/>
            <a:ext cx="11404" cy="7785"/>
          </a:xfrm>
          <a:custGeom>
            <a:avLst/>
            <a:gdLst/>
            <a:ahLst/>
            <a:cxnLst/>
            <a:rect l="l" t="t" r="r" b="b"/>
            <a:pathLst>
              <a:path w="11404" h="7785">
                <a:moveTo>
                  <a:pt x="8458" y="7112"/>
                </a:moveTo>
                <a:lnTo>
                  <a:pt x="11404" y="7785"/>
                </a:lnTo>
                <a:lnTo>
                  <a:pt x="7099" y="3175"/>
                </a:lnTo>
                <a:lnTo>
                  <a:pt x="3162" y="457"/>
                </a:lnTo>
                <a:lnTo>
                  <a:pt x="0" y="0"/>
                </a:lnTo>
                <a:lnTo>
                  <a:pt x="8458" y="711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2123013" y="9448952"/>
            <a:ext cx="11722" cy="5067"/>
          </a:xfrm>
          <a:custGeom>
            <a:avLst/>
            <a:gdLst/>
            <a:ahLst/>
            <a:cxnLst/>
            <a:rect l="l" t="t" r="r" b="b"/>
            <a:pathLst>
              <a:path w="11722" h="5067">
                <a:moveTo>
                  <a:pt x="6807" y="381"/>
                </a:moveTo>
                <a:lnTo>
                  <a:pt x="0" y="5067"/>
                </a:lnTo>
                <a:lnTo>
                  <a:pt x="4381" y="4457"/>
                </a:lnTo>
                <a:lnTo>
                  <a:pt x="11722" y="0"/>
                </a:lnTo>
                <a:lnTo>
                  <a:pt x="6807" y="381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2201863" y="9464755"/>
            <a:ext cx="7785" cy="10121"/>
          </a:xfrm>
          <a:custGeom>
            <a:avLst/>
            <a:gdLst/>
            <a:ahLst/>
            <a:cxnLst/>
            <a:rect l="l" t="t" r="r" b="b"/>
            <a:pathLst>
              <a:path w="7785" h="10121">
                <a:moveTo>
                  <a:pt x="685" y="2946"/>
                </a:moveTo>
                <a:lnTo>
                  <a:pt x="6121" y="9524"/>
                </a:lnTo>
                <a:lnTo>
                  <a:pt x="7785" y="10121"/>
                </a:lnTo>
                <a:lnTo>
                  <a:pt x="4838" y="4152"/>
                </a:lnTo>
                <a:lnTo>
                  <a:pt x="0" y="0"/>
                </a:lnTo>
                <a:lnTo>
                  <a:pt x="685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2107058" y="9458020"/>
            <a:ext cx="10210" cy="10287"/>
          </a:xfrm>
          <a:custGeom>
            <a:avLst/>
            <a:gdLst/>
            <a:ahLst/>
            <a:cxnLst/>
            <a:rect l="l" t="t" r="r" b="b"/>
            <a:pathLst>
              <a:path w="10210" h="10286">
                <a:moveTo>
                  <a:pt x="8394" y="457"/>
                </a:moveTo>
                <a:lnTo>
                  <a:pt x="2349" y="6286"/>
                </a:lnTo>
                <a:lnTo>
                  <a:pt x="0" y="10286"/>
                </a:lnTo>
                <a:lnTo>
                  <a:pt x="6286" y="4991"/>
                </a:lnTo>
                <a:lnTo>
                  <a:pt x="10210" y="0"/>
                </a:lnTo>
                <a:lnTo>
                  <a:pt x="8394" y="45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2212364" y="9479272"/>
            <a:ext cx="6134" cy="20866"/>
          </a:xfrm>
          <a:custGeom>
            <a:avLst/>
            <a:gdLst/>
            <a:ahLst/>
            <a:cxnLst/>
            <a:rect l="l" t="t" r="r" b="b"/>
            <a:pathLst>
              <a:path w="6134" h="20866">
                <a:moveTo>
                  <a:pt x="4775" y="8153"/>
                </a:moveTo>
                <a:lnTo>
                  <a:pt x="0" y="0"/>
                </a:lnTo>
                <a:lnTo>
                  <a:pt x="609" y="4305"/>
                </a:lnTo>
                <a:lnTo>
                  <a:pt x="2044" y="6870"/>
                </a:lnTo>
                <a:lnTo>
                  <a:pt x="6134" y="20866"/>
                </a:lnTo>
                <a:lnTo>
                  <a:pt x="4775" y="815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2096778" y="9473897"/>
            <a:ext cx="6121" cy="11722"/>
          </a:xfrm>
          <a:custGeom>
            <a:avLst/>
            <a:gdLst/>
            <a:ahLst/>
            <a:cxnLst/>
            <a:rect l="l" t="t" r="r" b="b"/>
            <a:pathLst>
              <a:path w="6121" h="11722">
                <a:moveTo>
                  <a:pt x="3403" y="2273"/>
                </a:moveTo>
                <a:lnTo>
                  <a:pt x="0" y="11722"/>
                </a:lnTo>
                <a:lnTo>
                  <a:pt x="2044" y="10134"/>
                </a:lnTo>
                <a:lnTo>
                  <a:pt x="4838" y="3708"/>
                </a:lnTo>
                <a:lnTo>
                  <a:pt x="6121" y="0"/>
                </a:lnTo>
                <a:lnTo>
                  <a:pt x="3403" y="2273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2093073" y="9492347"/>
            <a:ext cx="2044" cy="3924"/>
          </a:xfrm>
          <a:custGeom>
            <a:avLst/>
            <a:gdLst/>
            <a:ahLst/>
            <a:cxnLst/>
            <a:rect l="l" t="t" r="r" b="b"/>
            <a:pathLst>
              <a:path w="2044" h="3924">
                <a:moveTo>
                  <a:pt x="0" y="2946"/>
                </a:moveTo>
                <a:lnTo>
                  <a:pt x="1739" y="3924"/>
                </a:lnTo>
                <a:lnTo>
                  <a:pt x="2044" y="0"/>
                </a:lnTo>
                <a:lnTo>
                  <a:pt x="0" y="2946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2219031" y="9501571"/>
            <a:ext cx="609" cy="13004"/>
          </a:xfrm>
          <a:custGeom>
            <a:avLst/>
            <a:gdLst/>
            <a:ahLst/>
            <a:cxnLst/>
            <a:rect l="l" t="t" r="r" b="b"/>
            <a:pathLst>
              <a:path w="609" h="13004">
                <a:moveTo>
                  <a:pt x="0" y="13004"/>
                </a:moveTo>
                <a:lnTo>
                  <a:pt x="609" y="368"/>
                </a:lnTo>
                <a:lnTo>
                  <a:pt x="0" y="0"/>
                </a:lnTo>
                <a:lnTo>
                  <a:pt x="0" y="1300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2093381" y="9500134"/>
            <a:ext cx="1879" cy="26301"/>
          </a:xfrm>
          <a:custGeom>
            <a:avLst/>
            <a:gdLst/>
            <a:ahLst/>
            <a:cxnLst/>
            <a:rect l="l" t="t" r="r" b="b"/>
            <a:pathLst>
              <a:path w="1879" h="26301">
                <a:moveTo>
                  <a:pt x="0" y="22910"/>
                </a:moveTo>
                <a:lnTo>
                  <a:pt x="1879" y="26301"/>
                </a:lnTo>
                <a:lnTo>
                  <a:pt x="152" y="0"/>
                </a:lnTo>
                <a:lnTo>
                  <a:pt x="0" y="229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2217442" y="9516018"/>
            <a:ext cx="1282" cy="6489"/>
          </a:xfrm>
          <a:custGeom>
            <a:avLst/>
            <a:gdLst/>
            <a:ahLst/>
            <a:cxnLst/>
            <a:rect l="l" t="t" r="r" b="b"/>
            <a:pathLst>
              <a:path w="1282" h="6489">
                <a:moveTo>
                  <a:pt x="0" y="6489"/>
                </a:moveTo>
                <a:lnTo>
                  <a:pt x="1282" y="1193"/>
                </a:lnTo>
                <a:lnTo>
                  <a:pt x="1054" y="0"/>
                </a:lnTo>
                <a:lnTo>
                  <a:pt x="0" y="6489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2095265" y="9526435"/>
            <a:ext cx="1282" cy="3937"/>
          </a:xfrm>
          <a:custGeom>
            <a:avLst/>
            <a:gdLst/>
            <a:ahLst/>
            <a:cxnLst/>
            <a:rect l="l" t="t" r="r" b="b"/>
            <a:pathLst>
              <a:path w="1282" h="3936">
                <a:moveTo>
                  <a:pt x="1282" y="3937"/>
                </a:moveTo>
                <a:lnTo>
                  <a:pt x="761" y="546"/>
                </a:lnTo>
                <a:lnTo>
                  <a:pt x="0" y="0"/>
                </a:lnTo>
                <a:lnTo>
                  <a:pt x="1282" y="3937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2096543" y="9530370"/>
            <a:ext cx="7721" cy="14439"/>
          </a:xfrm>
          <a:custGeom>
            <a:avLst/>
            <a:gdLst/>
            <a:ahLst/>
            <a:cxnLst/>
            <a:rect l="l" t="t" r="r" b="b"/>
            <a:pathLst>
              <a:path w="7721" h="14439">
                <a:moveTo>
                  <a:pt x="838" y="4470"/>
                </a:moveTo>
                <a:lnTo>
                  <a:pt x="3556" y="9677"/>
                </a:lnTo>
                <a:lnTo>
                  <a:pt x="7721" y="14439"/>
                </a:lnTo>
                <a:lnTo>
                  <a:pt x="6362" y="10807"/>
                </a:lnTo>
                <a:lnTo>
                  <a:pt x="0" y="0"/>
                </a:lnTo>
                <a:lnTo>
                  <a:pt x="838" y="447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2213805" y="9522504"/>
            <a:ext cx="3632" cy="11798"/>
          </a:xfrm>
          <a:custGeom>
            <a:avLst/>
            <a:gdLst/>
            <a:ahLst/>
            <a:cxnLst/>
            <a:rect l="l" t="t" r="r" b="b"/>
            <a:pathLst>
              <a:path w="3632" h="11798">
                <a:moveTo>
                  <a:pt x="1968" y="6210"/>
                </a:moveTo>
                <a:lnTo>
                  <a:pt x="685" y="7493"/>
                </a:lnTo>
                <a:lnTo>
                  <a:pt x="0" y="11798"/>
                </a:lnTo>
                <a:lnTo>
                  <a:pt x="3263" y="7493"/>
                </a:lnTo>
                <a:lnTo>
                  <a:pt x="3632" y="0"/>
                </a:lnTo>
                <a:lnTo>
                  <a:pt x="1968" y="6210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2109703" y="9551686"/>
            <a:ext cx="10223" cy="9004"/>
          </a:xfrm>
          <a:custGeom>
            <a:avLst/>
            <a:gdLst/>
            <a:ahLst/>
            <a:cxnLst/>
            <a:rect l="l" t="t" r="r" b="b"/>
            <a:pathLst>
              <a:path w="10223" h="9004">
                <a:moveTo>
                  <a:pt x="914" y="2654"/>
                </a:moveTo>
                <a:lnTo>
                  <a:pt x="10223" y="9004"/>
                </a:lnTo>
                <a:lnTo>
                  <a:pt x="7493" y="5448"/>
                </a:lnTo>
                <a:lnTo>
                  <a:pt x="0" y="0"/>
                </a:lnTo>
                <a:lnTo>
                  <a:pt x="914" y="265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2200577" y="9542477"/>
            <a:ext cx="9067" cy="11480"/>
          </a:xfrm>
          <a:custGeom>
            <a:avLst/>
            <a:gdLst/>
            <a:ahLst/>
            <a:cxnLst/>
            <a:rect l="l" t="t" r="r" b="b"/>
            <a:pathLst>
              <a:path w="9067" h="11480">
                <a:moveTo>
                  <a:pt x="6807" y="1358"/>
                </a:moveTo>
                <a:lnTo>
                  <a:pt x="1371" y="7848"/>
                </a:lnTo>
                <a:lnTo>
                  <a:pt x="0" y="11480"/>
                </a:lnTo>
                <a:lnTo>
                  <a:pt x="8242" y="2870"/>
                </a:lnTo>
                <a:lnTo>
                  <a:pt x="9067" y="0"/>
                </a:lnTo>
                <a:lnTo>
                  <a:pt x="6807" y="135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2184927" y="9558124"/>
            <a:ext cx="10134" cy="6502"/>
          </a:xfrm>
          <a:custGeom>
            <a:avLst/>
            <a:gdLst/>
            <a:ahLst/>
            <a:cxnLst/>
            <a:rect l="l" t="t" r="r" b="b"/>
            <a:pathLst>
              <a:path w="10134" h="6502">
                <a:moveTo>
                  <a:pt x="8089" y="228"/>
                </a:moveTo>
                <a:lnTo>
                  <a:pt x="0" y="6502"/>
                </a:lnTo>
                <a:lnTo>
                  <a:pt x="5829" y="4686"/>
                </a:lnTo>
                <a:lnTo>
                  <a:pt x="10134" y="0"/>
                </a:lnTo>
                <a:lnTo>
                  <a:pt x="8089" y="228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2124304" y="9563331"/>
            <a:ext cx="11709" cy="5219"/>
          </a:xfrm>
          <a:custGeom>
            <a:avLst/>
            <a:gdLst/>
            <a:ahLst/>
            <a:cxnLst/>
            <a:rect l="l" t="t" r="r" b="b"/>
            <a:pathLst>
              <a:path w="11709" h="5219">
                <a:moveTo>
                  <a:pt x="5892" y="4394"/>
                </a:moveTo>
                <a:lnTo>
                  <a:pt x="11709" y="5219"/>
                </a:lnTo>
                <a:lnTo>
                  <a:pt x="3403" y="228"/>
                </a:lnTo>
                <a:lnTo>
                  <a:pt x="0" y="0"/>
                </a:lnTo>
                <a:lnTo>
                  <a:pt x="5892" y="4394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2136015" y="9568554"/>
            <a:ext cx="36817" cy="3022"/>
          </a:xfrm>
          <a:custGeom>
            <a:avLst/>
            <a:gdLst/>
            <a:ahLst/>
            <a:cxnLst/>
            <a:rect l="l" t="t" r="r" b="b"/>
            <a:pathLst>
              <a:path w="36817" h="3022">
                <a:moveTo>
                  <a:pt x="10058" y="3022"/>
                </a:moveTo>
                <a:lnTo>
                  <a:pt x="28054" y="3022"/>
                </a:lnTo>
                <a:lnTo>
                  <a:pt x="36817" y="1282"/>
                </a:lnTo>
                <a:lnTo>
                  <a:pt x="15722" y="2336"/>
                </a:lnTo>
                <a:lnTo>
                  <a:pt x="0" y="0"/>
                </a:lnTo>
                <a:lnTo>
                  <a:pt x="10058" y="3022"/>
                </a:lnTo>
                <a:close/>
              </a:path>
            </a:pathLst>
          </a:custGeom>
          <a:solidFill>
            <a:srgbClr val="21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1976503" y="8666267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67056" y="1358"/>
                </a:moveTo>
                <a:lnTo>
                  <a:pt x="61836" y="0"/>
                </a:lnTo>
                <a:lnTo>
                  <a:pt x="45656" y="0"/>
                </a:lnTo>
                <a:lnTo>
                  <a:pt x="34163" y="2946"/>
                </a:lnTo>
                <a:lnTo>
                  <a:pt x="16700" y="13081"/>
                </a:lnTo>
                <a:lnTo>
                  <a:pt x="6197" y="26225"/>
                </a:lnTo>
                <a:lnTo>
                  <a:pt x="0" y="42418"/>
                </a:lnTo>
                <a:lnTo>
                  <a:pt x="0" y="65773"/>
                </a:lnTo>
                <a:lnTo>
                  <a:pt x="4000" y="77558"/>
                </a:lnTo>
                <a:lnTo>
                  <a:pt x="6731" y="82702"/>
                </a:lnTo>
                <a:lnTo>
                  <a:pt x="14592" y="93218"/>
                </a:lnTo>
                <a:lnTo>
                  <a:pt x="32880" y="105156"/>
                </a:lnTo>
                <a:lnTo>
                  <a:pt x="43395" y="107810"/>
                </a:lnTo>
                <a:lnTo>
                  <a:pt x="65468" y="107810"/>
                </a:lnTo>
                <a:lnTo>
                  <a:pt x="83680" y="99783"/>
                </a:lnTo>
                <a:lnTo>
                  <a:pt x="92075" y="92379"/>
                </a:lnTo>
                <a:lnTo>
                  <a:pt x="98209" y="85420"/>
                </a:lnTo>
                <a:lnTo>
                  <a:pt x="105232" y="72720"/>
                </a:lnTo>
                <a:lnTo>
                  <a:pt x="107797" y="59575"/>
                </a:lnTo>
                <a:lnTo>
                  <a:pt x="107797" y="49974"/>
                </a:lnTo>
                <a:lnTo>
                  <a:pt x="105232" y="36741"/>
                </a:lnTo>
                <a:lnTo>
                  <a:pt x="95859" y="19875"/>
                </a:lnTo>
                <a:lnTo>
                  <a:pt x="82931" y="7861"/>
                </a:lnTo>
                <a:lnTo>
                  <a:pt x="67056" y="135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1976503" y="8981597"/>
            <a:ext cx="107797" cy="107797"/>
          </a:xfrm>
          <a:custGeom>
            <a:avLst/>
            <a:gdLst/>
            <a:ahLst/>
            <a:cxnLst/>
            <a:rect l="l" t="t" r="r" b="b"/>
            <a:pathLst>
              <a:path w="107797" h="107797">
                <a:moveTo>
                  <a:pt x="68414" y="1282"/>
                </a:moveTo>
                <a:lnTo>
                  <a:pt x="63119" y="0"/>
                </a:lnTo>
                <a:lnTo>
                  <a:pt x="45656" y="0"/>
                </a:lnTo>
                <a:lnTo>
                  <a:pt x="31216" y="3924"/>
                </a:lnTo>
                <a:lnTo>
                  <a:pt x="16700" y="13157"/>
                </a:lnTo>
                <a:lnTo>
                  <a:pt x="6197" y="2622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00"/>
                </a:lnTo>
                <a:lnTo>
                  <a:pt x="30238" y="103873"/>
                </a:lnTo>
                <a:lnTo>
                  <a:pt x="44754" y="107797"/>
                </a:lnTo>
                <a:lnTo>
                  <a:pt x="64109" y="107797"/>
                </a:lnTo>
                <a:lnTo>
                  <a:pt x="71894" y="105079"/>
                </a:lnTo>
                <a:lnTo>
                  <a:pt x="84366" y="99186"/>
                </a:lnTo>
                <a:lnTo>
                  <a:pt x="93357" y="91097"/>
                </a:lnTo>
                <a:lnTo>
                  <a:pt x="98196" y="85432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02"/>
                </a:lnTo>
                <a:lnTo>
                  <a:pt x="105156" y="36817"/>
                </a:lnTo>
                <a:lnTo>
                  <a:pt x="96164" y="19583"/>
                </a:lnTo>
                <a:lnTo>
                  <a:pt x="82854" y="7861"/>
                </a:lnTo>
                <a:lnTo>
                  <a:pt x="68414" y="12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1976503" y="9296923"/>
            <a:ext cx="107797" cy="107810"/>
          </a:xfrm>
          <a:custGeom>
            <a:avLst/>
            <a:gdLst/>
            <a:ahLst/>
            <a:cxnLst/>
            <a:rect l="l" t="t" r="r" b="b"/>
            <a:pathLst>
              <a:path w="107797" h="107810">
                <a:moveTo>
                  <a:pt x="82854" y="7861"/>
                </a:moveTo>
                <a:lnTo>
                  <a:pt x="64490" y="0"/>
                </a:lnTo>
                <a:lnTo>
                  <a:pt x="44373" y="0"/>
                </a:lnTo>
                <a:lnTo>
                  <a:pt x="33794" y="2641"/>
                </a:lnTo>
                <a:lnTo>
                  <a:pt x="16776" y="13157"/>
                </a:lnTo>
                <a:lnTo>
                  <a:pt x="6045" y="26085"/>
                </a:lnTo>
                <a:lnTo>
                  <a:pt x="0" y="42405"/>
                </a:lnTo>
                <a:lnTo>
                  <a:pt x="0" y="65773"/>
                </a:lnTo>
                <a:lnTo>
                  <a:pt x="5295" y="80213"/>
                </a:lnTo>
                <a:lnTo>
                  <a:pt x="15951" y="94576"/>
                </a:lnTo>
                <a:lnTo>
                  <a:pt x="30391" y="103720"/>
                </a:lnTo>
                <a:lnTo>
                  <a:pt x="44754" y="107810"/>
                </a:lnTo>
                <a:lnTo>
                  <a:pt x="62750" y="107810"/>
                </a:lnTo>
                <a:lnTo>
                  <a:pt x="69392" y="106514"/>
                </a:lnTo>
                <a:lnTo>
                  <a:pt x="84366" y="99186"/>
                </a:lnTo>
                <a:lnTo>
                  <a:pt x="96012" y="88531"/>
                </a:lnTo>
                <a:lnTo>
                  <a:pt x="106514" y="67513"/>
                </a:lnTo>
                <a:lnTo>
                  <a:pt x="107797" y="59575"/>
                </a:lnTo>
                <a:lnTo>
                  <a:pt x="107797" y="48691"/>
                </a:lnTo>
                <a:lnTo>
                  <a:pt x="105232" y="35458"/>
                </a:lnTo>
                <a:lnTo>
                  <a:pt x="96164" y="19583"/>
                </a:lnTo>
                <a:lnTo>
                  <a:pt x="82854" y="78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1952086" y="9007595"/>
            <a:ext cx="34467" cy="93599"/>
          </a:xfrm>
          <a:custGeom>
            <a:avLst/>
            <a:gdLst/>
            <a:ahLst/>
            <a:cxnLst/>
            <a:rect l="l" t="t" r="r" b="b"/>
            <a:pathLst>
              <a:path w="34467" h="93599">
                <a:moveTo>
                  <a:pt x="34467" y="93598"/>
                </a:moveTo>
                <a:lnTo>
                  <a:pt x="24333" y="86944"/>
                </a:lnTo>
                <a:lnTo>
                  <a:pt x="8381" y="66459"/>
                </a:lnTo>
                <a:lnTo>
                  <a:pt x="0" y="41960"/>
                </a:lnTo>
                <a:lnTo>
                  <a:pt x="0" y="16027"/>
                </a:lnTo>
                <a:lnTo>
                  <a:pt x="5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1952078" y="8978571"/>
            <a:ext cx="34480" cy="122618"/>
          </a:xfrm>
          <a:custGeom>
            <a:avLst/>
            <a:gdLst/>
            <a:ahLst/>
            <a:cxnLst/>
            <a:rect l="l" t="t" r="r" b="b"/>
            <a:pathLst>
              <a:path w="34480" h="122618">
                <a:moveTo>
                  <a:pt x="13309" y="14135"/>
                </a:moveTo>
                <a:lnTo>
                  <a:pt x="24345" y="0"/>
                </a:lnTo>
                <a:lnTo>
                  <a:pt x="8394" y="20485"/>
                </a:lnTo>
                <a:lnTo>
                  <a:pt x="0" y="45059"/>
                </a:lnTo>
                <a:lnTo>
                  <a:pt x="0" y="70992"/>
                </a:lnTo>
                <a:lnTo>
                  <a:pt x="8394" y="95478"/>
                </a:lnTo>
                <a:lnTo>
                  <a:pt x="24345" y="115976"/>
                </a:lnTo>
                <a:lnTo>
                  <a:pt x="34480" y="1226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1952078" y="9007605"/>
            <a:ext cx="8394" cy="66446"/>
          </a:xfrm>
          <a:custGeom>
            <a:avLst/>
            <a:gdLst/>
            <a:ahLst/>
            <a:cxnLst/>
            <a:rect l="l" t="t" r="r" b="b"/>
            <a:pathLst>
              <a:path w="8394" h="66446">
                <a:moveTo>
                  <a:pt x="8394" y="66446"/>
                </a:moveTo>
                <a:lnTo>
                  <a:pt x="0" y="41948"/>
                </a:lnTo>
                <a:lnTo>
                  <a:pt x="0" y="16027"/>
                </a:ln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1960474" y="9074057"/>
            <a:ext cx="15951" cy="20485"/>
          </a:xfrm>
          <a:custGeom>
            <a:avLst/>
            <a:gdLst/>
            <a:ahLst/>
            <a:cxnLst/>
            <a:rect l="l" t="t" r="r" b="b"/>
            <a:pathLst>
              <a:path w="15951" h="20485">
                <a:moveTo>
                  <a:pt x="15951" y="204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1965388" y="8976450"/>
            <a:ext cx="14211" cy="16256"/>
          </a:xfrm>
          <a:custGeom>
            <a:avLst/>
            <a:gdLst/>
            <a:ahLst/>
            <a:cxnLst/>
            <a:rect l="l" t="t" r="r" b="b"/>
            <a:pathLst>
              <a:path w="14211" h="16255">
                <a:moveTo>
                  <a:pt x="0" y="16256"/>
                </a:moveTo>
                <a:lnTo>
                  <a:pt x="11036" y="2120"/>
                </a:lnTo>
                <a:lnTo>
                  <a:pt x="142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1976728" y="9094693"/>
            <a:ext cx="21767" cy="14135"/>
          </a:xfrm>
          <a:custGeom>
            <a:avLst/>
            <a:gdLst/>
            <a:ahLst/>
            <a:cxnLst/>
            <a:rect l="l" t="t" r="r" b="b"/>
            <a:pathLst>
              <a:path w="21767" h="14135">
                <a:moveTo>
                  <a:pt x="0" y="0"/>
                </a:moveTo>
                <a:lnTo>
                  <a:pt x="21386" y="13982"/>
                </a:lnTo>
                <a:lnTo>
                  <a:pt x="21767" y="141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1973780" y="8984621"/>
            <a:ext cx="107200" cy="108483"/>
          </a:xfrm>
          <a:custGeom>
            <a:avLst/>
            <a:gdLst/>
            <a:ahLst/>
            <a:cxnLst/>
            <a:rect l="l" t="t" r="r" b="b"/>
            <a:pathLst>
              <a:path w="107200" h="108483">
                <a:moveTo>
                  <a:pt x="107200" y="74841"/>
                </a:moveTo>
                <a:lnTo>
                  <a:pt x="100774" y="86791"/>
                </a:lnTo>
                <a:lnTo>
                  <a:pt x="87020" y="99415"/>
                </a:lnTo>
                <a:lnTo>
                  <a:pt x="100698" y="86855"/>
                </a:lnTo>
                <a:lnTo>
                  <a:pt x="87020" y="99415"/>
                </a:lnTo>
                <a:lnTo>
                  <a:pt x="69926" y="106895"/>
                </a:lnTo>
                <a:lnTo>
                  <a:pt x="51333" y="108483"/>
                </a:lnTo>
                <a:lnTo>
                  <a:pt x="33185" y="103873"/>
                </a:lnTo>
                <a:lnTo>
                  <a:pt x="17538" y="93662"/>
                </a:lnTo>
                <a:lnTo>
                  <a:pt x="6121" y="78930"/>
                </a:lnTo>
                <a:lnTo>
                  <a:pt x="0" y="61302"/>
                </a:lnTo>
                <a:lnTo>
                  <a:pt x="0" y="42633"/>
                </a:lnTo>
                <a:lnTo>
                  <a:pt x="5816" y="25781"/>
                </a:lnTo>
                <a:lnTo>
                  <a:pt x="0" y="42633"/>
                </a:lnTo>
                <a:lnTo>
                  <a:pt x="6121" y="24942"/>
                </a:lnTo>
                <a:lnTo>
                  <a:pt x="17538" y="10210"/>
                </a:lnTo>
                <a:lnTo>
                  <a:pt x="33185" y="0"/>
                </a:lnTo>
                <a:lnTo>
                  <a:pt x="17538" y="10210"/>
                </a:lnTo>
                <a:lnTo>
                  <a:pt x="6121" y="24942"/>
                </a:lnTo>
                <a:lnTo>
                  <a:pt x="5816" y="257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1976728" y="8976450"/>
            <a:ext cx="2870" cy="1968"/>
          </a:xfrm>
          <a:custGeom>
            <a:avLst/>
            <a:gdLst/>
            <a:ahLst/>
            <a:cxnLst/>
            <a:rect l="l" t="t" r="r" b="b"/>
            <a:pathLst>
              <a:path w="2870" h="1968">
                <a:moveTo>
                  <a:pt x="0" y="1968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1976426" y="8958008"/>
            <a:ext cx="132143" cy="157099"/>
          </a:xfrm>
          <a:custGeom>
            <a:avLst/>
            <a:gdLst/>
            <a:ahLst/>
            <a:cxnLst/>
            <a:rect l="l" t="t" r="r" b="b"/>
            <a:pathLst>
              <a:path w="132143" h="157099">
                <a:moveTo>
                  <a:pt x="0" y="20561"/>
                </a:moveTo>
                <a:lnTo>
                  <a:pt x="21691" y="6426"/>
                </a:lnTo>
                <a:lnTo>
                  <a:pt x="43776" y="825"/>
                </a:lnTo>
                <a:lnTo>
                  <a:pt x="46799" y="0"/>
                </a:lnTo>
                <a:lnTo>
                  <a:pt x="72656" y="2197"/>
                </a:lnTo>
                <a:lnTo>
                  <a:pt x="96469" y="12547"/>
                </a:lnTo>
                <a:lnTo>
                  <a:pt x="115519" y="30162"/>
                </a:lnTo>
                <a:lnTo>
                  <a:pt x="127838" y="52920"/>
                </a:lnTo>
                <a:lnTo>
                  <a:pt x="130708" y="69849"/>
                </a:lnTo>
                <a:lnTo>
                  <a:pt x="132143" y="78549"/>
                </a:lnTo>
                <a:lnTo>
                  <a:pt x="127838" y="104101"/>
                </a:lnTo>
                <a:lnTo>
                  <a:pt x="115519" y="126936"/>
                </a:lnTo>
                <a:lnTo>
                  <a:pt x="96469" y="144475"/>
                </a:lnTo>
                <a:lnTo>
                  <a:pt x="72732" y="154901"/>
                </a:lnTo>
                <a:lnTo>
                  <a:pt x="46875" y="157098"/>
                </a:lnTo>
                <a:lnTo>
                  <a:pt x="21691" y="15067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1979903" y="8980002"/>
            <a:ext cx="106591" cy="91478"/>
          </a:xfrm>
          <a:custGeom>
            <a:avLst/>
            <a:gdLst/>
            <a:ahLst/>
            <a:cxnLst/>
            <a:rect l="l" t="t" r="r" b="b"/>
            <a:pathLst>
              <a:path w="106591" h="91478">
                <a:moveTo>
                  <a:pt x="0" y="29565"/>
                </a:moveTo>
                <a:lnTo>
                  <a:pt x="11417" y="14820"/>
                </a:lnTo>
                <a:lnTo>
                  <a:pt x="27063" y="4610"/>
                </a:lnTo>
                <a:lnTo>
                  <a:pt x="45212" y="0"/>
                </a:lnTo>
                <a:lnTo>
                  <a:pt x="27063" y="4610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63804" y="1600"/>
                </a:lnTo>
                <a:lnTo>
                  <a:pt x="80899" y="9080"/>
                </a:lnTo>
                <a:lnTo>
                  <a:pt x="94653" y="21704"/>
                </a:lnTo>
                <a:lnTo>
                  <a:pt x="103492" y="38112"/>
                </a:lnTo>
                <a:lnTo>
                  <a:pt x="106591" y="56553"/>
                </a:lnTo>
                <a:lnTo>
                  <a:pt x="103492" y="75006"/>
                </a:lnTo>
                <a:lnTo>
                  <a:pt x="94653" y="914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2043710" y="8981596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2049153" y="9112759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059284" y="9084033"/>
            <a:ext cx="1511" cy="685"/>
          </a:xfrm>
          <a:custGeom>
            <a:avLst/>
            <a:gdLst/>
            <a:ahLst/>
            <a:cxnLst/>
            <a:rect l="l" t="t" r="r" b="b"/>
            <a:pathLst>
              <a:path w="1511" h="685">
                <a:moveTo>
                  <a:pt x="1511" y="0"/>
                </a:moveTo>
                <a:lnTo>
                  <a:pt x="0" y="685"/>
                </a:ln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060795" y="8989081"/>
            <a:ext cx="23964" cy="37045"/>
          </a:xfrm>
          <a:custGeom>
            <a:avLst/>
            <a:gdLst/>
            <a:ahLst/>
            <a:cxnLst/>
            <a:rect l="l" t="t" r="r" b="b"/>
            <a:pathLst>
              <a:path w="23964" h="37045">
                <a:moveTo>
                  <a:pt x="0" y="0"/>
                </a:moveTo>
                <a:lnTo>
                  <a:pt x="13754" y="12623"/>
                </a:lnTo>
                <a:lnTo>
                  <a:pt x="22606" y="29032"/>
                </a:lnTo>
                <a:lnTo>
                  <a:pt x="23964" y="37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2060795" y="8989081"/>
            <a:ext cx="13677" cy="12547"/>
          </a:xfrm>
          <a:custGeom>
            <a:avLst/>
            <a:gdLst/>
            <a:ahLst/>
            <a:cxnLst/>
            <a:rect l="l" t="t" r="r" b="b"/>
            <a:pathLst>
              <a:path w="13677" h="12547">
                <a:moveTo>
                  <a:pt x="0" y="0"/>
                </a:moveTo>
                <a:lnTo>
                  <a:pt x="13677" y="12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2074326" y="9084938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2072891" y="9102250"/>
            <a:ext cx="228" cy="228"/>
          </a:xfrm>
          <a:custGeom>
            <a:avLst/>
            <a:gdLst/>
            <a:ahLst/>
            <a:cxnLst/>
            <a:rect l="l" t="t" r="r" b="b"/>
            <a:pathLst>
              <a:path w="228" h="228">
                <a:moveTo>
                  <a:pt x="0" y="22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2074555" y="9059456"/>
            <a:ext cx="6426" cy="11950"/>
          </a:xfrm>
          <a:custGeom>
            <a:avLst/>
            <a:gdLst/>
            <a:ahLst/>
            <a:cxnLst/>
            <a:rect l="l" t="t" r="r" b="b"/>
            <a:pathLst>
              <a:path w="6426" h="11950">
                <a:moveTo>
                  <a:pt x="0" y="11950"/>
                </a:move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2074561" y="9001702"/>
            <a:ext cx="8839" cy="16408"/>
          </a:xfrm>
          <a:custGeom>
            <a:avLst/>
            <a:gdLst/>
            <a:ahLst/>
            <a:cxnLst/>
            <a:rect l="l" t="t" r="r" b="b"/>
            <a:pathLst>
              <a:path w="8839" h="16408">
                <a:moveTo>
                  <a:pt x="8839" y="1640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083550" y="9019092"/>
            <a:ext cx="1206" cy="7035"/>
          </a:xfrm>
          <a:custGeom>
            <a:avLst/>
            <a:gdLst/>
            <a:ahLst/>
            <a:cxnLst/>
            <a:rect l="l" t="t" r="r" b="b"/>
            <a:pathLst>
              <a:path w="1206" h="7035">
                <a:moveTo>
                  <a:pt x="0" y="0"/>
                </a:moveTo>
                <a:lnTo>
                  <a:pt x="1206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104269" y="9010926"/>
            <a:ext cx="4305" cy="25628"/>
          </a:xfrm>
          <a:custGeom>
            <a:avLst/>
            <a:gdLst/>
            <a:ahLst/>
            <a:cxnLst/>
            <a:rect l="l" t="t" r="r" b="b"/>
            <a:pathLst>
              <a:path w="4305" h="25628">
                <a:moveTo>
                  <a:pt x="4305" y="25628"/>
                </a:moveTo>
                <a:lnTo>
                  <a:pt x="0" y="0"/>
                </a:lnTo>
                <a:lnTo>
                  <a:pt x="4305" y="256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2099044" y="9001326"/>
            <a:ext cx="5219" cy="9601"/>
          </a:xfrm>
          <a:custGeom>
            <a:avLst/>
            <a:gdLst/>
            <a:ahLst/>
            <a:cxnLst/>
            <a:rect l="l" t="t" r="r" b="b"/>
            <a:pathLst>
              <a:path w="5219" h="9601">
                <a:moveTo>
                  <a:pt x="5219" y="9601"/>
                </a:moveTo>
                <a:lnTo>
                  <a:pt x="0" y="0"/>
                </a:lnTo>
                <a:lnTo>
                  <a:pt x="4914" y="9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1916173" y="8502220"/>
            <a:ext cx="25323" cy="12014"/>
          </a:xfrm>
          <a:custGeom>
            <a:avLst/>
            <a:gdLst/>
            <a:ahLst/>
            <a:cxnLst/>
            <a:rect l="l" t="t" r="r" b="b"/>
            <a:pathLst>
              <a:path w="25323" h="12014">
                <a:moveTo>
                  <a:pt x="25323" y="12014"/>
                </a:moveTo>
                <a:lnTo>
                  <a:pt x="19659" y="7480"/>
                </a:lnTo>
                <a:lnTo>
                  <a:pt x="19278" y="7251"/>
                </a:lnTo>
                <a:lnTo>
                  <a:pt x="12776" y="3848"/>
                </a:lnTo>
                <a:lnTo>
                  <a:pt x="8534" y="1651"/>
                </a:lnTo>
                <a:lnTo>
                  <a:pt x="8013" y="2032"/>
                </a:lnTo>
                <a:lnTo>
                  <a:pt x="3251" y="596"/>
                </a:lnTo>
                <a:lnTo>
                  <a:pt x="1663" y="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1962818" y="8556792"/>
            <a:ext cx="4000" cy="26162"/>
          </a:xfrm>
          <a:custGeom>
            <a:avLst/>
            <a:gdLst/>
            <a:ahLst/>
            <a:cxnLst/>
            <a:rect l="l" t="t" r="r" b="b"/>
            <a:pathLst>
              <a:path w="4000" h="26161">
                <a:moveTo>
                  <a:pt x="0" y="26162"/>
                </a:moveTo>
                <a:lnTo>
                  <a:pt x="1968" y="22225"/>
                </a:lnTo>
                <a:lnTo>
                  <a:pt x="2120" y="21780"/>
                </a:lnTo>
                <a:lnTo>
                  <a:pt x="3022" y="17462"/>
                </a:lnTo>
                <a:lnTo>
                  <a:pt x="4000" y="12471"/>
                </a:lnTo>
                <a:lnTo>
                  <a:pt x="3784" y="12179"/>
                </a:lnTo>
                <a:lnTo>
                  <a:pt x="3848" y="7035"/>
                </a:lnTo>
                <a:lnTo>
                  <a:pt x="3937" y="3556"/>
                </a:lnTo>
                <a:lnTo>
                  <a:pt x="3937" y="3403"/>
                </a:lnTo>
                <a:lnTo>
                  <a:pt x="32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1738208" y="8470774"/>
            <a:ext cx="583031" cy="186042"/>
          </a:xfrm>
          <a:custGeom>
            <a:avLst/>
            <a:gdLst/>
            <a:ahLst/>
            <a:cxnLst/>
            <a:rect l="l" t="t" r="r" b="b"/>
            <a:pathLst>
              <a:path w="583031" h="186042">
                <a:moveTo>
                  <a:pt x="336042" y="185966"/>
                </a:moveTo>
                <a:lnTo>
                  <a:pt x="583031" y="185966"/>
                </a:lnTo>
                <a:lnTo>
                  <a:pt x="583031" y="0"/>
                </a:lnTo>
                <a:lnTo>
                  <a:pt x="0" y="63"/>
                </a:lnTo>
                <a:lnTo>
                  <a:pt x="0" y="186042"/>
                </a:lnTo>
                <a:lnTo>
                  <a:pt x="55714" y="186042"/>
                </a:lnTo>
                <a:lnTo>
                  <a:pt x="0" y="1860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1750382" y="8656817"/>
            <a:ext cx="236169" cy="0"/>
          </a:xfrm>
          <a:custGeom>
            <a:avLst/>
            <a:gdLst/>
            <a:ahLst/>
            <a:cxnLst/>
            <a:rect l="l" t="t" r="r" b="b"/>
            <a:pathLst>
              <a:path w="236169">
                <a:moveTo>
                  <a:pt x="0" y="0"/>
                </a:moveTo>
                <a:lnTo>
                  <a:pt x="2361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1793927" y="8656817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0" y="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1818115" y="8477412"/>
            <a:ext cx="172224" cy="172758"/>
          </a:xfrm>
          <a:custGeom>
            <a:avLst/>
            <a:gdLst/>
            <a:ahLst/>
            <a:cxnLst/>
            <a:rect l="l" t="t" r="r" b="b"/>
            <a:pathLst>
              <a:path w="172224" h="172758">
                <a:moveTo>
                  <a:pt x="1892" y="106146"/>
                </a:moveTo>
                <a:lnTo>
                  <a:pt x="76" y="100711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36" y="7035"/>
                </a:lnTo>
                <a:lnTo>
                  <a:pt x="78320" y="0"/>
                </a:lnTo>
                <a:lnTo>
                  <a:pt x="106832" y="2349"/>
                </a:lnTo>
                <a:lnTo>
                  <a:pt x="132461" y="13614"/>
                </a:lnTo>
                <a:lnTo>
                  <a:pt x="153924" y="33197"/>
                </a:lnTo>
                <a:lnTo>
                  <a:pt x="167525" y="58216"/>
                </a:lnTo>
                <a:lnTo>
                  <a:pt x="172224" y="86410"/>
                </a:lnTo>
                <a:lnTo>
                  <a:pt x="167525" y="114541"/>
                </a:lnTo>
                <a:lnTo>
                  <a:pt x="153924" y="139636"/>
                </a:lnTo>
                <a:lnTo>
                  <a:pt x="132905" y="158991"/>
                </a:lnTo>
                <a:lnTo>
                  <a:pt x="106832" y="170408"/>
                </a:lnTo>
                <a:lnTo>
                  <a:pt x="78397" y="172758"/>
                </a:lnTo>
                <a:lnTo>
                  <a:pt x="50736" y="165798"/>
                </a:lnTo>
                <a:lnTo>
                  <a:pt x="26835" y="150152"/>
                </a:lnTo>
                <a:lnTo>
                  <a:pt x="9296" y="127698"/>
                </a:lnTo>
                <a:lnTo>
                  <a:pt x="1892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1822804" y="8482187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4914" y="109461"/>
                </a:moveTo>
                <a:lnTo>
                  <a:pt x="0" y="95097"/>
                </a:lnTo>
                <a:lnTo>
                  <a:pt x="0" y="68186"/>
                </a:lnTo>
                <a:lnTo>
                  <a:pt x="8763" y="42633"/>
                </a:lnTo>
                <a:lnTo>
                  <a:pt x="25323" y="21310"/>
                </a:lnTo>
                <a:lnTo>
                  <a:pt x="47929" y="6565"/>
                </a:lnTo>
                <a:lnTo>
                  <a:pt x="74091" y="0"/>
                </a:lnTo>
                <a:lnTo>
                  <a:pt x="100926" y="2184"/>
                </a:lnTo>
                <a:lnTo>
                  <a:pt x="125653" y="12992"/>
                </a:lnTo>
                <a:lnTo>
                  <a:pt x="145529" y="31292"/>
                </a:lnTo>
                <a:lnTo>
                  <a:pt x="158381" y="55029"/>
                </a:lnTo>
                <a:lnTo>
                  <a:pt x="162763" y="81635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15"/>
                </a:lnTo>
                <a:lnTo>
                  <a:pt x="101003" y="161099"/>
                </a:lnTo>
                <a:lnTo>
                  <a:pt x="74091" y="163296"/>
                </a:lnTo>
                <a:lnTo>
                  <a:pt x="47929" y="156718"/>
                </a:lnTo>
                <a:lnTo>
                  <a:pt x="25323" y="141897"/>
                </a:lnTo>
                <a:lnTo>
                  <a:pt x="8763" y="120650"/>
                </a:lnTo>
                <a:lnTo>
                  <a:pt x="4914" y="1094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1836798" y="8521867"/>
            <a:ext cx="134632" cy="109473"/>
          </a:xfrm>
          <a:custGeom>
            <a:avLst/>
            <a:gdLst/>
            <a:ahLst/>
            <a:cxnLst/>
            <a:rect l="l" t="t" r="r" b="b"/>
            <a:pathLst>
              <a:path w="134632" h="109474">
                <a:moveTo>
                  <a:pt x="130632" y="19431"/>
                </a:moveTo>
                <a:lnTo>
                  <a:pt x="124891" y="8775"/>
                </a:lnTo>
                <a:lnTo>
                  <a:pt x="130937" y="19964"/>
                </a:lnTo>
                <a:lnTo>
                  <a:pt x="134632" y="41960"/>
                </a:lnTo>
                <a:lnTo>
                  <a:pt x="130937" y="63957"/>
                </a:lnTo>
                <a:lnTo>
                  <a:pt x="120345" y="83540"/>
                </a:lnTo>
                <a:lnTo>
                  <a:pt x="103949" y="98666"/>
                </a:lnTo>
                <a:lnTo>
                  <a:pt x="83464" y="107657"/>
                </a:lnTo>
                <a:lnTo>
                  <a:pt x="61226" y="109474"/>
                </a:lnTo>
                <a:lnTo>
                  <a:pt x="39611" y="104025"/>
                </a:lnTo>
                <a:lnTo>
                  <a:pt x="20929" y="91782"/>
                </a:lnTo>
                <a:lnTo>
                  <a:pt x="7251" y="74244"/>
                </a:lnTo>
                <a:lnTo>
                  <a:pt x="0" y="53073"/>
                </a:lnTo>
                <a:lnTo>
                  <a:pt x="0" y="30772"/>
                </a:lnTo>
                <a:lnTo>
                  <a:pt x="7251" y="9677"/>
                </a:lnTo>
                <a:lnTo>
                  <a:pt x="14808" y="0"/>
                </a:lnTo>
                <a:lnTo>
                  <a:pt x="7251" y="9677"/>
                </a:lnTo>
                <a:lnTo>
                  <a:pt x="0" y="30772"/>
                </a:lnTo>
                <a:lnTo>
                  <a:pt x="0" y="53073"/>
                </a:lnTo>
                <a:lnTo>
                  <a:pt x="7099" y="73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1836790" y="8556797"/>
            <a:ext cx="0" cy="8699"/>
          </a:xfrm>
          <a:custGeom>
            <a:avLst/>
            <a:gdLst/>
            <a:ahLst/>
            <a:cxnLst/>
            <a:rect l="l" t="t" r="r" b="b"/>
            <a:pathLst>
              <a:path h="8699">
                <a:moveTo>
                  <a:pt x="0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1839512" y="8582954"/>
            <a:ext cx="4381" cy="12623"/>
          </a:xfrm>
          <a:custGeom>
            <a:avLst/>
            <a:gdLst/>
            <a:ahLst/>
            <a:cxnLst/>
            <a:rect l="l" t="t" r="r" b="b"/>
            <a:pathLst>
              <a:path w="4381" h="12623">
                <a:moveTo>
                  <a:pt x="0" y="0"/>
                </a:moveTo>
                <a:lnTo>
                  <a:pt x="4381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1840649" y="8516195"/>
            <a:ext cx="22910" cy="76060"/>
          </a:xfrm>
          <a:custGeom>
            <a:avLst/>
            <a:gdLst/>
            <a:ahLst/>
            <a:cxnLst/>
            <a:rect l="l" t="t" r="r" b="b"/>
            <a:pathLst>
              <a:path w="22910" h="76060">
                <a:moveTo>
                  <a:pt x="7708" y="76060"/>
                </a:moveTo>
                <a:lnTo>
                  <a:pt x="3403" y="68122"/>
                </a:lnTo>
                <a:lnTo>
                  <a:pt x="0" y="47637"/>
                </a:lnTo>
                <a:lnTo>
                  <a:pt x="3403" y="27139"/>
                </a:lnTo>
                <a:lnTo>
                  <a:pt x="13220" y="8928"/>
                </a:lnTo>
                <a:lnTo>
                  <a:pt x="22910" y="0"/>
                </a:lnTo>
                <a:lnTo>
                  <a:pt x="19126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1838380" y="85393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1846167" y="8504478"/>
            <a:ext cx="26162" cy="24422"/>
          </a:xfrm>
          <a:custGeom>
            <a:avLst/>
            <a:gdLst/>
            <a:ahLst/>
            <a:cxnLst/>
            <a:rect l="l" t="t" r="r" b="b"/>
            <a:pathLst>
              <a:path w="26162" h="24422">
                <a:moveTo>
                  <a:pt x="0" y="24422"/>
                </a:moveTo>
                <a:lnTo>
                  <a:pt x="11569" y="9448"/>
                </a:lnTo>
                <a:lnTo>
                  <a:pt x="26162" y="0"/>
                </a:lnTo>
                <a:lnTo>
                  <a:pt x="11569" y="9448"/>
                </a:lnTo>
                <a:lnTo>
                  <a:pt x="5448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1848050" y="8591646"/>
            <a:ext cx="32893" cy="30175"/>
          </a:xfrm>
          <a:custGeom>
            <a:avLst/>
            <a:gdLst/>
            <a:ahLst/>
            <a:cxnLst/>
            <a:rect l="l" t="t" r="r" b="b"/>
            <a:pathLst>
              <a:path w="32893" h="30175">
                <a:moveTo>
                  <a:pt x="31000" y="29336"/>
                </a:moveTo>
                <a:lnTo>
                  <a:pt x="32893" y="30175"/>
                </a:lnTo>
                <a:lnTo>
                  <a:pt x="21094" y="24955"/>
                </a:lnTo>
                <a:lnTo>
                  <a:pt x="5829" y="1088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1863554" y="8498432"/>
            <a:ext cx="26085" cy="11722"/>
          </a:xfrm>
          <a:custGeom>
            <a:avLst/>
            <a:gdLst/>
            <a:ahLst/>
            <a:cxnLst/>
            <a:rect l="l" t="t" r="r" b="b"/>
            <a:pathLst>
              <a:path w="26085" h="11722">
                <a:moveTo>
                  <a:pt x="0" y="11722"/>
                </a:moveTo>
                <a:lnTo>
                  <a:pt x="12852" y="3327"/>
                </a:lnTo>
                <a:lnTo>
                  <a:pt x="26085" y="0"/>
                </a:lnTo>
                <a:lnTo>
                  <a:pt x="12852" y="3327"/>
                </a:lnTo>
                <a:lnTo>
                  <a:pt x="8763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1863551" y="8501913"/>
            <a:ext cx="34023" cy="14287"/>
          </a:xfrm>
          <a:custGeom>
            <a:avLst/>
            <a:gdLst/>
            <a:ahLst/>
            <a:cxnLst/>
            <a:rect l="l" t="t" r="r" b="b"/>
            <a:pathLst>
              <a:path w="34023" h="14287">
                <a:moveTo>
                  <a:pt x="34023" y="0"/>
                </a:moveTo>
                <a:lnTo>
                  <a:pt x="24650" y="838"/>
                </a:lnTo>
                <a:lnTo>
                  <a:pt x="5600" y="9143"/>
                </a:lnTo>
                <a:lnTo>
                  <a:pt x="0" y="142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1880942" y="8502815"/>
            <a:ext cx="6946" cy="122021"/>
          </a:xfrm>
          <a:custGeom>
            <a:avLst/>
            <a:gdLst/>
            <a:ahLst/>
            <a:cxnLst/>
            <a:rect l="l" t="t" r="r" b="b"/>
            <a:pathLst>
              <a:path w="6946" h="122021">
                <a:moveTo>
                  <a:pt x="0" y="118999"/>
                </a:moveTo>
                <a:lnTo>
                  <a:pt x="6946" y="122021"/>
                </a:lnTo>
                <a:lnTo>
                  <a:pt x="6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1880942" y="8496321"/>
            <a:ext cx="52235" cy="7480"/>
          </a:xfrm>
          <a:custGeom>
            <a:avLst/>
            <a:gdLst/>
            <a:ahLst/>
            <a:cxnLst/>
            <a:rect l="l" t="t" r="r" b="b"/>
            <a:pathLst>
              <a:path w="52235" h="7480">
                <a:moveTo>
                  <a:pt x="0" y="4305"/>
                </a:moveTo>
                <a:lnTo>
                  <a:pt x="17081" y="0"/>
                </a:lnTo>
                <a:lnTo>
                  <a:pt x="39306" y="1803"/>
                </a:lnTo>
                <a:lnTo>
                  <a:pt x="52235" y="7480"/>
                </a:lnTo>
                <a:lnTo>
                  <a:pt x="39306" y="1803"/>
                </a:lnTo>
                <a:lnTo>
                  <a:pt x="17081" y="0"/>
                </a:lnTo>
                <a:lnTo>
                  <a:pt x="8699" y="2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1881550" y="8656817"/>
            <a:ext cx="105003" cy="0"/>
          </a:xfrm>
          <a:custGeom>
            <a:avLst/>
            <a:gdLst/>
            <a:ahLst/>
            <a:cxnLst/>
            <a:rect l="l" t="t" r="r" b="b"/>
            <a:pathLst>
              <a:path w="105003">
                <a:moveTo>
                  <a:pt x="105003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1887896" y="8624840"/>
            <a:ext cx="10439" cy="901"/>
          </a:xfrm>
          <a:custGeom>
            <a:avLst/>
            <a:gdLst/>
            <a:ahLst/>
            <a:cxnLst/>
            <a:rect l="l" t="t" r="r" b="b"/>
            <a:pathLst>
              <a:path w="10439" h="901">
                <a:moveTo>
                  <a:pt x="0" y="0"/>
                </a:moveTo>
                <a:lnTo>
                  <a:pt x="10439" y="901"/>
                </a:lnTo>
                <a:lnTo>
                  <a:pt x="7480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880942" y="8504866"/>
            <a:ext cx="2197" cy="977"/>
          </a:xfrm>
          <a:custGeom>
            <a:avLst/>
            <a:gdLst/>
            <a:ahLst/>
            <a:cxnLst/>
            <a:rect l="l" t="t" r="r" b="b"/>
            <a:pathLst>
              <a:path w="2197" h="977">
                <a:moveTo>
                  <a:pt x="0" y="977"/>
                </a:move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889636" y="8501005"/>
            <a:ext cx="29781" cy="125653"/>
          </a:xfrm>
          <a:custGeom>
            <a:avLst/>
            <a:gdLst/>
            <a:ahLst/>
            <a:cxnLst/>
            <a:rect l="l" t="t" r="r" b="b"/>
            <a:pathLst>
              <a:path w="29781" h="125653">
                <a:moveTo>
                  <a:pt x="0" y="1587"/>
                </a:moveTo>
                <a:lnTo>
                  <a:pt x="19202" y="0"/>
                </a:lnTo>
                <a:lnTo>
                  <a:pt x="29781" y="1816"/>
                </a:lnTo>
                <a:lnTo>
                  <a:pt x="29781" y="123837"/>
                </a:lnTo>
                <a:lnTo>
                  <a:pt x="19202" y="125653"/>
                </a:lnTo>
                <a:lnTo>
                  <a:pt x="8699" y="124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915641" y="8625445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907094" y="8497070"/>
            <a:ext cx="8699" cy="685"/>
          </a:xfrm>
          <a:custGeom>
            <a:avLst/>
            <a:gdLst/>
            <a:ahLst/>
            <a:cxnLst/>
            <a:rect l="l" t="t" r="r" b="b"/>
            <a:pathLst>
              <a:path w="8699" h="685">
                <a:moveTo>
                  <a:pt x="869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919424" y="8613347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0" y="11493"/>
                </a:moveTo>
                <a:lnTo>
                  <a:pt x="9525" y="8166"/>
                </a:lnTo>
                <a:lnTo>
                  <a:pt x="22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924486" y="8499947"/>
            <a:ext cx="37198" cy="30695"/>
          </a:xfrm>
          <a:custGeom>
            <a:avLst/>
            <a:gdLst/>
            <a:ahLst/>
            <a:cxnLst/>
            <a:rect l="l" t="t" r="r" b="b"/>
            <a:pathLst>
              <a:path w="37198" h="30695">
                <a:moveTo>
                  <a:pt x="0" y="0"/>
                </a:moveTo>
                <a:lnTo>
                  <a:pt x="16179" y="7112"/>
                </a:lnTo>
                <a:lnTo>
                  <a:pt x="32664" y="22225"/>
                </a:lnTo>
                <a:lnTo>
                  <a:pt x="37198" y="306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934618" y="8593842"/>
            <a:ext cx="24498" cy="24041"/>
          </a:xfrm>
          <a:custGeom>
            <a:avLst/>
            <a:gdLst/>
            <a:ahLst/>
            <a:cxnLst/>
            <a:rect l="l" t="t" r="r" b="b"/>
            <a:pathLst>
              <a:path w="24498" h="24041">
                <a:moveTo>
                  <a:pt x="0" y="24041"/>
                </a:moveTo>
                <a:lnTo>
                  <a:pt x="11722" y="16332"/>
                </a:lnTo>
                <a:lnTo>
                  <a:pt x="24498" y="0"/>
                </a:lnTo>
                <a:lnTo>
                  <a:pt x="20040" y="56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939836" y="8513178"/>
            <a:ext cx="23507" cy="33108"/>
          </a:xfrm>
          <a:custGeom>
            <a:avLst/>
            <a:gdLst/>
            <a:ahLst/>
            <a:cxnLst/>
            <a:rect l="l" t="t" r="r" b="b"/>
            <a:pathLst>
              <a:path w="23507" h="33108">
                <a:moveTo>
                  <a:pt x="0" y="0"/>
                </a:moveTo>
                <a:lnTo>
                  <a:pt x="6502" y="4229"/>
                </a:lnTo>
                <a:lnTo>
                  <a:pt x="19278" y="20637"/>
                </a:lnTo>
                <a:lnTo>
                  <a:pt x="23507" y="33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934696" y="8504476"/>
            <a:ext cx="15875" cy="11722"/>
          </a:xfrm>
          <a:custGeom>
            <a:avLst/>
            <a:gdLst/>
            <a:ahLst/>
            <a:cxnLst/>
            <a:rect l="l" t="t" r="r" b="b"/>
            <a:pathLst>
              <a:path w="15875" h="11722">
                <a:moveTo>
                  <a:pt x="5968" y="2578"/>
                </a:moveTo>
                <a:lnTo>
                  <a:pt x="0" y="0"/>
                </a:lnTo>
                <a:lnTo>
                  <a:pt x="5968" y="2578"/>
                </a:lnTo>
                <a:lnTo>
                  <a:pt x="15874" y="11722"/>
                </a:lnTo>
                <a:lnTo>
                  <a:pt x="12623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933181" y="8503804"/>
            <a:ext cx="1511" cy="673"/>
          </a:xfrm>
          <a:custGeom>
            <a:avLst/>
            <a:gdLst/>
            <a:ahLst/>
            <a:cxnLst/>
            <a:rect l="l" t="t" r="r" b="b"/>
            <a:pathLst>
              <a:path w="1511" h="673">
                <a:moveTo>
                  <a:pt x="0" y="0"/>
                </a:moveTo>
                <a:lnTo>
                  <a:pt x="1511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1950571" y="8516202"/>
            <a:ext cx="15798" cy="23139"/>
          </a:xfrm>
          <a:custGeom>
            <a:avLst/>
            <a:gdLst/>
            <a:ahLst/>
            <a:cxnLst/>
            <a:rect l="l" t="t" r="r" b="b"/>
            <a:pathLst>
              <a:path w="15798" h="23139">
                <a:moveTo>
                  <a:pt x="0" y="0"/>
                </a:moveTo>
                <a:lnTo>
                  <a:pt x="6578" y="5969"/>
                </a:lnTo>
                <a:lnTo>
                  <a:pt x="15798" y="23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1944293" y="8516125"/>
            <a:ext cx="2044" cy="1282"/>
          </a:xfrm>
          <a:custGeom>
            <a:avLst/>
            <a:gdLst/>
            <a:ahLst/>
            <a:cxnLst/>
            <a:rect l="l" t="t" r="r" b="b"/>
            <a:pathLst>
              <a:path w="2044" h="1282">
                <a:moveTo>
                  <a:pt x="0" y="0"/>
                </a:moveTo>
                <a:lnTo>
                  <a:pt x="2044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1959113" y="8582728"/>
            <a:ext cx="3784" cy="11112"/>
          </a:xfrm>
          <a:custGeom>
            <a:avLst/>
            <a:gdLst/>
            <a:ahLst/>
            <a:cxnLst/>
            <a:rect l="l" t="t" r="r" b="b"/>
            <a:pathLst>
              <a:path w="3784" h="11112">
                <a:moveTo>
                  <a:pt x="0" y="11112"/>
                </a:moveTo>
                <a:lnTo>
                  <a:pt x="37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1954345" y="8527770"/>
            <a:ext cx="2273" cy="2870"/>
          </a:xfrm>
          <a:custGeom>
            <a:avLst/>
            <a:gdLst/>
            <a:ahLst/>
            <a:cxnLst/>
            <a:rect l="l" t="t" r="r" b="b"/>
            <a:pathLst>
              <a:path w="2273" h="2870">
                <a:moveTo>
                  <a:pt x="2273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1967731" y="8580534"/>
            <a:ext cx="901" cy="5295"/>
          </a:xfrm>
          <a:custGeom>
            <a:avLst/>
            <a:gdLst/>
            <a:ahLst/>
            <a:cxnLst/>
            <a:rect l="l" t="t" r="r" b="b"/>
            <a:pathLst>
              <a:path w="901" h="5295">
                <a:moveTo>
                  <a:pt x="0" y="5295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1966067" y="8556797"/>
            <a:ext cx="609" cy="7035"/>
          </a:xfrm>
          <a:custGeom>
            <a:avLst/>
            <a:gdLst/>
            <a:ahLst/>
            <a:cxnLst/>
            <a:rect l="l" t="t" r="r" b="b"/>
            <a:pathLst>
              <a:path w="609" h="7035">
                <a:moveTo>
                  <a:pt x="0" y="0"/>
                </a:moveTo>
                <a:lnTo>
                  <a:pt x="609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1965840" y="8553471"/>
            <a:ext cx="228" cy="20789"/>
          </a:xfrm>
          <a:custGeom>
            <a:avLst/>
            <a:gdLst/>
            <a:ahLst/>
            <a:cxnLst/>
            <a:rect l="l" t="t" r="r" b="b"/>
            <a:pathLst>
              <a:path w="228" h="20789">
                <a:moveTo>
                  <a:pt x="0" y="20789"/>
                </a:moveTo>
                <a:lnTo>
                  <a:pt x="0" y="0"/>
                </a:lnTo>
                <a:lnTo>
                  <a:pt x="228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1961001" y="8539336"/>
            <a:ext cx="4838" cy="14135"/>
          </a:xfrm>
          <a:custGeom>
            <a:avLst/>
            <a:gdLst/>
            <a:ahLst/>
            <a:cxnLst/>
            <a:rect l="l" t="t" r="r" b="b"/>
            <a:pathLst>
              <a:path w="4838" h="14135">
                <a:moveTo>
                  <a:pt x="4838" y="141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070320" y="8477417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663" y="105537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8320" y="172745"/>
                </a:lnTo>
                <a:lnTo>
                  <a:pt x="106743" y="170408"/>
                </a:lnTo>
                <a:lnTo>
                  <a:pt x="132905" y="158915"/>
                </a:lnTo>
                <a:lnTo>
                  <a:pt x="153847" y="139636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829" y="13830"/>
                </a:lnTo>
                <a:lnTo>
                  <a:pt x="106743" y="2349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6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  <a:lnTo>
                  <a:pt x="1663" y="105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074256" y="8656740"/>
            <a:ext cx="237909" cy="0"/>
          </a:xfrm>
          <a:custGeom>
            <a:avLst/>
            <a:gdLst/>
            <a:ahLst/>
            <a:cxnLst/>
            <a:rect l="l" t="t" r="r" b="b"/>
            <a:pathLst>
              <a:path w="237909">
                <a:moveTo>
                  <a:pt x="23790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074929" y="848211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4991" y="109537"/>
                </a:moveTo>
                <a:lnTo>
                  <a:pt x="0" y="95173"/>
                </a:lnTo>
                <a:lnTo>
                  <a:pt x="0" y="68186"/>
                </a:lnTo>
                <a:lnTo>
                  <a:pt x="8775" y="42710"/>
                </a:lnTo>
                <a:lnTo>
                  <a:pt x="25323" y="21386"/>
                </a:lnTo>
                <a:lnTo>
                  <a:pt x="47929" y="6642"/>
                </a:lnTo>
                <a:lnTo>
                  <a:pt x="74091" y="0"/>
                </a:lnTo>
                <a:lnTo>
                  <a:pt x="100926" y="2260"/>
                </a:lnTo>
                <a:lnTo>
                  <a:pt x="125653" y="13068"/>
                </a:lnTo>
                <a:lnTo>
                  <a:pt x="145529" y="31368"/>
                </a:lnTo>
                <a:lnTo>
                  <a:pt x="158381" y="55029"/>
                </a:lnTo>
                <a:lnTo>
                  <a:pt x="162763" y="81648"/>
                </a:lnTo>
                <a:lnTo>
                  <a:pt x="158381" y="108254"/>
                </a:lnTo>
                <a:lnTo>
                  <a:pt x="145529" y="131991"/>
                </a:lnTo>
                <a:lnTo>
                  <a:pt x="125653" y="150291"/>
                </a:lnTo>
                <a:lnTo>
                  <a:pt x="101003" y="161099"/>
                </a:lnTo>
                <a:lnTo>
                  <a:pt x="74091" y="163372"/>
                </a:lnTo>
                <a:lnTo>
                  <a:pt x="47929" y="156705"/>
                </a:lnTo>
                <a:lnTo>
                  <a:pt x="25323" y="141973"/>
                </a:lnTo>
                <a:lnTo>
                  <a:pt x="8775" y="120726"/>
                </a:lnTo>
                <a:lnTo>
                  <a:pt x="4991" y="1095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092018" y="8522398"/>
            <a:ext cx="99110" cy="105765"/>
          </a:xfrm>
          <a:custGeom>
            <a:avLst/>
            <a:gdLst/>
            <a:ahLst/>
            <a:cxnLst/>
            <a:rect l="l" t="t" r="r" b="b"/>
            <a:pathLst>
              <a:path w="99110" h="105765">
                <a:moveTo>
                  <a:pt x="0" y="30772"/>
                </a:moveTo>
                <a:lnTo>
                  <a:pt x="6946" y="10668"/>
                </a:lnTo>
                <a:lnTo>
                  <a:pt x="15189" y="0"/>
                </a:lnTo>
                <a:lnTo>
                  <a:pt x="6946" y="10668"/>
                </a:lnTo>
                <a:lnTo>
                  <a:pt x="0" y="30772"/>
                </a:lnTo>
                <a:lnTo>
                  <a:pt x="0" y="52019"/>
                </a:lnTo>
                <a:lnTo>
                  <a:pt x="6946" y="72123"/>
                </a:lnTo>
                <a:lnTo>
                  <a:pt x="20040" y="88912"/>
                </a:lnTo>
                <a:lnTo>
                  <a:pt x="37795" y="100545"/>
                </a:lnTo>
                <a:lnTo>
                  <a:pt x="58432" y="105765"/>
                </a:lnTo>
                <a:lnTo>
                  <a:pt x="79603" y="104025"/>
                </a:lnTo>
                <a:lnTo>
                  <a:pt x="99110" y="95491"/>
                </a:lnTo>
                <a:lnTo>
                  <a:pt x="93891" y="977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092780" y="8539330"/>
            <a:ext cx="21615" cy="70916"/>
          </a:xfrm>
          <a:custGeom>
            <a:avLst/>
            <a:gdLst/>
            <a:ahLst/>
            <a:cxnLst/>
            <a:rect l="l" t="t" r="r" b="b"/>
            <a:pathLst>
              <a:path w="21615" h="70916">
                <a:moveTo>
                  <a:pt x="21615" y="70916"/>
                </a:moveTo>
                <a:lnTo>
                  <a:pt x="13220" y="63207"/>
                </a:lnTo>
                <a:lnTo>
                  <a:pt x="3390" y="44907"/>
                </a:lnTo>
                <a:lnTo>
                  <a:pt x="0" y="24498"/>
                </a:lnTo>
                <a:lnTo>
                  <a:pt x="3390" y="4013"/>
                </a:lnTo>
                <a:lnTo>
                  <a:pt x="5511" y="0"/>
                </a:lnTo>
                <a:lnTo>
                  <a:pt x="3543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093831" y="8534274"/>
            <a:ext cx="4686" cy="13754"/>
          </a:xfrm>
          <a:custGeom>
            <a:avLst/>
            <a:gdLst/>
            <a:ahLst/>
            <a:cxnLst/>
            <a:rect l="l" t="t" r="r" b="b"/>
            <a:pathLst>
              <a:path w="4686" h="13754">
                <a:moveTo>
                  <a:pt x="0" y="13754"/>
                </a:moveTo>
                <a:lnTo>
                  <a:pt x="46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2098292" y="8517338"/>
            <a:ext cx="16179" cy="21996"/>
          </a:xfrm>
          <a:custGeom>
            <a:avLst/>
            <a:gdLst/>
            <a:ahLst/>
            <a:cxnLst/>
            <a:rect l="l" t="t" r="r" b="b"/>
            <a:pathLst>
              <a:path w="16179" h="21996">
                <a:moveTo>
                  <a:pt x="0" y="21996"/>
                </a:moveTo>
                <a:lnTo>
                  <a:pt x="7708" y="7708"/>
                </a:lnTo>
                <a:lnTo>
                  <a:pt x="1617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2100183" y="8591649"/>
            <a:ext cx="1587" cy="2946"/>
          </a:xfrm>
          <a:custGeom>
            <a:avLst/>
            <a:gdLst/>
            <a:ahLst/>
            <a:cxnLst/>
            <a:rect l="l" t="t" r="r" b="b"/>
            <a:pathLst>
              <a:path w="1587" h="2946">
                <a:moveTo>
                  <a:pt x="0" y="0"/>
                </a:moveTo>
                <a:lnTo>
                  <a:pt x="1587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2100863" y="8513711"/>
            <a:ext cx="15049" cy="16929"/>
          </a:xfrm>
          <a:custGeom>
            <a:avLst/>
            <a:gdLst/>
            <a:ahLst/>
            <a:cxnLst/>
            <a:rect l="l" t="t" r="r" b="b"/>
            <a:pathLst>
              <a:path w="15049" h="16929">
                <a:moveTo>
                  <a:pt x="0" y="16929"/>
                </a:moveTo>
                <a:lnTo>
                  <a:pt x="11188" y="2565"/>
                </a:lnTo>
                <a:lnTo>
                  <a:pt x="15049" y="0"/>
                </a:lnTo>
                <a:lnTo>
                  <a:pt x="14668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2110992" y="8607071"/>
            <a:ext cx="23888" cy="15494"/>
          </a:xfrm>
          <a:custGeom>
            <a:avLst/>
            <a:gdLst/>
            <a:ahLst/>
            <a:cxnLst/>
            <a:rect l="l" t="t" r="r" b="b"/>
            <a:pathLst>
              <a:path w="23888" h="15494">
                <a:moveTo>
                  <a:pt x="0" y="0"/>
                </a:moveTo>
                <a:lnTo>
                  <a:pt x="10363" y="9525"/>
                </a:lnTo>
                <a:lnTo>
                  <a:pt x="23888" y="154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2109486" y="8505685"/>
            <a:ext cx="23888" cy="16192"/>
          </a:xfrm>
          <a:custGeom>
            <a:avLst/>
            <a:gdLst/>
            <a:ahLst/>
            <a:cxnLst/>
            <a:rect l="l" t="t" r="r" b="b"/>
            <a:pathLst>
              <a:path w="23888" h="16192">
                <a:moveTo>
                  <a:pt x="21920" y="838"/>
                </a:moveTo>
                <a:lnTo>
                  <a:pt x="23888" y="0"/>
                </a:lnTo>
                <a:lnTo>
                  <a:pt x="11785" y="5372"/>
                </a:lnTo>
                <a:lnTo>
                  <a:pt x="0" y="16192"/>
                </a:lnTo>
                <a:lnTo>
                  <a:pt x="4610" y="119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2115529" y="8508039"/>
            <a:ext cx="9067" cy="5892"/>
          </a:xfrm>
          <a:custGeom>
            <a:avLst/>
            <a:gdLst/>
            <a:ahLst/>
            <a:cxnLst/>
            <a:rect l="l" t="t" r="r" b="b"/>
            <a:pathLst>
              <a:path w="9067" h="5892">
                <a:moveTo>
                  <a:pt x="0" y="5892"/>
                </a:moveTo>
                <a:lnTo>
                  <a:pt x="9067" y="0"/>
                </a:lnTo>
                <a:lnTo>
                  <a:pt x="381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2116738" y="8499424"/>
            <a:ext cx="98285" cy="39916"/>
          </a:xfrm>
          <a:custGeom>
            <a:avLst/>
            <a:gdLst/>
            <a:ahLst/>
            <a:cxnLst/>
            <a:rect l="l" t="t" r="r" b="b"/>
            <a:pathLst>
              <a:path w="98285" h="39916">
                <a:moveTo>
                  <a:pt x="0" y="13754"/>
                </a:moveTo>
                <a:lnTo>
                  <a:pt x="13081" y="5206"/>
                </a:lnTo>
                <a:lnTo>
                  <a:pt x="33718" y="0"/>
                </a:lnTo>
                <a:lnTo>
                  <a:pt x="54889" y="1739"/>
                </a:lnTo>
                <a:lnTo>
                  <a:pt x="74396" y="10274"/>
                </a:lnTo>
                <a:lnTo>
                  <a:pt x="90043" y="24637"/>
                </a:lnTo>
                <a:lnTo>
                  <a:pt x="98285" y="39916"/>
                </a:lnTo>
                <a:lnTo>
                  <a:pt x="90043" y="24637"/>
                </a:lnTo>
                <a:lnTo>
                  <a:pt x="74396" y="1027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2124600" y="8504632"/>
            <a:ext cx="5219" cy="3403"/>
          </a:xfrm>
          <a:custGeom>
            <a:avLst/>
            <a:gdLst/>
            <a:ahLst/>
            <a:cxnLst/>
            <a:rect l="l" t="t" r="r" b="b"/>
            <a:pathLst>
              <a:path w="5219" h="3403">
                <a:moveTo>
                  <a:pt x="0" y="3403"/>
                </a:moveTo>
                <a:lnTo>
                  <a:pt x="5219" y="0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2129817" y="8501533"/>
            <a:ext cx="12242" cy="3098"/>
          </a:xfrm>
          <a:custGeom>
            <a:avLst/>
            <a:gdLst/>
            <a:ahLst/>
            <a:cxnLst/>
            <a:rect l="l" t="t" r="r" b="b"/>
            <a:pathLst>
              <a:path w="12242" h="3098">
                <a:moveTo>
                  <a:pt x="0" y="3098"/>
                </a:moveTo>
                <a:lnTo>
                  <a:pt x="12242" y="0"/>
                </a:lnTo>
                <a:lnTo>
                  <a:pt x="3556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2133370" y="8501006"/>
            <a:ext cx="38176" cy="125564"/>
          </a:xfrm>
          <a:custGeom>
            <a:avLst/>
            <a:gdLst/>
            <a:ahLst/>
            <a:cxnLst/>
            <a:rect l="l" t="t" r="r" b="b"/>
            <a:pathLst>
              <a:path w="38176" h="125564">
                <a:moveTo>
                  <a:pt x="0" y="4686"/>
                </a:moveTo>
                <a:lnTo>
                  <a:pt x="6959" y="1663"/>
                </a:lnTo>
                <a:lnTo>
                  <a:pt x="27597" y="0"/>
                </a:lnTo>
                <a:lnTo>
                  <a:pt x="38176" y="1739"/>
                </a:lnTo>
                <a:lnTo>
                  <a:pt x="38176" y="123837"/>
                </a:lnTo>
                <a:lnTo>
                  <a:pt x="27597" y="125564"/>
                </a:lnTo>
                <a:lnTo>
                  <a:pt x="6959" y="123901"/>
                </a:lnTo>
                <a:lnTo>
                  <a:pt x="0" y="1208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2140024" y="8502742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2142063" y="8499412"/>
            <a:ext cx="8394" cy="2120"/>
          </a:xfrm>
          <a:custGeom>
            <a:avLst/>
            <a:gdLst/>
            <a:ahLst/>
            <a:cxnLst/>
            <a:rect l="l" t="t" r="r" b="b"/>
            <a:pathLst>
              <a:path w="8394" h="2120">
                <a:moveTo>
                  <a:pt x="0" y="2120"/>
                </a:moveTo>
                <a:lnTo>
                  <a:pt x="8394" y="0"/>
                </a:ln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2150455" y="8499417"/>
            <a:ext cx="17691" cy="1435"/>
          </a:xfrm>
          <a:custGeom>
            <a:avLst/>
            <a:gdLst/>
            <a:ahLst/>
            <a:cxnLst/>
            <a:rect l="l" t="t" r="r" b="b"/>
            <a:pathLst>
              <a:path w="17691" h="1435">
                <a:moveTo>
                  <a:pt x="0" y="0"/>
                </a:moveTo>
                <a:lnTo>
                  <a:pt x="17691" y="1435"/>
                </a:lnTo>
                <a:lnTo>
                  <a:pt x="9004" y="7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2171552" y="8618636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0883" y="1968"/>
                </a:moveTo>
                <a:lnTo>
                  <a:pt x="13982" y="0"/>
                </a:lnTo>
                <a:lnTo>
                  <a:pt x="9524" y="2870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2171547" y="8502740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12776" y="5448"/>
                </a:moveTo>
                <a:lnTo>
                  <a:pt x="13982" y="6197"/>
                </a:lnTo>
                <a:lnTo>
                  <a:pt x="9525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2168147" y="8500855"/>
            <a:ext cx="3479" cy="304"/>
          </a:xfrm>
          <a:custGeom>
            <a:avLst/>
            <a:gdLst/>
            <a:ahLst/>
            <a:cxnLst/>
            <a:rect l="l" t="t" r="r" b="b"/>
            <a:pathLst>
              <a:path w="3479" h="304">
                <a:moveTo>
                  <a:pt x="0" y="0"/>
                </a:moveTo>
                <a:lnTo>
                  <a:pt x="3479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2171625" y="8501157"/>
            <a:ext cx="13906" cy="6121"/>
          </a:xfrm>
          <a:custGeom>
            <a:avLst/>
            <a:gdLst/>
            <a:ahLst/>
            <a:cxnLst/>
            <a:rect l="l" t="t" r="r" b="b"/>
            <a:pathLst>
              <a:path w="13906" h="6121">
                <a:moveTo>
                  <a:pt x="0" y="0"/>
                </a:moveTo>
                <a:lnTo>
                  <a:pt x="13906" y="6121"/>
                </a:lnTo>
                <a:lnTo>
                  <a:pt x="7480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2185535" y="8582952"/>
            <a:ext cx="29400" cy="35687"/>
          </a:xfrm>
          <a:custGeom>
            <a:avLst/>
            <a:gdLst/>
            <a:ahLst/>
            <a:cxnLst/>
            <a:rect l="l" t="t" r="r" b="b"/>
            <a:pathLst>
              <a:path w="29400" h="35686">
                <a:moveTo>
                  <a:pt x="0" y="35687"/>
                </a:moveTo>
                <a:lnTo>
                  <a:pt x="12928" y="27216"/>
                </a:lnTo>
                <a:lnTo>
                  <a:pt x="25704" y="10820"/>
                </a:lnTo>
                <a:lnTo>
                  <a:pt x="29400" y="0"/>
                </a:lnTo>
                <a:lnTo>
                  <a:pt x="26835" y="74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2181987" y="8506678"/>
            <a:ext cx="35979" cy="76276"/>
          </a:xfrm>
          <a:custGeom>
            <a:avLst/>
            <a:gdLst/>
            <a:ahLst/>
            <a:cxnLst/>
            <a:rect l="l" t="t" r="r" b="b"/>
            <a:pathLst>
              <a:path w="35979" h="76276">
                <a:moveTo>
                  <a:pt x="32956" y="76276"/>
                </a:moveTo>
                <a:lnTo>
                  <a:pt x="35979" y="67513"/>
                </a:lnTo>
                <a:lnTo>
                  <a:pt x="35979" y="46723"/>
                </a:lnTo>
                <a:lnTo>
                  <a:pt x="29248" y="27139"/>
                </a:lnTo>
                <a:lnTo>
                  <a:pt x="16471" y="10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2185535" y="8507279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0"/>
                </a:moveTo>
                <a:lnTo>
                  <a:pt x="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2185912" y="8613040"/>
            <a:ext cx="10439" cy="7112"/>
          </a:xfrm>
          <a:custGeom>
            <a:avLst/>
            <a:gdLst/>
            <a:ahLst/>
            <a:cxnLst/>
            <a:rect l="l" t="t" r="r" b="b"/>
            <a:pathLst>
              <a:path w="10439" h="7111">
                <a:moveTo>
                  <a:pt x="0" y="7112"/>
                </a:moveTo>
                <a:lnTo>
                  <a:pt x="5219" y="4838"/>
                </a:lnTo>
                <a:lnTo>
                  <a:pt x="10439" y="0"/>
                </a:lnTo>
                <a:lnTo>
                  <a:pt x="8318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2191129" y="8539333"/>
            <a:ext cx="29260" cy="78549"/>
          </a:xfrm>
          <a:custGeom>
            <a:avLst/>
            <a:gdLst/>
            <a:ahLst/>
            <a:cxnLst/>
            <a:rect l="l" t="t" r="r" b="b"/>
            <a:pathLst>
              <a:path w="29260" h="78549">
                <a:moveTo>
                  <a:pt x="0" y="78549"/>
                </a:moveTo>
                <a:lnTo>
                  <a:pt x="15646" y="64109"/>
                </a:lnTo>
                <a:lnTo>
                  <a:pt x="25780" y="45440"/>
                </a:lnTo>
                <a:lnTo>
                  <a:pt x="29260" y="24422"/>
                </a:lnTo>
                <a:lnTo>
                  <a:pt x="26606" y="8699"/>
                </a:lnTo>
                <a:lnTo>
                  <a:pt x="27673" y="15125"/>
                </a:lnTo>
                <a:lnTo>
                  <a:pt x="25780" y="3479"/>
                </a:lnTo>
                <a:lnTo>
                  <a:pt x="2388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2202997" y="8523155"/>
            <a:ext cx="1968" cy="2641"/>
          </a:xfrm>
          <a:custGeom>
            <a:avLst/>
            <a:gdLst/>
            <a:ahLst/>
            <a:cxnLst/>
            <a:rect l="l" t="t" r="r" b="b"/>
            <a:pathLst>
              <a:path w="1968" h="2641">
                <a:moveTo>
                  <a:pt x="0" y="0"/>
                </a:moveTo>
                <a:lnTo>
                  <a:pt x="1968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2194907" y="8513183"/>
            <a:ext cx="8089" cy="7404"/>
          </a:xfrm>
          <a:custGeom>
            <a:avLst/>
            <a:gdLst/>
            <a:ahLst/>
            <a:cxnLst/>
            <a:rect l="l" t="t" r="r" b="b"/>
            <a:pathLst>
              <a:path w="8089" h="7404">
                <a:moveTo>
                  <a:pt x="8089" y="74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2202997" y="8601924"/>
            <a:ext cx="1892" cy="2501"/>
          </a:xfrm>
          <a:custGeom>
            <a:avLst/>
            <a:gdLst/>
            <a:ahLst/>
            <a:cxnLst/>
            <a:rect l="l" t="t" r="r" b="b"/>
            <a:pathLst>
              <a:path w="1892" h="2501">
                <a:moveTo>
                  <a:pt x="0" y="2501"/>
                </a:moveTo>
                <a:lnTo>
                  <a:pt x="1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2210257" y="8530640"/>
            <a:ext cx="7480" cy="17386"/>
          </a:xfrm>
          <a:custGeom>
            <a:avLst/>
            <a:gdLst/>
            <a:ahLst/>
            <a:cxnLst/>
            <a:rect l="l" t="t" r="r" b="b"/>
            <a:pathLst>
              <a:path w="7480" h="17386">
                <a:moveTo>
                  <a:pt x="0" y="0"/>
                </a:moveTo>
                <a:lnTo>
                  <a:pt x="6654" y="12166"/>
                </a:lnTo>
                <a:lnTo>
                  <a:pt x="7480" y="173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2217966" y="8562541"/>
            <a:ext cx="838" cy="11645"/>
          </a:xfrm>
          <a:custGeom>
            <a:avLst/>
            <a:gdLst/>
            <a:ahLst/>
            <a:cxnLst/>
            <a:rect l="l" t="t" r="r" b="b"/>
            <a:pathLst>
              <a:path w="838" h="11645">
                <a:moveTo>
                  <a:pt x="0" y="11645"/>
                </a:moveTo>
                <a:lnTo>
                  <a:pt x="838" y="1206"/>
                </a:lnTo>
                <a:lnTo>
                  <a:pt x="76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2217961" y="8553391"/>
            <a:ext cx="838" cy="10363"/>
          </a:xfrm>
          <a:custGeom>
            <a:avLst/>
            <a:gdLst/>
            <a:ahLst/>
            <a:cxnLst/>
            <a:rect l="l" t="t" r="r" b="b"/>
            <a:pathLst>
              <a:path w="838" h="10363">
                <a:moveTo>
                  <a:pt x="838" y="103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211692" y="8535099"/>
            <a:ext cx="1054" cy="3251"/>
          </a:xfrm>
          <a:custGeom>
            <a:avLst/>
            <a:gdLst/>
            <a:ahLst/>
            <a:cxnLst/>
            <a:rect l="l" t="t" r="r" b="b"/>
            <a:pathLst>
              <a:path w="1054" h="3251">
                <a:moveTo>
                  <a:pt x="0" y="0"/>
                </a:moveTo>
                <a:lnTo>
                  <a:pt x="1054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263857" y="8656740"/>
            <a:ext cx="48310" cy="0"/>
          </a:xfrm>
          <a:custGeom>
            <a:avLst/>
            <a:gdLst/>
            <a:ahLst/>
            <a:cxnLst/>
            <a:rect l="l" t="t" r="r" b="b"/>
            <a:pathLst>
              <a:path w="48310">
                <a:moveTo>
                  <a:pt x="0" y="0"/>
                </a:moveTo>
                <a:lnTo>
                  <a:pt x="483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1918138" y="8817768"/>
            <a:ext cx="23431" cy="11722"/>
          </a:xfrm>
          <a:custGeom>
            <a:avLst/>
            <a:gdLst/>
            <a:ahLst/>
            <a:cxnLst/>
            <a:rect l="l" t="t" r="r" b="b"/>
            <a:pathLst>
              <a:path w="23431" h="11722">
                <a:moveTo>
                  <a:pt x="0" y="0"/>
                </a:moveTo>
                <a:lnTo>
                  <a:pt x="609" y="0"/>
                </a:lnTo>
                <a:lnTo>
                  <a:pt x="1282" y="152"/>
                </a:lnTo>
                <a:lnTo>
                  <a:pt x="6121" y="1739"/>
                </a:lnTo>
                <a:lnTo>
                  <a:pt x="6578" y="1282"/>
                </a:lnTo>
                <a:lnTo>
                  <a:pt x="10883" y="3479"/>
                </a:lnTo>
                <a:lnTo>
                  <a:pt x="17386" y="6883"/>
                </a:lnTo>
                <a:lnTo>
                  <a:pt x="17767" y="7112"/>
                </a:lnTo>
                <a:lnTo>
                  <a:pt x="23431" y="117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1959113" y="8848990"/>
            <a:ext cx="7937" cy="60032"/>
          </a:xfrm>
          <a:custGeom>
            <a:avLst/>
            <a:gdLst/>
            <a:ahLst/>
            <a:cxnLst/>
            <a:rect l="l" t="t" r="r" b="b"/>
            <a:pathLst>
              <a:path w="7937" h="60032">
                <a:moveTo>
                  <a:pt x="0" y="0"/>
                </a:moveTo>
                <a:lnTo>
                  <a:pt x="4076" y="9296"/>
                </a:lnTo>
                <a:lnTo>
                  <a:pt x="4229" y="9753"/>
                </a:lnTo>
                <a:lnTo>
                  <a:pt x="6731" y="19583"/>
                </a:lnTo>
                <a:lnTo>
                  <a:pt x="7937" y="24345"/>
                </a:lnTo>
                <a:lnTo>
                  <a:pt x="7632" y="24866"/>
                </a:lnTo>
                <a:lnTo>
                  <a:pt x="7632" y="30010"/>
                </a:lnTo>
                <a:lnTo>
                  <a:pt x="7632" y="35077"/>
                </a:lnTo>
                <a:lnTo>
                  <a:pt x="7937" y="35610"/>
                </a:lnTo>
                <a:lnTo>
                  <a:pt x="6731" y="40373"/>
                </a:lnTo>
                <a:lnTo>
                  <a:pt x="4229" y="50203"/>
                </a:lnTo>
                <a:lnTo>
                  <a:pt x="4076" y="50647"/>
                </a:lnTo>
                <a:lnTo>
                  <a:pt x="0" y="600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1738205" y="8786014"/>
            <a:ext cx="248348" cy="185978"/>
          </a:xfrm>
          <a:custGeom>
            <a:avLst/>
            <a:gdLst/>
            <a:ahLst/>
            <a:cxnLst/>
            <a:rect l="l" t="t" r="r" b="b"/>
            <a:pathLst>
              <a:path w="248348" h="185978">
                <a:moveTo>
                  <a:pt x="248348" y="185902"/>
                </a:moveTo>
                <a:lnTo>
                  <a:pt x="0" y="185978"/>
                </a:lnTo>
                <a:lnTo>
                  <a:pt x="0" y="6273"/>
                </a:lnTo>
                <a:lnTo>
                  <a:pt x="0" y="0"/>
                </a:lnTo>
                <a:lnTo>
                  <a:pt x="2483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1738215" y="8971993"/>
            <a:ext cx="55714" cy="0"/>
          </a:xfrm>
          <a:custGeom>
            <a:avLst/>
            <a:gdLst/>
            <a:ahLst/>
            <a:cxnLst/>
            <a:rect l="l" t="t" r="r" b="b"/>
            <a:pathLst>
              <a:path w="55714">
                <a:moveTo>
                  <a:pt x="12166" y="0"/>
                </a:moveTo>
                <a:lnTo>
                  <a:pt x="55714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1793927" y="8971917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1818195" y="8792598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95630"/>
                </a:moveTo>
                <a:lnTo>
                  <a:pt x="0" y="100698"/>
                </a:lnTo>
                <a:lnTo>
                  <a:pt x="9296" y="127685"/>
                </a:lnTo>
                <a:lnTo>
                  <a:pt x="26758" y="150139"/>
                </a:lnTo>
                <a:lnTo>
                  <a:pt x="50647" y="16578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924" y="139623"/>
                </a:lnTo>
                <a:lnTo>
                  <a:pt x="167449" y="114528"/>
                </a:lnTo>
                <a:lnTo>
                  <a:pt x="172135" y="86410"/>
                </a:lnTo>
                <a:lnTo>
                  <a:pt x="167449" y="58204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6758" y="22605"/>
                </a:lnTo>
                <a:lnTo>
                  <a:pt x="9220" y="45123"/>
                </a:lnTo>
                <a:lnTo>
                  <a:pt x="0" y="72123"/>
                </a:lnTo>
                <a:lnTo>
                  <a:pt x="0" y="956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1822883" y="8797364"/>
            <a:ext cx="162763" cy="163283"/>
          </a:xfrm>
          <a:custGeom>
            <a:avLst/>
            <a:gdLst/>
            <a:ahLst/>
            <a:cxnLst/>
            <a:rect l="l" t="t" r="r" b="b"/>
            <a:pathLst>
              <a:path w="162763" h="163283">
                <a:moveTo>
                  <a:pt x="1511" y="99631"/>
                </a:moveTo>
                <a:lnTo>
                  <a:pt x="8686" y="120650"/>
                </a:lnTo>
                <a:lnTo>
                  <a:pt x="25323" y="141897"/>
                </a:lnTo>
                <a:lnTo>
                  <a:pt x="47853" y="156641"/>
                </a:lnTo>
                <a:lnTo>
                  <a:pt x="74015" y="163283"/>
                </a:lnTo>
                <a:lnTo>
                  <a:pt x="100926" y="161099"/>
                </a:lnTo>
                <a:lnTo>
                  <a:pt x="125641" y="150215"/>
                </a:lnTo>
                <a:lnTo>
                  <a:pt x="145453" y="131914"/>
                </a:lnTo>
                <a:lnTo>
                  <a:pt x="158305" y="108254"/>
                </a:lnTo>
                <a:lnTo>
                  <a:pt x="162763" y="81635"/>
                </a:lnTo>
                <a:lnTo>
                  <a:pt x="158305" y="55029"/>
                </a:lnTo>
                <a:lnTo>
                  <a:pt x="145453" y="31292"/>
                </a:lnTo>
                <a:lnTo>
                  <a:pt x="125641" y="12992"/>
                </a:lnTo>
                <a:lnTo>
                  <a:pt x="100926" y="2184"/>
                </a:lnTo>
                <a:lnTo>
                  <a:pt x="74015" y="0"/>
                </a:lnTo>
                <a:lnTo>
                  <a:pt x="47853" y="6565"/>
                </a:lnTo>
                <a:lnTo>
                  <a:pt x="25247" y="21310"/>
                </a:lnTo>
                <a:lnTo>
                  <a:pt x="8686" y="42633"/>
                </a:lnTo>
                <a:lnTo>
                  <a:pt x="0" y="68110"/>
                </a:lnTo>
                <a:lnTo>
                  <a:pt x="0" y="95097"/>
                </a:lnTo>
                <a:lnTo>
                  <a:pt x="1511" y="996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1836868" y="8870847"/>
            <a:ext cx="134493" cy="75666"/>
          </a:xfrm>
          <a:custGeom>
            <a:avLst/>
            <a:gdLst/>
            <a:ahLst/>
            <a:cxnLst/>
            <a:rect l="l" t="t" r="r" b="b"/>
            <a:pathLst>
              <a:path w="134493" h="75666">
                <a:moveTo>
                  <a:pt x="3022" y="28270"/>
                </a:moveTo>
                <a:lnTo>
                  <a:pt x="0" y="19265"/>
                </a:lnTo>
                <a:lnTo>
                  <a:pt x="0" y="0"/>
                </a:lnTo>
                <a:lnTo>
                  <a:pt x="0" y="19265"/>
                </a:lnTo>
                <a:lnTo>
                  <a:pt x="7188" y="40360"/>
                </a:lnTo>
                <a:lnTo>
                  <a:pt x="20942" y="57975"/>
                </a:lnTo>
                <a:lnTo>
                  <a:pt x="39611" y="70230"/>
                </a:lnTo>
                <a:lnTo>
                  <a:pt x="61239" y="75666"/>
                </a:lnTo>
                <a:lnTo>
                  <a:pt x="83464" y="73850"/>
                </a:lnTo>
                <a:lnTo>
                  <a:pt x="103873" y="64858"/>
                </a:lnTo>
                <a:lnTo>
                  <a:pt x="120281" y="49745"/>
                </a:lnTo>
                <a:lnTo>
                  <a:pt x="130936" y="30162"/>
                </a:lnTo>
                <a:lnTo>
                  <a:pt x="134493" y="8686"/>
                </a:lnTo>
                <a:lnTo>
                  <a:pt x="134340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1836867" y="8835918"/>
            <a:ext cx="15646" cy="52311"/>
          </a:xfrm>
          <a:custGeom>
            <a:avLst/>
            <a:gdLst/>
            <a:ahLst/>
            <a:cxnLst/>
            <a:rect l="l" t="t" r="r" b="b"/>
            <a:pathLst>
              <a:path w="15646" h="52311">
                <a:moveTo>
                  <a:pt x="0" y="52311"/>
                </a:moveTo>
                <a:lnTo>
                  <a:pt x="0" y="31902"/>
                </a:lnTo>
                <a:lnTo>
                  <a:pt x="7188" y="10807"/>
                </a:lnTo>
                <a:lnTo>
                  <a:pt x="15646" y="0"/>
                </a:lnTo>
                <a:lnTo>
                  <a:pt x="7188" y="10807"/>
                </a:lnTo>
                <a:lnTo>
                  <a:pt x="0" y="31902"/>
                </a:lnTo>
                <a:lnTo>
                  <a:pt x="0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1840649" y="8817695"/>
            <a:ext cx="49517" cy="122326"/>
          </a:xfrm>
          <a:custGeom>
            <a:avLst/>
            <a:gdLst/>
            <a:ahLst/>
            <a:cxnLst/>
            <a:rect l="l" t="t" r="r" b="b"/>
            <a:pathLst>
              <a:path w="49517" h="122326">
                <a:moveTo>
                  <a:pt x="12623" y="23812"/>
                </a:moveTo>
                <a:lnTo>
                  <a:pt x="13309" y="22606"/>
                </a:lnTo>
                <a:lnTo>
                  <a:pt x="3403" y="40817"/>
                </a:lnTo>
                <a:lnTo>
                  <a:pt x="0" y="61315"/>
                </a:lnTo>
                <a:lnTo>
                  <a:pt x="3403" y="81800"/>
                </a:lnTo>
                <a:lnTo>
                  <a:pt x="13309" y="100012"/>
                </a:lnTo>
                <a:lnTo>
                  <a:pt x="28575" y="114084"/>
                </a:lnTo>
                <a:lnTo>
                  <a:pt x="47244" y="122326"/>
                </a:lnTo>
                <a:lnTo>
                  <a:pt x="47244" y="304"/>
                </a:lnTo>
                <a:lnTo>
                  <a:pt x="47548" y="228"/>
                </a:lnTo>
                <a:lnTo>
                  <a:pt x="495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1842390" y="8889516"/>
            <a:ext cx="1282" cy="7480"/>
          </a:xfrm>
          <a:custGeom>
            <a:avLst/>
            <a:gdLst/>
            <a:ahLst/>
            <a:cxnLst/>
            <a:rect l="l" t="t" r="r" b="b"/>
            <a:pathLst>
              <a:path w="1282" h="7480">
                <a:moveTo>
                  <a:pt x="1282" y="74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1838833" y="8853370"/>
            <a:ext cx="2946" cy="8699"/>
          </a:xfrm>
          <a:custGeom>
            <a:avLst/>
            <a:gdLst/>
            <a:ahLst/>
            <a:cxnLst/>
            <a:rect l="l" t="t" r="r" b="b"/>
            <a:pathLst>
              <a:path w="2946" h="8699">
                <a:moveTo>
                  <a:pt x="0" y="8699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1846167" y="8819657"/>
            <a:ext cx="26085" cy="24422"/>
          </a:xfrm>
          <a:custGeom>
            <a:avLst/>
            <a:gdLst/>
            <a:ahLst/>
            <a:cxnLst/>
            <a:rect l="l" t="t" r="r" b="b"/>
            <a:pathLst>
              <a:path w="26085" h="24422">
                <a:moveTo>
                  <a:pt x="0" y="24422"/>
                </a:moveTo>
                <a:lnTo>
                  <a:pt x="11645" y="9448"/>
                </a:lnTo>
                <a:lnTo>
                  <a:pt x="26085" y="0"/>
                </a:lnTo>
                <a:lnTo>
                  <a:pt x="11645" y="9448"/>
                </a:lnTo>
                <a:lnTo>
                  <a:pt x="6350" y="162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1853952" y="8831458"/>
            <a:ext cx="9601" cy="8839"/>
          </a:xfrm>
          <a:custGeom>
            <a:avLst/>
            <a:gdLst/>
            <a:ahLst/>
            <a:cxnLst/>
            <a:rect l="l" t="t" r="r" b="b"/>
            <a:pathLst>
              <a:path w="9601" h="8839">
                <a:moveTo>
                  <a:pt x="0" y="8839"/>
                </a:moveTo>
                <a:lnTo>
                  <a:pt x="9601" y="0"/>
                </a:lnTo>
                <a:lnTo>
                  <a:pt x="847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1854861" y="8971917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1863554" y="8826079"/>
            <a:ext cx="6045" cy="5372"/>
          </a:xfrm>
          <a:custGeom>
            <a:avLst/>
            <a:gdLst/>
            <a:ahLst/>
            <a:cxnLst/>
            <a:rect l="l" t="t" r="r" b="b"/>
            <a:pathLst>
              <a:path w="6045" h="5372">
                <a:moveTo>
                  <a:pt x="0" y="5372"/>
                </a:moveTo>
                <a:lnTo>
                  <a:pt x="5664" y="152"/>
                </a:lnTo>
                <a:lnTo>
                  <a:pt x="60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1863554" y="8811501"/>
            <a:ext cx="87020" cy="19799"/>
          </a:xfrm>
          <a:custGeom>
            <a:avLst/>
            <a:gdLst/>
            <a:ahLst/>
            <a:cxnLst/>
            <a:rect l="l" t="t" r="r" b="b"/>
            <a:pathLst>
              <a:path w="87020" h="19799">
                <a:moveTo>
                  <a:pt x="0" y="13830"/>
                </a:moveTo>
                <a:lnTo>
                  <a:pt x="12928" y="5435"/>
                </a:lnTo>
                <a:lnTo>
                  <a:pt x="34544" y="0"/>
                </a:lnTo>
                <a:lnTo>
                  <a:pt x="56769" y="1803"/>
                </a:lnTo>
                <a:lnTo>
                  <a:pt x="77190" y="10731"/>
                </a:lnTo>
                <a:lnTo>
                  <a:pt x="87020" y="19799"/>
                </a:lnTo>
                <a:lnTo>
                  <a:pt x="77190" y="10731"/>
                </a:lnTo>
                <a:lnTo>
                  <a:pt x="56769" y="1803"/>
                </a:lnTo>
                <a:lnTo>
                  <a:pt x="34544" y="0"/>
                </a:lnTo>
                <a:lnTo>
                  <a:pt x="12928" y="5435"/>
                </a:lnTo>
                <a:lnTo>
                  <a:pt x="8699" y="81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1869225" y="8817996"/>
            <a:ext cx="18669" cy="8242"/>
          </a:xfrm>
          <a:custGeom>
            <a:avLst/>
            <a:gdLst/>
            <a:ahLst/>
            <a:cxnLst/>
            <a:rect l="l" t="t" r="r" b="b"/>
            <a:pathLst>
              <a:path w="18668" h="8242">
                <a:moveTo>
                  <a:pt x="0" y="8242"/>
                </a:moveTo>
                <a:lnTo>
                  <a:pt x="1866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1887903" y="8940013"/>
            <a:ext cx="1727" cy="228"/>
          </a:xfrm>
          <a:custGeom>
            <a:avLst/>
            <a:gdLst/>
            <a:ahLst/>
            <a:cxnLst/>
            <a:rect l="l" t="t" r="r" b="b"/>
            <a:pathLst>
              <a:path w="1727" h="228">
                <a:moveTo>
                  <a:pt x="977" y="152"/>
                </a:moveTo>
                <a:lnTo>
                  <a:pt x="1727" y="22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1889636" y="8940241"/>
            <a:ext cx="26162" cy="1587"/>
          </a:xfrm>
          <a:custGeom>
            <a:avLst/>
            <a:gdLst/>
            <a:ahLst/>
            <a:cxnLst/>
            <a:rect l="l" t="t" r="r" b="b"/>
            <a:pathLst>
              <a:path w="26162" h="1587">
                <a:moveTo>
                  <a:pt x="0" y="0"/>
                </a:moveTo>
                <a:lnTo>
                  <a:pt x="19278" y="1587"/>
                </a:lnTo>
                <a:lnTo>
                  <a:pt x="26162" y="380"/>
                </a:lnTo>
                <a:lnTo>
                  <a:pt x="25323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1880937" y="8813612"/>
            <a:ext cx="8699" cy="2197"/>
          </a:xfrm>
          <a:custGeom>
            <a:avLst/>
            <a:gdLst/>
            <a:ahLst/>
            <a:cxnLst/>
            <a:rect l="l" t="t" r="r" b="b"/>
            <a:pathLst>
              <a:path w="8699" h="2197">
                <a:moveTo>
                  <a:pt x="8699" y="0"/>
                </a:moveTo>
                <a:lnTo>
                  <a:pt x="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1889636" y="8816181"/>
            <a:ext cx="29781" cy="124434"/>
          </a:xfrm>
          <a:custGeom>
            <a:avLst/>
            <a:gdLst/>
            <a:ahLst/>
            <a:cxnLst/>
            <a:rect l="l" t="t" r="r" b="b"/>
            <a:pathLst>
              <a:path w="29781" h="124434">
                <a:moveTo>
                  <a:pt x="0" y="1587"/>
                </a:moveTo>
                <a:lnTo>
                  <a:pt x="19278" y="0"/>
                </a:lnTo>
                <a:lnTo>
                  <a:pt x="29781" y="1739"/>
                </a:lnTo>
                <a:lnTo>
                  <a:pt x="29781" y="123837"/>
                </a:lnTo>
                <a:lnTo>
                  <a:pt x="26162" y="1244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1907099" y="8812173"/>
            <a:ext cx="8699" cy="762"/>
          </a:xfrm>
          <a:custGeom>
            <a:avLst/>
            <a:gdLst/>
            <a:ahLst/>
            <a:cxnLst/>
            <a:rect l="l" t="t" r="r" b="b"/>
            <a:pathLst>
              <a:path w="8699" h="761">
                <a:moveTo>
                  <a:pt x="0" y="0"/>
                </a:moveTo>
                <a:lnTo>
                  <a:pt x="8699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1919424" y="8928369"/>
            <a:ext cx="22377" cy="11645"/>
          </a:xfrm>
          <a:custGeom>
            <a:avLst/>
            <a:gdLst/>
            <a:ahLst/>
            <a:cxnLst/>
            <a:rect l="l" t="t" r="r" b="b"/>
            <a:pathLst>
              <a:path w="22377" h="11645">
                <a:moveTo>
                  <a:pt x="0" y="11645"/>
                </a:moveTo>
                <a:lnTo>
                  <a:pt x="9601" y="8318"/>
                </a:lnTo>
                <a:lnTo>
                  <a:pt x="223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1933181" y="8818979"/>
            <a:ext cx="7556" cy="3251"/>
          </a:xfrm>
          <a:custGeom>
            <a:avLst/>
            <a:gdLst/>
            <a:ahLst/>
            <a:cxnLst/>
            <a:rect l="l" t="t" r="r" b="b"/>
            <a:pathLst>
              <a:path w="7556" h="3251">
                <a:moveTo>
                  <a:pt x="0" y="0"/>
                </a:moveTo>
                <a:lnTo>
                  <a:pt x="7556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1924490" y="8815123"/>
            <a:ext cx="7632" cy="3327"/>
          </a:xfrm>
          <a:custGeom>
            <a:avLst/>
            <a:gdLst/>
            <a:ahLst/>
            <a:cxnLst/>
            <a:rect l="l" t="t" r="r" b="b"/>
            <a:pathLst>
              <a:path w="7632" h="3327">
                <a:moveTo>
                  <a:pt x="7632" y="332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1936433" y="8914464"/>
            <a:ext cx="18440" cy="17386"/>
          </a:xfrm>
          <a:custGeom>
            <a:avLst/>
            <a:gdLst/>
            <a:ahLst/>
            <a:cxnLst/>
            <a:rect l="l" t="t" r="r" b="b"/>
            <a:pathLst>
              <a:path w="18440" h="17386">
                <a:moveTo>
                  <a:pt x="0" y="17386"/>
                </a:moveTo>
                <a:lnTo>
                  <a:pt x="9982" y="10883"/>
                </a:lnTo>
                <a:lnTo>
                  <a:pt x="18440" y="0"/>
                </a:lnTo>
                <a:lnTo>
                  <a:pt x="1807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1938096" y="8827220"/>
            <a:ext cx="21018" cy="21767"/>
          </a:xfrm>
          <a:custGeom>
            <a:avLst/>
            <a:gdLst/>
            <a:ahLst/>
            <a:cxnLst/>
            <a:rect l="l" t="t" r="r" b="b"/>
            <a:pathLst>
              <a:path w="21018" h="21767">
                <a:moveTo>
                  <a:pt x="0" y="0"/>
                </a:moveTo>
                <a:lnTo>
                  <a:pt x="8242" y="5372"/>
                </a:lnTo>
                <a:lnTo>
                  <a:pt x="21018" y="217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1954884" y="8909019"/>
            <a:ext cx="4229" cy="5448"/>
          </a:xfrm>
          <a:custGeom>
            <a:avLst/>
            <a:gdLst/>
            <a:ahLst/>
            <a:cxnLst/>
            <a:rect l="l" t="t" r="r" b="b"/>
            <a:pathLst>
              <a:path w="4229" h="5448">
                <a:moveTo>
                  <a:pt x="4229" y="0"/>
                </a:moveTo>
                <a:lnTo>
                  <a:pt x="0" y="54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1950571" y="8831300"/>
            <a:ext cx="20866" cy="49136"/>
          </a:xfrm>
          <a:custGeom>
            <a:avLst/>
            <a:gdLst/>
            <a:ahLst/>
            <a:cxnLst/>
            <a:rect l="l" t="t" r="r" b="b"/>
            <a:pathLst>
              <a:path w="20866" h="49136">
                <a:moveTo>
                  <a:pt x="0" y="0"/>
                </a:moveTo>
                <a:lnTo>
                  <a:pt x="6578" y="6045"/>
                </a:lnTo>
                <a:lnTo>
                  <a:pt x="17157" y="25704"/>
                </a:lnTo>
                <a:lnTo>
                  <a:pt x="20866" y="47701"/>
                </a:lnTo>
                <a:lnTo>
                  <a:pt x="20637" y="491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1946109" y="8827220"/>
            <a:ext cx="19735" cy="26162"/>
          </a:xfrm>
          <a:custGeom>
            <a:avLst/>
            <a:gdLst/>
            <a:ahLst/>
            <a:cxnLst/>
            <a:rect l="l" t="t" r="r" b="b"/>
            <a:pathLst>
              <a:path w="19735" h="26161">
                <a:moveTo>
                  <a:pt x="0" y="0"/>
                </a:moveTo>
                <a:lnTo>
                  <a:pt x="11036" y="10134"/>
                </a:lnTo>
                <a:lnTo>
                  <a:pt x="19735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1954651" y="8843244"/>
            <a:ext cx="1054" cy="1435"/>
          </a:xfrm>
          <a:custGeom>
            <a:avLst/>
            <a:gdLst/>
            <a:ahLst/>
            <a:cxnLst/>
            <a:rect l="l" t="t" r="r" b="b"/>
            <a:pathLst>
              <a:path w="1054" h="1435">
                <a:moveTo>
                  <a:pt x="0" y="0"/>
                </a:moveTo>
                <a:lnTo>
                  <a:pt x="1054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1960246" y="8897222"/>
            <a:ext cx="2870" cy="8470"/>
          </a:xfrm>
          <a:custGeom>
            <a:avLst/>
            <a:gdLst/>
            <a:ahLst/>
            <a:cxnLst/>
            <a:rect l="l" t="t" r="r" b="b"/>
            <a:pathLst>
              <a:path w="2870" h="8470">
                <a:moveTo>
                  <a:pt x="0" y="8470"/>
                </a:moveTo>
                <a:lnTo>
                  <a:pt x="28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1965840" y="8868572"/>
            <a:ext cx="76" cy="20789"/>
          </a:xfrm>
          <a:custGeom>
            <a:avLst/>
            <a:gdLst/>
            <a:ahLst/>
            <a:cxnLst/>
            <a:rect l="l" t="t" r="r" b="b"/>
            <a:pathLst>
              <a:path w="76" h="20789">
                <a:moveTo>
                  <a:pt x="0" y="20789"/>
                </a:moveTo>
                <a:lnTo>
                  <a:pt x="0" y="0"/>
                </a:lnTo>
                <a:lnTo>
                  <a:pt x="76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1960624" y="8853377"/>
            <a:ext cx="2565" cy="7556"/>
          </a:xfrm>
          <a:custGeom>
            <a:avLst/>
            <a:gdLst/>
            <a:ahLst/>
            <a:cxnLst/>
            <a:rect l="l" t="t" r="r" b="b"/>
            <a:pathLst>
              <a:path w="2565" h="7556">
                <a:moveTo>
                  <a:pt x="0" y="0"/>
                </a:moveTo>
                <a:lnTo>
                  <a:pt x="2565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1961073" y="8844687"/>
            <a:ext cx="10363" cy="34848"/>
          </a:xfrm>
          <a:custGeom>
            <a:avLst/>
            <a:gdLst/>
            <a:ahLst/>
            <a:cxnLst/>
            <a:rect l="l" t="t" r="r" b="b"/>
            <a:pathLst>
              <a:path w="10363" h="34848">
                <a:moveTo>
                  <a:pt x="10287" y="34848"/>
                </a:moveTo>
                <a:lnTo>
                  <a:pt x="10363" y="34315"/>
                </a:lnTo>
                <a:lnTo>
                  <a:pt x="6654" y="1231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1968640" y="8862066"/>
            <a:ext cx="1435" cy="8775"/>
          </a:xfrm>
          <a:custGeom>
            <a:avLst/>
            <a:gdLst/>
            <a:ahLst/>
            <a:cxnLst/>
            <a:rect l="l" t="t" r="r" b="b"/>
            <a:pathLst>
              <a:path w="1435" h="8775">
                <a:moveTo>
                  <a:pt x="1435" y="877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2070322" y="8792589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1282" y="104406"/>
                </a:moveTo>
                <a:lnTo>
                  <a:pt x="0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758" y="22606"/>
                </a:lnTo>
                <a:lnTo>
                  <a:pt x="50647" y="7035"/>
                </a:lnTo>
                <a:lnTo>
                  <a:pt x="78320" y="0"/>
                </a:lnTo>
                <a:lnTo>
                  <a:pt x="106743" y="2349"/>
                </a:lnTo>
                <a:lnTo>
                  <a:pt x="132905" y="13843"/>
                </a:lnTo>
                <a:lnTo>
                  <a:pt x="153924" y="33121"/>
                </a:lnTo>
                <a:lnTo>
                  <a:pt x="167449" y="58216"/>
                </a:lnTo>
                <a:lnTo>
                  <a:pt x="172135" y="86347"/>
                </a:lnTo>
                <a:lnTo>
                  <a:pt x="172059" y="86944"/>
                </a:lnTo>
                <a:lnTo>
                  <a:pt x="167449" y="114541"/>
                </a:lnTo>
                <a:lnTo>
                  <a:pt x="153924" y="139560"/>
                </a:lnTo>
                <a:lnTo>
                  <a:pt x="132905" y="158915"/>
                </a:lnTo>
                <a:lnTo>
                  <a:pt x="106743" y="170408"/>
                </a:lnTo>
                <a:lnTo>
                  <a:pt x="78320" y="172745"/>
                </a:lnTo>
                <a:lnTo>
                  <a:pt x="50647" y="165722"/>
                </a:lnTo>
                <a:lnTo>
                  <a:pt x="26758" y="150152"/>
                </a:lnTo>
                <a:lnTo>
                  <a:pt x="9296" y="127622"/>
                </a:lnTo>
                <a:lnTo>
                  <a:pt x="1282" y="1044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2074326" y="8971917"/>
            <a:ext cx="137363" cy="0"/>
          </a:xfrm>
          <a:custGeom>
            <a:avLst/>
            <a:gdLst/>
            <a:ahLst/>
            <a:cxnLst/>
            <a:rect l="l" t="t" r="r" b="b"/>
            <a:pathLst>
              <a:path w="13736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2074322" y="8971917"/>
            <a:ext cx="246989" cy="0"/>
          </a:xfrm>
          <a:custGeom>
            <a:avLst/>
            <a:gdLst/>
            <a:ahLst/>
            <a:cxnLst/>
            <a:rect l="l" t="t" r="r" b="b"/>
            <a:pathLst>
              <a:path w="246989">
                <a:moveTo>
                  <a:pt x="246989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2075008" y="8797286"/>
            <a:ext cx="162763" cy="163360"/>
          </a:xfrm>
          <a:custGeom>
            <a:avLst/>
            <a:gdLst/>
            <a:ahLst/>
            <a:cxnLst/>
            <a:rect l="l" t="t" r="r" b="b"/>
            <a:pathLst>
              <a:path w="162763" h="163360">
                <a:moveTo>
                  <a:pt x="4533" y="108407"/>
                </a:moveTo>
                <a:lnTo>
                  <a:pt x="0" y="95173"/>
                </a:lnTo>
                <a:lnTo>
                  <a:pt x="0" y="68186"/>
                </a:lnTo>
                <a:lnTo>
                  <a:pt x="8699" y="42710"/>
                </a:lnTo>
                <a:lnTo>
                  <a:pt x="25323" y="21386"/>
                </a:lnTo>
                <a:lnTo>
                  <a:pt x="47853" y="6642"/>
                </a:lnTo>
                <a:lnTo>
                  <a:pt x="74015" y="0"/>
                </a:lnTo>
                <a:lnTo>
                  <a:pt x="100926" y="2260"/>
                </a:lnTo>
                <a:lnTo>
                  <a:pt x="125641" y="13080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48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91" y="163360"/>
                </a:lnTo>
                <a:lnTo>
                  <a:pt x="47929" y="156717"/>
                </a:lnTo>
                <a:lnTo>
                  <a:pt x="25323" y="141973"/>
                </a:lnTo>
                <a:lnTo>
                  <a:pt x="8762" y="120649"/>
                </a:lnTo>
                <a:lnTo>
                  <a:pt x="4533" y="1084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2074326" y="8785942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0" y="76"/>
                </a:moveTo>
                <a:lnTo>
                  <a:pt x="246913" y="0"/>
                </a:lnTo>
                <a:lnTo>
                  <a:pt x="246989" y="185978"/>
                </a:lnTo>
                <a:lnTo>
                  <a:pt x="189534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2092093" y="8814593"/>
            <a:ext cx="128295" cy="128752"/>
          </a:xfrm>
          <a:custGeom>
            <a:avLst/>
            <a:gdLst/>
            <a:ahLst/>
            <a:cxnLst/>
            <a:rect l="l" t="t" r="r" b="b"/>
            <a:pathLst>
              <a:path w="128295" h="128752">
                <a:moveTo>
                  <a:pt x="0" y="56248"/>
                </a:moveTo>
                <a:lnTo>
                  <a:pt x="0" y="53746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19"/>
                </a:lnTo>
                <a:lnTo>
                  <a:pt x="58356" y="0"/>
                </a:lnTo>
                <a:lnTo>
                  <a:pt x="79603" y="1739"/>
                </a:lnTo>
                <a:lnTo>
                  <a:pt x="99034" y="10286"/>
                </a:lnTo>
                <a:lnTo>
                  <a:pt x="114680" y="24650"/>
                </a:lnTo>
                <a:lnTo>
                  <a:pt x="124815" y="43395"/>
                </a:lnTo>
                <a:lnTo>
                  <a:pt x="127012" y="56248"/>
                </a:lnTo>
                <a:lnTo>
                  <a:pt x="125501" y="47472"/>
                </a:lnTo>
                <a:lnTo>
                  <a:pt x="128295" y="64338"/>
                </a:lnTo>
                <a:lnTo>
                  <a:pt x="124815" y="85356"/>
                </a:lnTo>
                <a:lnTo>
                  <a:pt x="114680" y="104025"/>
                </a:lnTo>
                <a:lnTo>
                  <a:pt x="99034" y="118465"/>
                </a:lnTo>
                <a:lnTo>
                  <a:pt x="79603" y="127012"/>
                </a:lnTo>
                <a:lnTo>
                  <a:pt x="58661" y="128752"/>
                </a:lnTo>
                <a:lnTo>
                  <a:pt x="58356" y="128752"/>
                </a:lnTo>
                <a:lnTo>
                  <a:pt x="37795" y="123532"/>
                </a:lnTo>
                <a:lnTo>
                  <a:pt x="19951" y="111886"/>
                </a:lnTo>
                <a:lnTo>
                  <a:pt x="6883" y="95097"/>
                </a:lnTo>
                <a:lnTo>
                  <a:pt x="0" y="74993"/>
                </a:lnTo>
                <a:lnTo>
                  <a:pt x="0" y="56248"/>
                </a:lnTo>
                <a:lnTo>
                  <a:pt x="0" y="749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2092779" y="8858521"/>
            <a:ext cx="21767" cy="66903"/>
          </a:xfrm>
          <a:custGeom>
            <a:avLst/>
            <a:gdLst/>
            <a:ahLst/>
            <a:cxnLst/>
            <a:rect l="l" t="t" r="r" b="b"/>
            <a:pathLst>
              <a:path w="21767" h="66903">
                <a:moveTo>
                  <a:pt x="21767" y="66903"/>
                </a:moveTo>
                <a:lnTo>
                  <a:pt x="13296" y="59194"/>
                </a:lnTo>
                <a:lnTo>
                  <a:pt x="3390" y="40894"/>
                </a:lnTo>
                <a:lnTo>
                  <a:pt x="0" y="20408"/>
                </a:lnTo>
                <a:lnTo>
                  <a:pt x="3390" y="0"/>
                </a:lnTo>
                <a:lnTo>
                  <a:pt x="2946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2092093" y="8853374"/>
            <a:ext cx="5143" cy="26162"/>
          </a:xfrm>
          <a:custGeom>
            <a:avLst/>
            <a:gdLst/>
            <a:ahLst/>
            <a:cxnLst/>
            <a:rect l="l" t="t" r="r" b="b"/>
            <a:pathLst>
              <a:path w="5143" h="26161">
                <a:moveTo>
                  <a:pt x="0" y="26162"/>
                </a:moveTo>
                <a:lnTo>
                  <a:pt x="0" y="14973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2094208" y="8819804"/>
            <a:ext cx="35610" cy="42265"/>
          </a:xfrm>
          <a:custGeom>
            <a:avLst/>
            <a:gdLst/>
            <a:ahLst/>
            <a:cxnLst/>
            <a:rect l="l" t="t" r="r" b="b"/>
            <a:pathLst>
              <a:path w="35610" h="42265">
                <a:moveTo>
                  <a:pt x="0" y="42265"/>
                </a:moveTo>
                <a:lnTo>
                  <a:pt x="4762" y="28435"/>
                </a:lnTo>
                <a:lnTo>
                  <a:pt x="17843" y="11645"/>
                </a:lnTo>
                <a:lnTo>
                  <a:pt x="356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2096175" y="8818449"/>
            <a:ext cx="42633" cy="40068"/>
          </a:xfrm>
          <a:custGeom>
            <a:avLst/>
            <a:gdLst/>
            <a:ahLst/>
            <a:cxnLst/>
            <a:rect l="l" t="t" r="r" b="b"/>
            <a:pathLst>
              <a:path w="42633" h="40068">
                <a:moveTo>
                  <a:pt x="0" y="40068"/>
                </a:moveTo>
                <a:lnTo>
                  <a:pt x="9906" y="21780"/>
                </a:lnTo>
                <a:lnTo>
                  <a:pt x="25171" y="7708"/>
                </a:lnTo>
                <a:lnTo>
                  <a:pt x="42633" y="0"/>
                </a:lnTo>
                <a:lnTo>
                  <a:pt x="4234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2101769" y="8835919"/>
            <a:ext cx="6807" cy="8763"/>
          </a:xfrm>
          <a:custGeom>
            <a:avLst/>
            <a:gdLst/>
            <a:ahLst/>
            <a:cxnLst/>
            <a:rect l="l" t="t" r="r" b="b"/>
            <a:pathLst>
              <a:path w="6807" h="8763">
                <a:moveTo>
                  <a:pt x="0" y="8762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2112054" y="8816101"/>
            <a:ext cx="59499" cy="125653"/>
          </a:xfrm>
          <a:custGeom>
            <a:avLst/>
            <a:gdLst/>
            <a:ahLst/>
            <a:cxnLst/>
            <a:rect l="l" t="t" r="r" b="b"/>
            <a:pathLst>
              <a:path w="59499" h="125653">
                <a:moveTo>
                  <a:pt x="26758" y="2349"/>
                </a:moveTo>
                <a:lnTo>
                  <a:pt x="28270" y="1739"/>
                </a:lnTo>
                <a:lnTo>
                  <a:pt x="48983" y="0"/>
                </a:lnTo>
                <a:lnTo>
                  <a:pt x="59499" y="1816"/>
                </a:lnTo>
                <a:lnTo>
                  <a:pt x="59499" y="123913"/>
                </a:lnTo>
                <a:lnTo>
                  <a:pt x="48983" y="125653"/>
                </a:lnTo>
                <a:lnTo>
                  <a:pt x="28041" y="123913"/>
                </a:lnTo>
                <a:lnTo>
                  <a:pt x="9296" y="115671"/>
                </a:lnTo>
                <a:lnTo>
                  <a:pt x="0" y="107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2110765" y="8832585"/>
            <a:ext cx="3632" cy="3327"/>
          </a:xfrm>
          <a:custGeom>
            <a:avLst/>
            <a:gdLst/>
            <a:ahLst/>
            <a:cxnLst/>
            <a:rect l="l" t="t" r="r" b="b"/>
            <a:pathLst>
              <a:path w="3632" h="3327">
                <a:moveTo>
                  <a:pt x="0" y="3327"/>
                </a:moveTo>
                <a:lnTo>
                  <a:pt x="3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2118553" y="8818457"/>
            <a:ext cx="16484" cy="8763"/>
          </a:xfrm>
          <a:custGeom>
            <a:avLst/>
            <a:gdLst/>
            <a:ahLst/>
            <a:cxnLst/>
            <a:rect l="l" t="t" r="r" b="b"/>
            <a:pathLst>
              <a:path w="16484" h="8763">
                <a:moveTo>
                  <a:pt x="0" y="8762"/>
                </a:moveTo>
                <a:lnTo>
                  <a:pt x="11264" y="1358"/>
                </a:lnTo>
                <a:lnTo>
                  <a:pt x="16484" y="0"/>
                </a:lnTo>
                <a:lnTo>
                  <a:pt x="14820" y="4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2140023" y="8817917"/>
            <a:ext cx="76" cy="122097"/>
          </a:xfrm>
          <a:custGeom>
            <a:avLst/>
            <a:gdLst/>
            <a:ahLst/>
            <a:cxnLst/>
            <a:rect l="l" t="t" r="r" b="b"/>
            <a:pathLst>
              <a:path w="76" h="122097">
                <a:moveTo>
                  <a:pt x="76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2135038" y="8814595"/>
            <a:ext cx="50571" cy="7861"/>
          </a:xfrm>
          <a:custGeom>
            <a:avLst/>
            <a:gdLst/>
            <a:ahLst/>
            <a:cxnLst/>
            <a:rect l="l" t="t" r="r" b="b"/>
            <a:pathLst>
              <a:path w="50571" h="7861">
                <a:moveTo>
                  <a:pt x="50571" y="7861"/>
                </a:moveTo>
                <a:lnTo>
                  <a:pt x="36664" y="1739"/>
                </a:lnTo>
                <a:lnTo>
                  <a:pt x="15417" y="0"/>
                </a:lnTo>
                <a:lnTo>
                  <a:pt x="0" y="3860"/>
                </a:lnTo>
                <a:lnTo>
                  <a:pt x="154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2159454" y="8815350"/>
            <a:ext cx="12242" cy="977"/>
          </a:xfrm>
          <a:custGeom>
            <a:avLst/>
            <a:gdLst/>
            <a:ahLst/>
            <a:cxnLst/>
            <a:rect l="l" t="t" r="r" b="b"/>
            <a:pathLst>
              <a:path w="12242" h="977">
                <a:moveTo>
                  <a:pt x="0" y="0"/>
                </a:moveTo>
                <a:lnTo>
                  <a:pt x="12242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2171548" y="8933817"/>
            <a:ext cx="13982" cy="6197"/>
          </a:xfrm>
          <a:custGeom>
            <a:avLst/>
            <a:gdLst/>
            <a:ahLst/>
            <a:cxnLst/>
            <a:rect l="l" t="t" r="r" b="b"/>
            <a:pathLst>
              <a:path w="13982" h="6197">
                <a:moveTo>
                  <a:pt x="0" y="6197"/>
                </a:moveTo>
                <a:lnTo>
                  <a:pt x="9601" y="2870"/>
                </a:lnTo>
                <a:lnTo>
                  <a:pt x="13982" y="0"/>
                </a:lnTo>
                <a:lnTo>
                  <a:pt x="10363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171555" y="8817914"/>
            <a:ext cx="13982" cy="6210"/>
          </a:xfrm>
          <a:custGeom>
            <a:avLst/>
            <a:gdLst/>
            <a:ahLst/>
            <a:cxnLst/>
            <a:rect l="l" t="t" r="r" b="b"/>
            <a:pathLst>
              <a:path w="13982" h="6210">
                <a:moveTo>
                  <a:pt x="10579" y="4013"/>
                </a:moveTo>
                <a:lnTo>
                  <a:pt x="13982" y="6210"/>
                </a:lnTo>
                <a:lnTo>
                  <a:pt x="9601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176840" y="8818601"/>
            <a:ext cx="26162" cy="17157"/>
          </a:xfrm>
          <a:custGeom>
            <a:avLst/>
            <a:gdLst/>
            <a:ahLst/>
            <a:cxnLst/>
            <a:rect l="l" t="t" r="r" b="b"/>
            <a:pathLst>
              <a:path w="26162" h="17157">
                <a:moveTo>
                  <a:pt x="0" y="0"/>
                </a:moveTo>
                <a:lnTo>
                  <a:pt x="14287" y="6273"/>
                </a:lnTo>
                <a:lnTo>
                  <a:pt x="26162" y="171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185535" y="8917037"/>
            <a:ext cx="19431" cy="16776"/>
          </a:xfrm>
          <a:custGeom>
            <a:avLst/>
            <a:gdLst/>
            <a:ahLst/>
            <a:cxnLst/>
            <a:rect l="l" t="t" r="r" b="b"/>
            <a:pathLst>
              <a:path w="19431" h="16776">
                <a:moveTo>
                  <a:pt x="0" y="16776"/>
                </a:moveTo>
                <a:lnTo>
                  <a:pt x="13004" y="8305"/>
                </a:lnTo>
                <a:lnTo>
                  <a:pt x="1943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185537" y="8824121"/>
            <a:ext cx="13004" cy="8470"/>
          </a:xfrm>
          <a:custGeom>
            <a:avLst/>
            <a:gdLst/>
            <a:ahLst/>
            <a:cxnLst/>
            <a:rect l="l" t="t" r="r" b="b"/>
            <a:pathLst>
              <a:path w="13004" h="8470">
                <a:moveTo>
                  <a:pt x="12318" y="8013"/>
                </a:moveTo>
                <a:lnTo>
                  <a:pt x="13004" y="84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198537" y="8832588"/>
            <a:ext cx="6426" cy="8318"/>
          </a:xfrm>
          <a:custGeom>
            <a:avLst/>
            <a:gdLst/>
            <a:ahLst/>
            <a:cxnLst/>
            <a:rect l="l" t="t" r="r" b="b"/>
            <a:pathLst>
              <a:path w="6426" h="8318">
                <a:moveTo>
                  <a:pt x="0" y="0"/>
                </a:moveTo>
                <a:lnTo>
                  <a:pt x="6426" y="8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194229" y="8827748"/>
            <a:ext cx="23355" cy="34315"/>
          </a:xfrm>
          <a:custGeom>
            <a:avLst/>
            <a:gdLst/>
            <a:ahLst/>
            <a:cxnLst/>
            <a:rect l="l" t="t" r="r" b="b"/>
            <a:pathLst>
              <a:path w="23355" h="34315">
                <a:moveTo>
                  <a:pt x="0" y="0"/>
                </a:moveTo>
                <a:lnTo>
                  <a:pt x="12547" y="11493"/>
                </a:lnTo>
                <a:lnTo>
                  <a:pt x="22682" y="30238"/>
                </a:lnTo>
                <a:lnTo>
                  <a:pt x="23355" y="343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202997" y="8838336"/>
            <a:ext cx="14973" cy="81267"/>
          </a:xfrm>
          <a:custGeom>
            <a:avLst/>
            <a:gdLst/>
            <a:ahLst/>
            <a:cxnLst/>
            <a:rect l="l" t="t" r="r" b="b"/>
            <a:pathLst>
              <a:path w="14973" h="81267">
                <a:moveTo>
                  <a:pt x="0" y="81267"/>
                </a:moveTo>
                <a:lnTo>
                  <a:pt x="8242" y="70611"/>
                </a:lnTo>
                <a:lnTo>
                  <a:pt x="14973" y="51028"/>
                </a:lnTo>
                <a:lnTo>
                  <a:pt x="14973" y="30238"/>
                </a:lnTo>
                <a:lnTo>
                  <a:pt x="8242" y="105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209726" y="8844682"/>
            <a:ext cx="4686" cy="8699"/>
          </a:xfrm>
          <a:custGeom>
            <a:avLst/>
            <a:gdLst/>
            <a:ahLst/>
            <a:cxnLst/>
            <a:rect l="l" t="t" r="r" b="b"/>
            <a:pathLst>
              <a:path w="4686" h="8699">
                <a:moveTo>
                  <a:pt x="0" y="0"/>
                </a:moveTo>
                <a:lnTo>
                  <a:pt x="4686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211692" y="8971917"/>
            <a:ext cx="95707" cy="0"/>
          </a:xfrm>
          <a:custGeom>
            <a:avLst/>
            <a:gdLst/>
            <a:ahLst/>
            <a:cxnLst/>
            <a:rect l="l" t="t" r="r" b="b"/>
            <a:pathLst>
              <a:path w="95707">
                <a:moveTo>
                  <a:pt x="0" y="0"/>
                </a:moveTo>
                <a:lnTo>
                  <a:pt x="957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217966" y="8868572"/>
            <a:ext cx="914" cy="20789"/>
          </a:xfrm>
          <a:custGeom>
            <a:avLst/>
            <a:gdLst/>
            <a:ahLst/>
            <a:cxnLst/>
            <a:rect l="l" t="t" r="r" b="b"/>
            <a:pathLst>
              <a:path w="914" h="20789">
                <a:moveTo>
                  <a:pt x="0" y="20789"/>
                </a:moveTo>
                <a:lnTo>
                  <a:pt x="914" y="1036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219101" y="8870842"/>
            <a:ext cx="1282" cy="8089"/>
          </a:xfrm>
          <a:custGeom>
            <a:avLst/>
            <a:gdLst/>
            <a:ahLst/>
            <a:cxnLst/>
            <a:rect l="l" t="t" r="r" b="b"/>
            <a:pathLst>
              <a:path w="1282" h="8089">
                <a:moveTo>
                  <a:pt x="0" y="0"/>
                </a:moveTo>
                <a:lnTo>
                  <a:pt x="1282" y="80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1960699" y="9183743"/>
            <a:ext cx="6350" cy="35991"/>
          </a:xfrm>
          <a:custGeom>
            <a:avLst/>
            <a:gdLst/>
            <a:ahLst/>
            <a:cxnLst/>
            <a:rect l="l" t="t" r="r" b="b"/>
            <a:pathLst>
              <a:path w="6350" h="35991">
                <a:moveTo>
                  <a:pt x="0" y="35991"/>
                </a:moveTo>
                <a:lnTo>
                  <a:pt x="3251" y="28879"/>
                </a:lnTo>
                <a:lnTo>
                  <a:pt x="3403" y="28435"/>
                </a:lnTo>
                <a:lnTo>
                  <a:pt x="5219" y="20802"/>
                </a:lnTo>
                <a:lnTo>
                  <a:pt x="6350" y="15951"/>
                </a:lnTo>
                <a:lnTo>
                  <a:pt x="6045" y="15506"/>
                </a:lnTo>
                <a:lnTo>
                  <a:pt x="6045" y="10439"/>
                </a:lnTo>
                <a:lnTo>
                  <a:pt x="6045" y="5295"/>
                </a:lnTo>
                <a:lnTo>
                  <a:pt x="6045" y="5067"/>
                </a:lnTo>
                <a:lnTo>
                  <a:pt x="521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140094" y="9248990"/>
            <a:ext cx="45440" cy="7937"/>
          </a:xfrm>
          <a:custGeom>
            <a:avLst/>
            <a:gdLst/>
            <a:ahLst/>
            <a:cxnLst/>
            <a:rect l="l" t="t" r="r" b="b"/>
            <a:pathLst>
              <a:path w="45440" h="7937">
                <a:moveTo>
                  <a:pt x="45440" y="0"/>
                </a:moveTo>
                <a:lnTo>
                  <a:pt x="43624" y="1663"/>
                </a:lnTo>
                <a:lnTo>
                  <a:pt x="43319" y="1892"/>
                </a:lnTo>
                <a:lnTo>
                  <a:pt x="41059" y="2870"/>
                </a:lnTo>
                <a:lnTo>
                  <a:pt x="36525" y="4838"/>
                </a:lnTo>
                <a:lnTo>
                  <a:pt x="36372" y="4914"/>
                </a:lnTo>
                <a:lnTo>
                  <a:pt x="31534" y="6197"/>
                </a:lnTo>
                <a:lnTo>
                  <a:pt x="26390" y="7480"/>
                </a:lnTo>
                <a:lnTo>
                  <a:pt x="26009" y="7937"/>
                </a:lnTo>
                <a:lnTo>
                  <a:pt x="20942" y="7937"/>
                </a:lnTo>
                <a:lnTo>
                  <a:pt x="10668" y="7937"/>
                </a:lnTo>
                <a:lnTo>
                  <a:pt x="10134" y="7937"/>
                </a:lnTo>
                <a:lnTo>
                  <a:pt x="0" y="6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140099" y="9131280"/>
            <a:ext cx="45440" cy="8013"/>
          </a:xfrm>
          <a:custGeom>
            <a:avLst/>
            <a:gdLst/>
            <a:ahLst/>
            <a:cxnLst/>
            <a:rect l="l" t="t" r="r" b="b"/>
            <a:pathLst>
              <a:path w="45440" h="8013">
                <a:moveTo>
                  <a:pt x="0" y="1816"/>
                </a:moveTo>
                <a:lnTo>
                  <a:pt x="10134" y="76"/>
                </a:lnTo>
                <a:lnTo>
                  <a:pt x="10655" y="0"/>
                </a:lnTo>
                <a:lnTo>
                  <a:pt x="20942" y="0"/>
                </a:lnTo>
                <a:lnTo>
                  <a:pt x="26009" y="0"/>
                </a:lnTo>
                <a:lnTo>
                  <a:pt x="26390" y="533"/>
                </a:lnTo>
                <a:lnTo>
                  <a:pt x="31521" y="1816"/>
                </a:lnTo>
                <a:lnTo>
                  <a:pt x="36283" y="3022"/>
                </a:lnTo>
                <a:lnTo>
                  <a:pt x="36512" y="3098"/>
                </a:lnTo>
                <a:lnTo>
                  <a:pt x="41046" y="5143"/>
                </a:lnTo>
                <a:lnTo>
                  <a:pt x="43319" y="6121"/>
                </a:lnTo>
                <a:lnTo>
                  <a:pt x="43624" y="6350"/>
                </a:lnTo>
                <a:lnTo>
                  <a:pt x="4544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1738279" y="9266762"/>
            <a:ext cx="12103" cy="20408"/>
          </a:xfrm>
          <a:custGeom>
            <a:avLst/>
            <a:gdLst/>
            <a:ahLst/>
            <a:cxnLst/>
            <a:rect l="l" t="t" r="r" b="b"/>
            <a:pathLst>
              <a:path w="12103" h="20408">
                <a:moveTo>
                  <a:pt x="7188" y="20408"/>
                </a:moveTo>
                <a:lnTo>
                  <a:pt x="12103" y="20408"/>
                </a:lnTo>
                <a:lnTo>
                  <a:pt x="0" y="20408"/>
                </a:lnTo>
                <a:lnTo>
                  <a:pt x="0" y="0"/>
                </a:lnTo>
                <a:lnTo>
                  <a:pt x="0" y="204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1738284" y="9245887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1738284" y="9153588"/>
            <a:ext cx="0" cy="92303"/>
          </a:xfrm>
          <a:custGeom>
            <a:avLst/>
            <a:gdLst/>
            <a:ahLst/>
            <a:cxnLst/>
            <a:rect l="l" t="t" r="r" b="b"/>
            <a:pathLst>
              <a:path h="92303">
                <a:moveTo>
                  <a:pt x="0" y="923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1738208" y="9115031"/>
            <a:ext cx="76" cy="130860"/>
          </a:xfrm>
          <a:custGeom>
            <a:avLst/>
            <a:gdLst/>
            <a:ahLst/>
            <a:cxnLst/>
            <a:rect l="l" t="t" r="r" b="b"/>
            <a:pathLst>
              <a:path w="76" h="130860">
                <a:moveTo>
                  <a:pt x="76" y="130860"/>
                </a:moveTo>
                <a:lnTo>
                  <a:pt x="0" y="0"/>
                </a:ln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1738208" y="9109208"/>
            <a:ext cx="76" cy="49441"/>
          </a:xfrm>
          <a:custGeom>
            <a:avLst/>
            <a:gdLst/>
            <a:ahLst/>
            <a:cxnLst/>
            <a:rect l="l" t="t" r="r" b="b"/>
            <a:pathLst>
              <a:path w="76" h="49441">
                <a:moveTo>
                  <a:pt x="76" y="4944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1738208" y="9109210"/>
            <a:ext cx="0" cy="14058"/>
          </a:xfrm>
          <a:custGeom>
            <a:avLst/>
            <a:gdLst/>
            <a:ahLst/>
            <a:cxnLst/>
            <a:rect l="l" t="t" r="r" b="b"/>
            <a:pathLst>
              <a:path h="14058">
                <a:moveTo>
                  <a:pt x="0" y="140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1738205" y="9101194"/>
            <a:ext cx="248348" cy="13830"/>
          </a:xfrm>
          <a:custGeom>
            <a:avLst/>
            <a:gdLst/>
            <a:ahLst/>
            <a:cxnLst/>
            <a:rect l="l" t="t" r="r" b="b"/>
            <a:pathLst>
              <a:path w="248348" h="13830">
                <a:moveTo>
                  <a:pt x="248348" y="0"/>
                </a:moveTo>
                <a:lnTo>
                  <a:pt x="0" y="0"/>
                </a:lnTo>
                <a:lnTo>
                  <a:pt x="0" y="13830"/>
                </a:lnTo>
                <a:lnTo>
                  <a:pt x="0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1745467" y="9287094"/>
            <a:ext cx="241084" cy="76"/>
          </a:xfrm>
          <a:custGeom>
            <a:avLst/>
            <a:gdLst/>
            <a:ahLst/>
            <a:cxnLst/>
            <a:rect l="l" t="t" r="r" b="b"/>
            <a:pathLst>
              <a:path w="241084" h="76">
                <a:moveTo>
                  <a:pt x="0" y="76"/>
                </a:moveTo>
                <a:lnTo>
                  <a:pt x="48463" y="76"/>
                </a:lnTo>
                <a:lnTo>
                  <a:pt x="4914" y="76"/>
                </a:lnTo>
                <a:lnTo>
                  <a:pt x="13690" y="76"/>
                </a:lnTo>
                <a:lnTo>
                  <a:pt x="24108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785081" y="9101194"/>
            <a:ext cx="8839" cy="0"/>
          </a:xfrm>
          <a:custGeom>
            <a:avLst/>
            <a:gdLst/>
            <a:ahLst/>
            <a:cxnLst/>
            <a:rect l="l" t="t" r="r" b="b"/>
            <a:pathLst>
              <a:path w="8839">
                <a:moveTo>
                  <a:pt x="0" y="0"/>
                </a:moveTo>
                <a:lnTo>
                  <a:pt x="8839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793927" y="9287094"/>
            <a:ext cx="192633" cy="76"/>
          </a:xfrm>
          <a:custGeom>
            <a:avLst/>
            <a:gdLst/>
            <a:ahLst/>
            <a:cxnLst/>
            <a:rect l="l" t="t" r="r" b="b"/>
            <a:pathLst>
              <a:path w="192633" h="76">
                <a:moveTo>
                  <a:pt x="0" y="76"/>
                </a:moveTo>
                <a:lnTo>
                  <a:pt x="192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793921" y="9101194"/>
            <a:ext cx="144551" cy="0"/>
          </a:xfrm>
          <a:custGeom>
            <a:avLst/>
            <a:gdLst/>
            <a:ahLst/>
            <a:cxnLst/>
            <a:rect l="l" t="t" r="r" b="b"/>
            <a:pathLst>
              <a:path w="144551">
                <a:moveTo>
                  <a:pt x="144551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818199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9296" y="127622"/>
                </a:lnTo>
                <a:lnTo>
                  <a:pt x="26835" y="150152"/>
                </a:lnTo>
                <a:lnTo>
                  <a:pt x="50723" y="165798"/>
                </a:lnTo>
                <a:lnTo>
                  <a:pt x="78397" y="172758"/>
                </a:lnTo>
                <a:lnTo>
                  <a:pt x="106819" y="170408"/>
                </a:lnTo>
                <a:lnTo>
                  <a:pt x="132905" y="158915"/>
                </a:lnTo>
                <a:lnTo>
                  <a:pt x="153911" y="139636"/>
                </a:lnTo>
                <a:lnTo>
                  <a:pt x="167525" y="114541"/>
                </a:lnTo>
                <a:lnTo>
                  <a:pt x="172211" y="86347"/>
                </a:lnTo>
                <a:lnTo>
                  <a:pt x="167525" y="58216"/>
                </a:lnTo>
                <a:lnTo>
                  <a:pt x="153911" y="33121"/>
                </a:lnTo>
                <a:lnTo>
                  <a:pt x="132905" y="13843"/>
                </a:lnTo>
                <a:lnTo>
                  <a:pt x="132372" y="13614"/>
                </a:lnTo>
                <a:lnTo>
                  <a:pt x="106819" y="2349"/>
                </a:lnTo>
                <a:lnTo>
                  <a:pt x="78308" y="0"/>
                </a:lnTo>
                <a:lnTo>
                  <a:pt x="50723" y="7035"/>
                </a:lnTo>
                <a:lnTo>
                  <a:pt x="26835" y="22606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34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822874" y="9112457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5905" y="112267"/>
                </a:moveTo>
                <a:lnTo>
                  <a:pt x="0" y="95186"/>
                </a:lnTo>
                <a:lnTo>
                  <a:pt x="0" y="68198"/>
                </a:lnTo>
                <a:lnTo>
                  <a:pt x="8775" y="42710"/>
                </a:lnTo>
                <a:lnTo>
                  <a:pt x="25336" y="21399"/>
                </a:lnTo>
                <a:lnTo>
                  <a:pt x="47942" y="6654"/>
                </a:lnTo>
                <a:lnTo>
                  <a:pt x="74091" y="0"/>
                </a:lnTo>
                <a:lnTo>
                  <a:pt x="100939" y="2273"/>
                </a:lnTo>
                <a:lnTo>
                  <a:pt x="125653" y="13080"/>
                </a:lnTo>
                <a:lnTo>
                  <a:pt x="145542" y="31368"/>
                </a:lnTo>
                <a:lnTo>
                  <a:pt x="158318" y="55105"/>
                </a:lnTo>
                <a:lnTo>
                  <a:pt x="162775" y="81648"/>
                </a:lnTo>
                <a:lnTo>
                  <a:pt x="158394" y="108254"/>
                </a:lnTo>
                <a:lnTo>
                  <a:pt x="145542" y="132003"/>
                </a:lnTo>
                <a:lnTo>
                  <a:pt x="125653" y="150291"/>
                </a:lnTo>
                <a:lnTo>
                  <a:pt x="100939" y="161112"/>
                </a:lnTo>
                <a:lnTo>
                  <a:pt x="74091" y="163372"/>
                </a:lnTo>
                <a:lnTo>
                  <a:pt x="47942" y="156717"/>
                </a:lnTo>
                <a:lnTo>
                  <a:pt x="25336" y="141973"/>
                </a:lnTo>
                <a:lnTo>
                  <a:pt x="8775" y="120738"/>
                </a:lnTo>
                <a:lnTo>
                  <a:pt x="5905" y="1122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836860" y="9193583"/>
            <a:ext cx="78930" cy="68110"/>
          </a:xfrm>
          <a:custGeom>
            <a:avLst/>
            <a:gdLst/>
            <a:ahLst/>
            <a:cxnLst/>
            <a:rect l="l" t="t" r="r" b="b"/>
            <a:pathLst>
              <a:path w="78930" h="68110">
                <a:moveTo>
                  <a:pt x="7264" y="32804"/>
                </a:moveTo>
                <a:lnTo>
                  <a:pt x="0" y="11709"/>
                </a:lnTo>
                <a:lnTo>
                  <a:pt x="0" y="0"/>
                </a:lnTo>
                <a:lnTo>
                  <a:pt x="0" y="11709"/>
                </a:lnTo>
                <a:lnTo>
                  <a:pt x="7264" y="32804"/>
                </a:lnTo>
                <a:lnTo>
                  <a:pt x="20942" y="50419"/>
                </a:lnTo>
                <a:lnTo>
                  <a:pt x="39624" y="62585"/>
                </a:lnTo>
                <a:lnTo>
                  <a:pt x="61239" y="68110"/>
                </a:lnTo>
                <a:lnTo>
                  <a:pt x="78930" y="66675"/>
                </a:lnTo>
                <a:lnTo>
                  <a:pt x="61239" y="68110"/>
                </a:lnTo>
                <a:lnTo>
                  <a:pt x="53530" y="661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836867" y="9126592"/>
            <a:ext cx="134645" cy="133667"/>
          </a:xfrm>
          <a:custGeom>
            <a:avLst/>
            <a:gdLst/>
            <a:ahLst/>
            <a:cxnLst/>
            <a:rect l="l" t="t" r="r" b="b"/>
            <a:pathLst>
              <a:path w="134645" h="133667">
                <a:moveTo>
                  <a:pt x="0" y="75679"/>
                </a:moveTo>
                <a:lnTo>
                  <a:pt x="0" y="56400"/>
                </a:lnTo>
                <a:lnTo>
                  <a:pt x="7264" y="35306"/>
                </a:lnTo>
                <a:lnTo>
                  <a:pt x="20942" y="17691"/>
                </a:lnTo>
                <a:lnTo>
                  <a:pt x="39611" y="5524"/>
                </a:lnTo>
                <a:lnTo>
                  <a:pt x="61239" y="0"/>
                </a:lnTo>
                <a:lnTo>
                  <a:pt x="70231" y="762"/>
                </a:lnTo>
                <a:lnTo>
                  <a:pt x="83464" y="1892"/>
                </a:lnTo>
                <a:lnTo>
                  <a:pt x="103873" y="10820"/>
                </a:lnTo>
                <a:lnTo>
                  <a:pt x="120281" y="25933"/>
                </a:lnTo>
                <a:lnTo>
                  <a:pt x="130937" y="45516"/>
                </a:lnTo>
                <a:lnTo>
                  <a:pt x="134645" y="67589"/>
                </a:lnTo>
                <a:lnTo>
                  <a:pt x="130937" y="89585"/>
                </a:lnTo>
                <a:lnTo>
                  <a:pt x="120357" y="109169"/>
                </a:lnTo>
                <a:lnTo>
                  <a:pt x="103949" y="124294"/>
                </a:lnTo>
                <a:lnTo>
                  <a:pt x="83464" y="133210"/>
                </a:lnTo>
                <a:lnTo>
                  <a:pt x="78930" y="1336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836867" y="9167416"/>
            <a:ext cx="5372" cy="26162"/>
          </a:xfrm>
          <a:custGeom>
            <a:avLst/>
            <a:gdLst/>
            <a:ahLst/>
            <a:cxnLst/>
            <a:rect l="l" t="t" r="r" b="b"/>
            <a:pathLst>
              <a:path w="5372" h="26161">
                <a:moveTo>
                  <a:pt x="0" y="26162"/>
                </a:moveTo>
                <a:lnTo>
                  <a:pt x="0" y="15582"/>
                </a:lnTo>
                <a:lnTo>
                  <a:pt x="5372" y="0"/>
                </a:lnTo>
                <a:lnTo>
                  <a:pt x="2349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840651" y="9131354"/>
            <a:ext cx="78841" cy="125653"/>
          </a:xfrm>
          <a:custGeom>
            <a:avLst/>
            <a:gdLst/>
            <a:ahLst/>
            <a:cxnLst/>
            <a:rect l="l" t="t" r="r" b="b"/>
            <a:pathLst>
              <a:path w="78841" h="125653">
                <a:moveTo>
                  <a:pt x="47320" y="123837"/>
                </a:moveTo>
                <a:lnTo>
                  <a:pt x="28574" y="115595"/>
                </a:lnTo>
                <a:lnTo>
                  <a:pt x="13296" y="101536"/>
                </a:lnTo>
                <a:lnTo>
                  <a:pt x="3479" y="83235"/>
                </a:lnTo>
                <a:lnTo>
                  <a:pt x="0" y="62826"/>
                </a:lnTo>
                <a:lnTo>
                  <a:pt x="3479" y="42341"/>
                </a:lnTo>
                <a:lnTo>
                  <a:pt x="13296" y="24117"/>
                </a:lnTo>
                <a:lnTo>
                  <a:pt x="28574" y="10058"/>
                </a:lnTo>
                <a:lnTo>
                  <a:pt x="47320" y="1816"/>
                </a:lnTo>
                <a:lnTo>
                  <a:pt x="47320" y="123837"/>
                </a:lnTo>
                <a:lnTo>
                  <a:pt x="68262" y="125653"/>
                </a:lnTo>
                <a:lnTo>
                  <a:pt x="78841" y="123837"/>
                </a:lnTo>
                <a:lnTo>
                  <a:pt x="78841" y="1739"/>
                </a:lnTo>
                <a:lnTo>
                  <a:pt x="68262" y="0"/>
                </a:lnTo>
                <a:lnTo>
                  <a:pt x="47624" y="1663"/>
                </a:lnTo>
                <a:lnTo>
                  <a:pt x="47320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838834" y="9211035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842235" y="9156002"/>
            <a:ext cx="6502" cy="11417"/>
          </a:xfrm>
          <a:custGeom>
            <a:avLst/>
            <a:gdLst/>
            <a:ahLst/>
            <a:cxnLst/>
            <a:rect l="l" t="t" r="r" b="b"/>
            <a:pathLst>
              <a:path w="6502" h="11417">
                <a:moveTo>
                  <a:pt x="6502" y="0"/>
                </a:moveTo>
                <a:lnTo>
                  <a:pt x="1892" y="5892"/>
                </a:lnTo>
                <a:lnTo>
                  <a:pt x="0" y="114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854861" y="9287094"/>
            <a:ext cx="131699" cy="76"/>
          </a:xfrm>
          <a:custGeom>
            <a:avLst/>
            <a:gdLst/>
            <a:ahLst/>
            <a:cxnLst/>
            <a:rect l="l" t="t" r="r" b="b"/>
            <a:pathLst>
              <a:path w="131699" h="76">
                <a:moveTo>
                  <a:pt x="0" y="76"/>
                </a:moveTo>
                <a:lnTo>
                  <a:pt x="13169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846620" y="9156007"/>
            <a:ext cx="2120" cy="2641"/>
          </a:xfrm>
          <a:custGeom>
            <a:avLst/>
            <a:gdLst/>
            <a:ahLst/>
            <a:cxnLst/>
            <a:rect l="l" t="t" r="r" b="b"/>
            <a:pathLst>
              <a:path w="2120" h="2641">
                <a:moveTo>
                  <a:pt x="0" y="2641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868617" y="9128791"/>
            <a:ext cx="21018" cy="8458"/>
          </a:xfrm>
          <a:custGeom>
            <a:avLst/>
            <a:gdLst/>
            <a:ahLst/>
            <a:cxnLst/>
            <a:rect l="l" t="t" r="r" b="b"/>
            <a:pathLst>
              <a:path w="21018" h="8458">
                <a:moveTo>
                  <a:pt x="3632" y="6045"/>
                </a:moveTo>
                <a:lnTo>
                  <a:pt x="0" y="8458"/>
                </a:lnTo>
                <a:lnTo>
                  <a:pt x="7861" y="3327"/>
                </a:lnTo>
                <a:lnTo>
                  <a:pt x="21018" y="0"/>
                </a:lnTo>
                <a:lnTo>
                  <a:pt x="12331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890395" y="9259724"/>
            <a:ext cx="7708" cy="1968"/>
          </a:xfrm>
          <a:custGeom>
            <a:avLst/>
            <a:gdLst/>
            <a:ahLst/>
            <a:cxnLst/>
            <a:rect l="l" t="t" r="r" b="b"/>
            <a:pathLst>
              <a:path w="7708" h="1968">
                <a:moveTo>
                  <a:pt x="770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889636" y="9126592"/>
            <a:ext cx="26162" cy="2197"/>
          </a:xfrm>
          <a:custGeom>
            <a:avLst/>
            <a:gdLst/>
            <a:ahLst/>
            <a:cxnLst/>
            <a:rect l="l" t="t" r="r" b="b"/>
            <a:pathLst>
              <a:path w="26162" h="2197">
                <a:moveTo>
                  <a:pt x="0" y="2197"/>
                </a:moveTo>
                <a:lnTo>
                  <a:pt x="8470" y="0"/>
                </a:lnTo>
                <a:lnTo>
                  <a:pt x="26162" y="1511"/>
                </a:lnTo>
                <a:lnTo>
                  <a:pt x="1746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907099" y="9257610"/>
            <a:ext cx="18376" cy="3327"/>
          </a:xfrm>
          <a:custGeom>
            <a:avLst/>
            <a:gdLst/>
            <a:ahLst/>
            <a:cxnLst/>
            <a:rect l="l" t="t" r="r" b="b"/>
            <a:pathLst>
              <a:path w="18376" h="3327">
                <a:moveTo>
                  <a:pt x="0" y="3327"/>
                </a:moveTo>
                <a:lnTo>
                  <a:pt x="13233" y="2197"/>
                </a:lnTo>
                <a:lnTo>
                  <a:pt x="183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919499" y="9243698"/>
            <a:ext cx="22072" cy="11493"/>
          </a:xfrm>
          <a:custGeom>
            <a:avLst/>
            <a:gdLst/>
            <a:ahLst/>
            <a:cxnLst/>
            <a:rect l="l" t="t" r="r" b="b"/>
            <a:pathLst>
              <a:path w="22072" h="11493">
                <a:moveTo>
                  <a:pt x="22072" y="0"/>
                </a:moveTo>
                <a:lnTo>
                  <a:pt x="9524" y="8166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919499" y="9133097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525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1915798" y="9128111"/>
            <a:ext cx="17386" cy="5969"/>
          </a:xfrm>
          <a:custGeom>
            <a:avLst/>
            <a:gdLst/>
            <a:ahLst/>
            <a:cxnLst/>
            <a:rect l="l" t="t" r="r" b="b"/>
            <a:pathLst>
              <a:path w="17386" h="5969">
                <a:moveTo>
                  <a:pt x="13754" y="4381"/>
                </a:moveTo>
                <a:lnTo>
                  <a:pt x="17386" y="5968"/>
                </a:lnTo>
                <a:lnTo>
                  <a:pt x="4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1933181" y="9134081"/>
            <a:ext cx="7556" cy="3327"/>
          </a:xfrm>
          <a:custGeom>
            <a:avLst/>
            <a:gdLst/>
            <a:ahLst/>
            <a:cxnLst/>
            <a:rect l="l" t="t" r="r" b="b"/>
            <a:pathLst>
              <a:path w="7556" h="3327">
                <a:moveTo>
                  <a:pt x="0" y="0"/>
                </a:moveTo>
                <a:lnTo>
                  <a:pt x="7556" y="3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1924486" y="9134836"/>
            <a:ext cx="228" cy="76"/>
          </a:xfrm>
          <a:custGeom>
            <a:avLst/>
            <a:gdLst/>
            <a:ahLst/>
            <a:cxnLst/>
            <a:rect l="l" t="t" r="r" b="b"/>
            <a:pathLst>
              <a:path w="228" h="76">
                <a:moveTo>
                  <a:pt x="0" y="0"/>
                </a:moveTo>
                <a:lnTo>
                  <a:pt x="228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1938171" y="9228429"/>
            <a:ext cx="17614" cy="17462"/>
          </a:xfrm>
          <a:custGeom>
            <a:avLst/>
            <a:gdLst/>
            <a:ahLst/>
            <a:cxnLst/>
            <a:rect l="l" t="t" r="r" b="b"/>
            <a:pathLst>
              <a:path w="17614" h="17462">
                <a:moveTo>
                  <a:pt x="0" y="17462"/>
                </a:moveTo>
                <a:lnTo>
                  <a:pt x="8242" y="12090"/>
                </a:lnTo>
                <a:lnTo>
                  <a:pt x="17614" y="0"/>
                </a:lnTo>
                <a:lnTo>
                  <a:pt x="16256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1940741" y="9137407"/>
            <a:ext cx="9829" cy="9067"/>
          </a:xfrm>
          <a:custGeom>
            <a:avLst/>
            <a:gdLst/>
            <a:ahLst/>
            <a:cxnLst/>
            <a:rect l="l" t="t" r="r" b="b"/>
            <a:pathLst>
              <a:path w="9829" h="9067">
                <a:moveTo>
                  <a:pt x="0" y="0"/>
                </a:moveTo>
                <a:lnTo>
                  <a:pt x="9829" y="9067"/>
                </a:lnTo>
                <a:lnTo>
                  <a:pt x="4165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1936358" y="9141261"/>
            <a:ext cx="26606" cy="33947"/>
          </a:xfrm>
          <a:custGeom>
            <a:avLst/>
            <a:gdLst/>
            <a:ahLst/>
            <a:cxnLst/>
            <a:rect l="l" t="t" r="r" b="b"/>
            <a:pathLst>
              <a:path w="26606" h="33947">
                <a:moveTo>
                  <a:pt x="0" y="0"/>
                </a:moveTo>
                <a:lnTo>
                  <a:pt x="10058" y="6502"/>
                </a:lnTo>
                <a:lnTo>
                  <a:pt x="22834" y="22910"/>
                </a:lnTo>
                <a:lnTo>
                  <a:pt x="26606" y="339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1955786" y="9212553"/>
            <a:ext cx="7327" cy="15875"/>
          </a:xfrm>
          <a:custGeom>
            <a:avLst/>
            <a:gdLst/>
            <a:ahLst/>
            <a:cxnLst/>
            <a:rect l="l" t="t" r="r" b="b"/>
            <a:pathLst>
              <a:path w="7327" h="15875">
                <a:moveTo>
                  <a:pt x="0" y="15875"/>
                </a:moveTo>
                <a:lnTo>
                  <a:pt x="3403" y="11569"/>
                </a:lnTo>
                <a:lnTo>
                  <a:pt x="7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1952988" y="9156230"/>
            <a:ext cx="1892" cy="2413"/>
          </a:xfrm>
          <a:custGeom>
            <a:avLst/>
            <a:gdLst/>
            <a:ahLst/>
            <a:cxnLst/>
            <a:rect l="l" t="t" r="r" b="b"/>
            <a:pathLst>
              <a:path w="1892" h="2413">
                <a:moveTo>
                  <a:pt x="0" y="0"/>
                </a:moveTo>
                <a:lnTo>
                  <a:pt x="1892" y="2413"/>
                </a:lnTo>
                <a:lnTo>
                  <a:pt x="151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1950571" y="9146477"/>
            <a:ext cx="381" cy="304"/>
          </a:xfrm>
          <a:custGeom>
            <a:avLst/>
            <a:gdLst/>
            <a:ahLst/>
            <a:cxnLst/>
            <a:rect l="l" t="t" r="r" b="b"/>
            <a:pathLst>
              <a:path w="381" h="304">
                <a:moveTo>
                  <a:pt x="0" y="0"/>
                </a:moveTo>
                <a:lnTo>
                  <a:pt x="38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1965916" y="9183748"/>
            <a:ext cx="0" cy="20789"/>
          </a:xfrm>
          <a:custGeom>
            <a:avLst/>
            <a:gdLst/>
            <a:ahLst/>
            <a:cxnLst/>
            <a:rect l="l" t="t" r="r" b="b"/>
            <a:pathLst>
              <a:path h="20789">
                <a:moveTo>
                  <a:pt x="0" y="0"/>
                </a:moveTo>
                <a:lnTo>
                  <a:pt x="0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1964551" y="9204540"/>
            <a:ext cx="5219" cy="17691"/>
          </a:xfrm>
          <a:custGeom>
            <a:avLst/>
            <a:gdLst/>
            <a:ahLst/>
            <a:cxnLst/>
            <a:rect l="l" t="t" r="r" b="b"/>
            <a:pathLst>
              <a:path w="5219" h="17691">
                <a:moveTo>
                  <a:pt x="5219" y="0"/>
                </a:moveTo>
                <a:lnTo>
                  <a:pt x="3251" y="11645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1964557" y="9219735"/>
            <a:ext cx="1282" cy="2501"/>
          </a:xfrm>
          <a:custGeom>
            <a:avLst/>
            <a:gdLst/>
            <a:ahLst/>
            <a:cxnLst/>
            <a:rect l="l" t="t" r="r" b="b"/>
            <a:pathLst>
              <a:path w="1282" h="2501">
                <a:moveTo>
                  <a:pt x="1282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1966520" y="9191609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1960252" y="9167416"/>
            <a:ext cx="5664" cy="16332"/>
          </a:xfrm>
          <a:custGeom>
            <a:avLst/>
            <a:gdLst/>
            <a:ahLst/>
            <a:cxnLst/>
            <a:rect l="l" t="t" r="r" b="b"/>
            <a:pathLst>
              <a:path w="5664" h="16332">
                <a:moveTo>
                  <a:pt x="5664" y="16332"/>
                </a:moveTo>
                <a:lnTo>
                  <a:pt x="0" y="0"/>
                </a:lnTo>
                <a:lnTo>
                  <a:pt x="444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1968638" y="9204538"/>
            <a:ext cx="1130" cy="6502"/>
          </a:xfrm>
          <a:custGeom>
            <a:avLst/>
            <a:gdLst/>
            <a:ahLst/>
            <a:cxnLst/>
            <a:rect l="l" t="t" r="r" b="b"/>
            <a:pathLst>
              <a:path w="1130" h="6502">
                <a:moveTo>
                  <a:pt x="0" y="6502"/>
                </a:move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070324" y="9107764"/>
            <a:ext cx="172212" cy="172758"/>
          </a:xfrm>
          <a:custGeom>
            <a:avLst/>
            <a:gdLst/>
            <a:ahLst/>
            <a:cxnLst/>
            <a:rect l="l" t="t" r="r" b="b"/>
            <a:pathLst>
              <a:path w="172212" h="172758">
                <a:moveTo>
                  <a:pt x="901" y="103276"/>
                </a:moveTo>
                <a:lnTo>
                  <a:pt x="63" y="100634"/>
                </a:lnTo>
                <a:lnTo>
                  <a:pt x="0" y="72123"/>
                </a:lnTo>
                <a:lnTo>
                  <a:pt x="9296" y="45135"/>
                </a:lnTo>
                <a:lnTo>
                  <a:pt x="26835" y="22606"/>
                </a:lnTo>
                <a:lnTo>
                  <a:pt x="50723" y="6959"/>
                </a:lnTo>
                <a:lnTo>
                  <a:pt x="78397" y="0"/>
                </a:lnTo>
                <a:lnTo>
                  <a:pt x="106819" y="2349"/>
                </a:lnTo>
                <a:lnTo>
                  <a:pt x="132905" y="13766"/>
                </a:lnTo>
                <a:lnTo>
                  <a:pt x="153923" y="33121"/>
                </a:lnTo>
                <a:lnTo>
                  <a:pt x="167525" y="58216"/>
                </a:lnTo>
                <a:lnTo>
                  <a:pt x="172211" y="86347"/>
                </a:lnTo>
                <a:lnTo>
                  <a:pt x="167525" y="114465"/>
                </a:lnTo>
                <a:lnTo>
                  <a:pt x="153923" y="139560"/>
                </a:lnTo>
                <a:lnTo>
                  <a:pt x="132905" y="158915"/>
                </a:lnTo>
                <a:lnTo>
                  <a:pt x="106819" y="170408"/>
                </a:lnTo>
                <a:lnTo>
                  <a:pt x="78397" y="172758"/>
                </a:lnTo>
                <a:lnTo>
                  <a:pt x="50723" y="165722"/>
                </a:lnTo>
                <a:lnTo>
                  <a:pt x="26835" y="150152"/>
                </a:lnTo>
                <a:lnTo>
                  <a:pt x="9296" y="127622"/>
                </a:lnTo>
                <a:lnTo>
                  <a:pt x="901" y="1032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074326" y="9287094"/>
            <a:ext cx="233083" cy="0"/>
          </a:xfrm>
          <a:custGeom>
            <a:avLst/>
            <a:gdLst/>
            <a:ahLst/>
            <a:cxnLst/>
            <a:rect l="l" t="t" r="r" b="b"/>
            <a:pathLst>
              <a:path w="233083">
                <a:moveTo>
                  <a:pt x="0" y="0"/>
                </a:moveTo>
                <a:lnTo>
                  <a:pt x="137363" y="0"/>
                </a:lnTo>
                <a:lnTo>
                  <a:pt x="0" y="0"/>
                </a:lnTo>
                <a:lnTo>
                  <a:pt x="179247" y="0"/>
                </a:lnTo>
                <a:lnTo>
                  <a:pt x="233083" y="0"/>
                </a:lnTo>
                <a:lnTo>
                  <a:pt x="1373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075009" y="9112451"/>
            <a:ext cx="162763" cy="163372"/>
          </a:xfrm>
          <a:custGeom>
            <a:avLst/>
            <a:gdLst/>
            <a:ahLst/>
            <a:cxnLst/>
            <a:rect l="l" t="t" r="r" b="b"/>
            <a:pathLst>
              <a:path w="162763" h="163372">
                <a:moveTo>
                  <a:pt x="6121" y="112953"/>
                </a:moveTo>
                <a:lnTo>
                  <a:pt x="0" y="95186"/>
                </a:lnTo>
                <a:lnTo>
                  <a:pt x="0" y="68199"/>
                </a:lnTo>
                <a:lnTo>
                  <a:pt x="8762" y="42646"/>
                </a:lnTo>
                <a:lnTo>
                  <a:pt x="25323" y="21399"/>
                </a:lnTo>
                <a:lnTo>
                  <a:pt x="47929" y="6654"/>
                </a:lnTo>
                <a:lnTo>
                  <a:pt x="74079" y="0"/>
                </a:lnTo>
                <a:lnTo>
                  <a:pt x="100926" y="2197"/>
                </a:lnTo>
                <a:lnTo>
                  <a:pt x="125641" y="13093"/>
                </a:lnTo>
                <a:lnTo>
                  <a:pt x="145529" y="31305"/>
                </a:lnTo>
                <a:lnTo>
                  <a:pt x="158381" y="55041"/>
                </a:lnTo>
                <a:lnTo>
                  <a:pt x="162763" y="81661"/>
                </a:lnTo>
                <a:lnTo>
                  <a:pt x="158381" y="108267"/>
                </a:lnTo>
                <a:lnTo>
                  <a:pt x="145529" y="132003"/>
                </a:lnTo>
                <a:lnTo>
                  <a:pt x="125641" y="150304"/>
                </a:lnTo>
                <a:lnTo>
                  <a:pt x="101003" y="161112"/>
                </a:lnTo>
                <a:lnTo>
                  <a:pt x="74079" y="163372"/>
                </a:lnTo>
                <a:lnTo>
                  <a:pt x="47929" y="156730"/>
                </a:lnTo>
                <a:lnTo>
                  <a:pt x="25323" y="141986"/>
                </a:lnTo>
                <a:lnTo>
                  <a:pt x="8762" y="120662"/>
                </a:lnTo>
                <a:lnTo>
                  <a:pt x="6121" y="1129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074327" y="9101118"/>
            <a:ext cx="233070" cy="76"/>
          </a:xfrm>
          <a:custGeom>
            <a:avLst/>
            <a:gdLst/>
            <a:ahLst/>
            <a:cxnLst/>
            <a:rect l="l" t="t" r="r" b="b"/>
            <a:pathLst>
              <a:path w="233070" h="76">
                <a:moveTo>
                  <a:pt x="228917" y="0"/>
                </a:moveTo>
                <a:lnTo>
                  <a:pt x="233070" y="0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092093" y="9197277"/>
            <a:ext cx="9525" cy="30924"/>
          </a:xfrm>
          <a:custGeom>
            <a:avLst/>
            <a:gdLst/>
            <a:ahLst/>
            <a:cxnLst/>
            <a:rect l="l" t="t" r="r" b="b"/>
            <a:pathLst>
              <a:path w="9525" h="30924">
                <a:moveTo>
                  <a:pt x="9525" y="30924"/>
                </a:moveTo>
                <a:lnTo>
                  <a:pt x="6959" y="27597"/>
                </a:lnTo>
                <a:lnTo>
                  <a:pt x="2197" y="13766"/>
                </a:lnTo>
                <a:lnTo>
                  <a:pt x="5143" y="22453"/>
                </a:lnTo>
                <a:lnTo>
                  <a:pt x="0" y="749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2097234" y="9202272"/>
            <a:ext cx="121869" cy="56248"/>
          </a:xfrm>
          <a:custGeom>
            <a:avLst/>
            <a:gdLst/>
            <a:ahLst/>
            <a:cxnLst/>
            <a:rect l="l" t="t" r="r" b="b"/>
            <a:pathLst>
              <a:path w="121869" h="56248">
                <a:moveTo>
                  <a:pt x="0" y="17462"/>
                </a:moveTo>
                <a:lnTo>
                  <a:pt x="1816" y="22606"/>
                </a:lnTo>
                <a:lnTo>
                  <a:pt x="14897" y="39382"/>
                </a:lnTo>
                <a:lnTo>
                  <a:pt x="32651" y="51028"/>
                </a:lnTo>
                <a:lnTo>
                  <a:pt x="53289" y="56248"/>
                </a:lnTo>
                <a:lnTo>
                  <a:pt x="74460" y="54508"/>
                </a:lnTo>
                <a:lnTo>
                  <a:pt x="93967" y="45961"/>
                </a:lnTo>
                <a:lnTo>
                  <a:pt x="109613" y="31521"/>
                </a:lnTo>
                <a:lnTo>
                  <a:pt x="119748" y="12852"/>
                </a:lnTo>
                <a:lnTo>
                  <a:pt x="121869" y="0"/>
                </a:lnTo>
                <a:lnTo>
                  <a:pt x="119748" y="12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092854" y="9147685"/>
            <a:ext cx="21844" cy="93065"/>
          </a:xfrm>
          <a:custGeom>
            <a:avLst/>
            <a:gdLst/>
            <a:ahLst/>
            <a:cxnLst/>
            <a:rect l="l" t="t" r="r" b="b"/>
            <a:pathLst>
              <a:path w="21843" h="93065">
                <a:moveTo>
                  <a:pt x="21843" y="93065"/>
                </a:moveTo>
                <a:lnTo>
                  <a:pt x="13220" y="85128"/>
                </a:lnTo>
                <a:lnTo>
                  <a:pt x="3390" y="66903"/>
                </a:lnTo>
                <a:lnTo>
                  <a:pt x="0" y="46418"/>
                </a:lnTo>
                <a:lnTo>
                  <a:pt x="3390" y="26009"/>
                </a:lnTo>
                <a:lnTo>
                  <a:pt x="13220" y="7708"/>
                </a:lnTo>
                <a:lnTo>
                  <a:pt x="2161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092093" y="9197281"/>
            <a:ext cx="2197" cy="13754"/>
          </a:xfrm>
          <a:custGeom>
            <a:avLst/>
            <a:gdLst/>
            <a:ahLst/>
            <a:cxnLst/>
            <a:rect l="l" t="t" r="r" b="b"/>
            <a:pathLst>
              <a:path w="2197" h="13754">
                <a:moveTo>
                  <a:pt x="0" y="0"/>
                </a:moveTo>
                <a:lnTo>
                  <a:pt x="0" y="7480"/>
                </a:lnTo>
                <a:lnTo>
                  <a:pt x="2197" y="13754"/>
                </a:lnTo>
                <a:lnTo>
                  <a:pt x="0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092093" y="9129767"/>
            <a:ext cx="67360" cy="72504"/>
          </a:xfrm>
          <a:custGeom>
            <a:avLst/>
            <a:gdLst/>
            <a:ahLst/>
            <a:cxnLst/>
            <a:rect l="l" t="t" r="r" b="b"/>
            <a:pathLst>
              <a:path w="67360" h="72504">
                <a:moveTo>
                  <a:pt x="0" y="72504"/>
                </a:moveTo>
                <a:lnTo>
                  <a:pt x="0" y="53759"/>
                </a:lnTo>
                <a:lnTo>
                  <a:pt x="6946" y="33642"/>
                </a:lnTo>
                <a:lnTo>
                  <a:pt x="19951" y="16865"/>
                </a:lnTo>
                <a:lnTo>
                  <a:pt x="37795" y="5219"/>
                </a:lnTo>
                <a:lnTo>
                  <a:pt x="58432" y="0"/>
                </a:lnTo>
                <a:lnTo>
                  <a:pt x="67360" y="685"/>
                </a:lnTo>
                <a:lnTo>
                  <a:pt x="6350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110841" y="9133095"/>
            <a:ext cx="29260" cy="122097"/>
          </a:xfrm>
          <a:custGeom>
            <a:avLst/>
            <a:gdLst/>
            <a:ahLst/>
            <a:cxnLst/>
            <a:rect l="l" t="t" r="r" b="b"/>
            <a:pathLst>
              <a:path w="29260" h="122097">
                <a:moveTo>
                  <a:pt x="0" y="104101"/>
                </a:moveTo>
                <a:lnTo>
                  <a:pt x="10502" y="113779"/>
                </a:lnTo>
                <a:lnTo>
                  <a:pt x="29260" y="122097"/>
                </a:lnTo>
                <a:lnTo>
                  <a:pt x="29260" y="0"/>
                </a:lnTo>
                <a:lnTo>
                  <a:pt x="10502" y="8242"/>
                </a:lnTo>
                <a:lnTo>
                  <a:pt x="1206" y="168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109561" y="9138391"/>
            <a:ext cx="15036" cy="11493"/>
          </a:xfrm>
          <a:custGeom>
            <a:avLst/>
            <a:gdLst/>
            <a:ahLst/>
            <a:cxnLst/>
            <a:rect l="l" t="t" r="r" b="b"/>
            <a:pathLst>
              <a:path w="15036" h="11493">
                <a:moveTo>
                  <a:pt x="10731" y="2870"/>
                </a:moveTo>
                <a:lnTo>
                  <a:pt x="15036" y="0"/>
                </a:lnTo>
                <a:lnTo>
                  <a:pt x="2489" y="8242"/>
                </a:lnTo>
                <a:lnTo>
                  <a:pt x="0" y="114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124598" y="9132567"/>
            <a:ext cx="14592" cy="5816"/>
          </a:xfrm>
          <a:custGeom>
            <a:avLst/>
            <a:gdLst/>
            <a:ahLst/>
            <a:cxnLst/>
            <a:rect l="l" t="t" r="r" b="b"/>
            <a:pathLst>
              <a:path w="14592" h="5816">
                <a:moveTo>
                  <a:pt x="14592" y="0"/>
                </a:moveTo>
                <a:lnTo>
                  <a:pt x="5295" y="2413"/>
                </a:lnTo>
                <a:lnTo>
                  <a:pt x="0" y="5816"/>
                </a:lnTo>
                <a:lnTo>
                  <a:pt x="5295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133370" y="9132570"/>
            <a:ext cx="5816" cy="1511"/>
          </a:xfrm>
          <a:custGeom>
            <a:avLst/>
            <a:gdLst/>
            <a:ahLst/>
            <a:cxnLst/>
            <a:rect l="l" t="t" r="r" b="b"/>
            <a:pathLst>
              <a:path w="5816" h="1511">
                <a:moveTo>
                  <a:pt x="0" y="1511"/>
                </a:moveTo>
                <a:lnTo>
                  <a:pt x="581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2182209" y="9248987"/>
            <a:ext cx="3327" cy="2197"/>
          </a:xfrm>
          <a:custGeom>
            <a:avLst/>
            <a:gdLst/>
            <a:ahLst/>
            <a:cxnLst/>
            <a:rect l="l" t="t" r="r" b="b"/>
            <a:pathLst>
              <a:path w="3327" h="2197">
                <a:moveTo>
                  <a:pt x="0" y="2197"/>
                </a:moveTo>
                <a:lnTo>
                  <a:pt x="332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2182588" y="9137327"/>
            <a:ext cx="2946" cy="1968"/>
          </a:xfrm>
          <a:custGeom>
            <a:avLst/>
            <a:gdLst/>
            <a:ahLst/>
            <a:cxnLst/>
            <a:rect l="l" t="t" r="r" b="b"/>
            <a:pathLst>
              <a:path w="2946" h="1968">
                <a:moveTo>
                  <a:pt x="2946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2155596" y="9130151"/>
            <a:ext cx="30010" cy="7404"/>
          </a:xfrm>
          <a:custGeom>
            <a:avLst/>
            <a:gdLst/>
            <a:ahLst/>
            <a:cxnLst/>
            <a:rect l="l" t="t" r="r" b="b"/>
            <a:pathLst>
              <a:path w="30010" h="7404">
                <a:moveTo>
                  <a:pt x="16103" y="1358"/>
                </a:moveTo>
                <a:lnTo>
                  <a:pt x="12547" y="1054"/>
                </a:lnTo>
                <a:lnTo>
                  <a:pt x="16103" y="1358"/>
                </a:lnTo>
                <a:lnTo>
                  <a:pt x="30010" y="7404"/>
                </a:lnTo>
                <a:lnTo>
                  <a:pt x="16103" y="1358"/>
                </a:lnTo>
                <a:lnTo>
                  <a:pt x="3860" y="304"/>
                </a:lnTo>
                <a:lnTo>
                  <a:pt x="12547" y="105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2171625" y="9133094"/>
            <a:ext cx="0" cy="122097"/>
          </a:xfrm>
          <a:custGeom>
            <a:avLst/>
            <a:gdLst/>
            <a:ahLst/>
            <a:cxnLst/>
            <a:rect l="l" t="t" r="r" b="b"/>
            <a:pathLst>
              <a:path h="122097">
                <a:moveTo>
                  <a:pt x="0" y="1220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2176840" y="9133776"/>
            <a:ext cx="43624" cy="68491"/>
          </a:xfrm>
          <a:custGeom>
            <a:avLst/>
            <a:gdLst/>
            <a:ahLst/>
            <a:cxnLst/>
            <a:rect l="l" t="t" r="r" b="b"/>
            <a:pathLst>
              <a:path w="43624" h="68491">
                <a:moveTo>
                  <a:pt x="0" y="0"/>
                </a:moveTo>
                <a:lnTo>
                  <a:pt x="14363" y="6273"/>
                </a:lnTo>
                <a:lnTo>
                  <a:pt x="30010" y="20637"/>
                </a:lnTo>
                <a:lnTo>
                  <a:pt x="40144" y="39395"/>
                </a:lnTo>
                <a:lnTo>
                  <a:pt x="43624" y="60325"/>
                </a:lnTo>
                <a:lnTo>
                  <a:pt x="42265" y="684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2185535" y="9139295"/>
            <a:ext cx="32499" cy="109702"/>
          </a:xfrm>
          <a:custGeom>
            <a:avLst/>
            <a:gdLst/>
            <a:ahLst/>
            <a:cxnLst/>
            <a:rect l="l" t="t" r="r" b="b"/>
            <a:pathLst>
              <a:path w="32499" h="109702">
                <a:moveTo>
                  <a:pt x="0" y="0"/>
                </a:moveTo>
                <a:lnTo>
                  <a:pt x="13004" y="8470"/>
                </a:lnTo>
                <a:lnTo>
                  <a:pt x="25780" y="24803"/>
                </a:lnTo>
                <a:lnTo>
                  <a:pt x="32499" y="44450"/>
                </a:lnTo>
                <a:lnTo>
                  <a:pt x="32499" y="65176"/>
                </a:lnTo>
                <a:lnTo>
                  <a:pt x="25780" y="84823"/>
                </a:lnTo>
                <a:lnTo>
                  <a:pt x="13004" y="101231"/>
                </a:lnTo>
                <a:lnTo>
                  <a:pt x="0" y="1097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2191205" y="9238254"/>
            <a:ext cx="10807" cy="9982"/>
          </a:xfrm>
          <a:custGeom>
            <a:avLst/>
            <a:gdLst/>
            <a:ahLst/>
            <a:cxnLst/>
            <a:rect l="l" t="t" r="r" b="b"/>
            <a:pathLst>
              <a:path w="10807" h="9982">
                <a:moveTo>
                  <a:pt x="0" y="9982"/>
                </a:moveTo>
                <a:lnTo>
                  <a:pt x="10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2185610" y="9137558"/>
            <a:ext cx="3784" cy="1663"/>
          </a:xfrm>
          <a:custGeom>
            <a:avLst/>
            <a:gdLst/>
            <a:ahLst/>
            <a:cxnLst/>
            <a:rect l="l" t="t" r="r" b="b"/>
            <a:pathLst>
              <a:path w="3784" h="1663">
                <a:moveTo>
                  <a:pt x="0" y="0"/>
                </a:moveTo>
                <a:lnTo>
                  <a:pt x="378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2194229" y="9238251"/>
            <a:ext cx="7785" cy="7112"/>
          </a:xfrm>
          <a:custGeom>
            <a:avLst/>
            <a:gdLst/>
            <a:ahLst/>
            <a:cxnLst/>
            <a:rect l="l" t="t" r="r" b="b"/>
            <a:pathLst>
              <a:path w="7785" h="7111">
                <a:moveTo>
                  <a:pt x="0" y="7112"/>
                </a:moveTo>
                <a:lnTo>
                  <a:pt x="77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2202997" y="9232136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2717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2201943" y="9149949"/>
            <a:ext cx="11938" cy="17462"/>
          </a:xfrm>
          <a:custGeom>
            <a:avLst/>
            <a:gdLst/>
            <a:ahLst/>
            <a:cxnLst/>
            <a:rect l="l" t="t" r="r" b="b"/>
            <a:pathLst>
              <a:path w="11937" h="17462">
                <a:moveTo>
                  <a:pt x="1054" y="914"/>
                </a:moveTo>
                <a:lnTo>
                  <a:pt x="0" y="0"/>
                </a:lnTo>
                <a:lnTo>
                  <a:pt x="4902" y="4470"/>
                </a:lnTo>
                <a:lnTo>
                  <a:pt x="11937" y="17462"/>
                </a:lnTo>
                <a:lnTo>
                  <a:pt x="7175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2201788" y="9149802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152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2202997" y="9153432"/>
            <a:ext cx="2044" cy="2641"/>
          </a:xfrm>
          <a:custGeom>
            <a:avLst/>
            <a:gdLst/>
            <a:ahLst/>
            <a:cxnLst/>
            <a:rect l="l" t="t" r="r" b="b"/>
            <a:pathLst>
              <a:path w="2044" h="2641">
                <a:moveTo>
                  <a:pt x="0" y="0"/>
                </a:moveTo>
                <a:lnTo>
                  <a:pt x="2044" y="26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2213879" y="9167416"/>
            <a:ext cx="6578" cy="43624"/>
          </a:xfrm>
          <a:custGeom>
            <a:avLst/>
            <a:gdLst/>
            <a:ahLst/>
            <a:cxnLst/>
            <a:rect l="l" t="t" r="r" b="b"/>
            <a:pathLst>
              <a:path w="6578" h="43624">
                <a:moveTo>
                  <a:pt x="3784" y="43624"/>
                </a:moveTo>
                <a:lnTo>
                  <a:pt x="6578" y="26695"/>
                </a:lnTo>
                <a:lnTo>
                  <a:pt x="3098" y="5753"/>
                </a:lnTo>
                <a:lnTo>
                  <a:pt x="0" y="0"/>
                </a:lnTo>
                <a:lnTo>
                  <a:pt x="3098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2218042" y="9183751"/>
            <a:ext cx="838" cy="20713"/>
          </a:xfrm>
          <a:custGeom>
            <a:avLst/>
            <a:gdLst/>
            <a:ahLst/>
            <a:cxnLst/>
            <a:rect l="l" t="t" r="r" b="b"/>
            <a:pathLst>
              <a:path w="838" h="20713">
                <a:moveTo>
                  <a:pt x="0" y="20713"/>
                </a:moveTo>
                <a:lnTo>
                  <a:pt x="838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2215776" y="9209986"/>
            <a:ext cx="381" cy="1054"/>
          </a:xfrm>
          <a:custGeom>
            <a:avLst/>
            <a:gdLst/>
            <a:ahLst/>
            <a:cxnLst/>
            <a:rect l="l" t="t" r="r" b="b"/>
            <a:pathLst>
              <a:path w="381" h="1054">
                <a:moveTo>
                  <a:pt x="0" y="105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2217440" y="9176120"/>
            <a:ext cx="1435" cy="8763"/>
          </a:xfrm>
          <a:custGeom>
            <a:avLst/>
            <a:gdLst/>
            <a:ahLst/>
            <a:cxnLst/>
            <a:rect l="l" t="t" r="r" b="b"/>
            <a:pathLst>
              <a:path w="1435" h="8763">
                <a:moveTo>
                  <a:pt x="1435" y="87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2263857" y="9287094"/>
            <a:ext cx="57454" cy="0"/>
          </a:xfrm>
          <a:custGeom>
            <a:avLst/>
            <a:gdLst/>
            <a:ahLst/>
            <a:cxnLst/>
            <a:rect l="l" t="t" r="r" b="b"/>
            <a:pathLst>
              <a:path w="57454">
                <a:moveTo>
                  <a:pt x="0" y="0"/>
                </a:moveTo>
                <a:lnTo>
                  <a:pt x="574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2303245" y="9101118"/>
            <a:ext cx="18072" cy="0"/>
          </a:xfrm>
          <a:custGeom>
            <a:avLst/>
            <a:gdLst/>
            <a:ahLst/>
            <a:cxnLst/>
            <a:rect l="l" t="t" r="r" b="b"/>
            <a:pathLst>
              <a:path w="18072">
                <a:moveTo>
                  <a:pt x="0" y="0"/>
                </a:moveTo>
                <a:lnTo>
                  <a:pt x="180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2307402" y="9101118"/>
            <a:ext cx="13906" cy="185978"/>
          </a:xfrm>
          <a:custGeom>
            <a:avLst/>
            <a:gdLst/>
            <a:ahLst/>
            <a:cxnLst/>
            <a:rect l="l" t="t" r="r" b="b"/>
            <a:pathLst>
              <a:path w="13906" h="185978">
                <a:moveTo>
                  <a:pt x="0" y="0"/>
                </a:moveTo>
                <a:lnTo>
                  <a:pt x="13906" y="0"/>
                </a:lnTo>
                <a:lnTo>
                  <a:pt x="13906" y="185978"/>
                </a:lnTo>
                <a:lnTo>
                  <a:pt x="0" y="1859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1952087" y="9273180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97066" y="2197"/>
                </a:moveTo>
                <a:lnTo>
                  <a:pt x="120802" y="12547"/>
                </a:lnTo>
                <a:lnTo>
                  <a:pt x="139852" y="30162"/>
                </a:lnTo>
                <a:lnTo>
                  <a:pt x="152247" y="52920"/>
                </a:lnTo>
                <a:lnTo>
                  <a:pt x="156489" y="78549"/>
                </a:lnTo>
                <a:lnTo>
                  <a:pt x="152247" y="104101"/>
                </a:lnTo>
                <a:lnTo>
                  <a:pt x="139928" y="126936"/>
                </a:lnTo>
                <a:lnTo>
                  <a:pt x="120802" y="144475"/>
                </a:lnTo>
                <a:lnTo>
                  <a:pt x="97066" y="154914"/>
                </a:lnTo>
                <a:lnTo>
                  <a:pt x="71208" y="157099"/>
                </a:lnTo>
                <a:lnTo>
                  <a:pt x="46037" y="150672"/>
                </a:lnTo>
                <a:lnTo>
                  <a:pt x="24638" y="136690"/>
                </a:lnTo>
                <a:lnTo>
                  <a:pt x="24333" y="136537"/>
                </a:lnTo>
                <a:lnTo>
                  <a:pt x="8382" y="116052"/>
                </a:lnTo>
                <a:lnTo>
                  <a:pt x="0" y="91554"/>
                </a:lnTo>
                <a:lnTo>
                  <a:pt x="0" y="65544"/>
                </a:lnTo>
                <a:lnTo>
                  <a:pt x="8382" y="41046"/>
                </a:lnTo>
                <a:lnTo>
                  <a:pt x="24333" y="20561"/>
                </a:lnTo>
                <a:lnTo>
                  <a:pt x="46037" y="6350"/>
                </a:lnTo>
                <a:lnTo>
                  <a:pt x="71208" y="0"/>
                </a:lnTo>
                <a:lnTo>
                  <a:pt x="97066" y="2197"/>
                </a:lnTo>
                <a:lnTo>
                  <a:pt x="96685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1952077" y="9337445"/>
            <a:ext cx="457" cy="4991"/>
          </a:xfrm>
          <a:custGeom>
            <a:avLst/>
            <a:gdLst/>
            <a:ahLst/>
            <a:cxnLst/>
            <a:rect l="l" t="t" r="r" b="b"/>
            <a:pathLst>
              <a:path w="457" h="4991">
                <a:moveTo>
                  <a:pt x="457" y="0"/>
                </a:moveTo>
                <a:lnTo>
                  <a:pt x="0" y="1282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1952081" y="9338729"/>
            <a:ext cx="0" cy="3708"/>
          </a:xfrm>
          <a:custGeom>
            <a:avLst/>
            <a:gdLst/>
            <a:ahLst/>
            <a:cxnLst/>
            <a:rect l="l" t="t" r="r" b="b"/>
            <a:pathLst>
              <a:path h="3708">
                <a:moveTo>
                  <a:pt x="0" y="0"/>
                </a:move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0" name="object 1800"/>
          <p:cNvSpPr/>
          <p:nvPr/>
        </p:nvSpPr>
        <p:spPr>
          <a:xfrm>
            <a:off x="1976426" y="9409717"/>
            <a:ext cx="5067" cy="3251"/>
          </a:xfrm>
          <a:custGeom>
            <a:avLst/>
            <a:gdLst/>
            <a:ahLst/>
            <a:cxnLst/>
            <a:rect l="l" t="t" r="r" b="b"/>
            <a:pathLst>
              <a:path w="5067" h="3251">
                <a:moveTo>
                  <a:pt x="0" y="0"/>
                </a:moveTo>
                <a:lnTo>
                  <a:pt x="5067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1" name="object 1801"/>
          <p:cNvSpPr/>
          <p:nvPr/>
        </p:nvSpPr>
        <p:spPr>
          <a:xfrm>
            <a:off x="1973858" y="9342361"/>
            <a:ext cx="51257" cy="65925"/>
          </a:xfrm>
          <a:custGeom>
            <a:avLst/>
            <a:gdLst/>
            <a:ahLst/>
            <a:cxnLst/>
            <a:rect l="l" t="t" r="r" b="b"/>
            <a:pathLst>
              <a:path w="51257" h="65925">
                <a:moveTo>
                  <a:pt x="6045" y="36360"/>
                </a:moveTo>
                <a:lnTo>
                  <a:pt x="0" y="18668"/>
                </a:lnTo>
                <a:lnTo>
                  <a:pt x="0" y="0"/>
                </a:lnTo>
                <a:lnTo>
                  <a:pt x="0" y="18668"/>
                </a:lnTo>
                <a:lnTo>
                  <a:pt x="6045" y="36360"/>
                </a:lnTo>
                <a:lnTo>
                  <a:pt x="17538" y="51104"/>
                </a:lnTo>
                <a:lnTo>
                  <a:pt x="33185" y="61302"/>
                </a:lnTo>
                <a:lnTo>
                  <a:pt x="51257" y="65925"/>
                </a:lnTo>
                <a:lnTo>
                  <a:pt x="33185" y="61302"/>
                </a:lnTo>
                <a:lnTo>
                  <a:pt x="19951" y="526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2" name="object 1802"/>
          <p:cNvSpPr/>
          <p:nvPr/>
        </p:nvSpPr>
        <p:spPr>
          <a:xfrm>
            <a:off x="1973858" y="9361030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6045" y="1769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3" name="object 1803"/>
          <p:cNvSpPr/>
          <p:nvPr/>
        </p:nvSpPr>
        <p:spPr>
          <a:xfrm>
            <a:off x="1973851" y="9315444"/>
            <a:ext cx="13309" cy="45593"/>
          </a:xfrm>
          <a:custGeom>
            <a:avLst/>
            <a:gdLst/>
            <a:ahLst/>
            <a:cxnLst/>
            <a:rect l="l" t="t" r="r" b="b"/>
            <a:pathLst>
              <a:path w="13309" h="45593">
                <a:moveTo>
                  <a:pt x="13309" y="0"/>
                </a:moveTo>
                <a:lnTo>
                  <a:pt x="6045" y="9296"/>
                </a:lnTo>
                <a:lnTo>
                  <a:pt x="0" y="26911"/>
                </a:lnTo>
                <a:lnTo>
                  <a:pt x="0" y="455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4" name="object 1804"/>
          <p:cNvSpPr/>
          <p:nvPr/>
        </p:nvSpPr>
        <p:spPr>
          <a:xfrm>
            <a:off x="1973855" y="9325504"/>
            <a:ext cx="5816" cy="16852"/>
          </a:xfrm>
          <a:custGeom>
            <a:avLst/>
            <a:gdLst/>
            <a:ahLst/>
            <a:cxnLst/>
            <a:rect l="l" t="t" r="r" b="b"/>
            <a:pathLst>
              <a:path w="5816" h="16852">
                <a:moveTo>
                  <a:pt x="0" y="16852"/>
                </a:moveTo>
                <a:lnTo>
                  <a:pt x="5816" y="0"/>
                </a:lnTo>
                <a:lnTo>
                  <a:pt x="152" y="16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5" name="object 1805"/>
          <p:cNvSpPr/>
          <p:nvPr/>
        </p:nvSpPr>
        <p:spPr>
          <a:xfrm>
            <a:off x="1976729" y="9409868"/>
            <a:ext cx="4762" cy="3098"/>
          </a:xfrm>
          <a:custGeom>
            <a:avLst/>
            <a:gdLst/>
            <a:ahLst/>
            <a:cxnLst/>
            <a:rect l="l" t="t" r="r" b="b"/>
            <a:pathLst>
              <a:path w="4762" h="3098">
                <a:moveTo>
                  <a:pt x="4762" y="309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6" name="object 1806"/>
          <p:cNvSpPr/>
          <p:nvPr/>
        </p:nvSpPr>
        <p:spPr>
          <a:xfrm>
            <a:off x="1979903" y="9315446"/>
            <a:ext cx="7264" cy="9296"/>
          </a:xfrm>
          <a:custGeom>
            <a:avLst/>
            <a:gdLst/>
            <a:ahLst/>
            <a:cxnLst/>
            <a:rect l="l" t="t" r="r" b="b"/>
            <a:pathLst>
              <a:path w="7264" h="9296">
                <a:moveTo>
                  <a:pt x="0" y="9296"/>
                </a:moveTo>
                <a:lnTo>
                  <a:pt x="72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7" name="object 1807"/>
          <p:cNvSpPr/>
          <p:nvPr/>
        </p:nvSpPr>
        <p:spPr>
          <a:xfrm>
            <a:off x="1980129" y="9296322"/>
            <a:ext cx="40601" cy="28117"/>
          </a:xfrm>
          <a:custGeom>
            <a:avLst/>
            <a:gdLst/>
            <a:ahLst/>
            <a:cxnLst/>
            <a:rect l="l" t="t" r="r" b="b"/>
            <a:pathLst>
              <a:path w="40601" h="28117">
                <a:moveTo>
                  <a:pt x="0" y="28117"/>
                </a:moveTo>
                <a:lnTo>
                  <a:pt x="11264" y="13677"/>
                </a:lnTo>
                <a:lnTo>
                  <a:pt x="26911" y="3467"/>
                </a:lnTo>
                <a:lnTo>
                  <a:pt x="406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9" name="object 1809"/>
          <p:cNvSpPr/>
          <p:nvPr/>
        </p:nvSpPr>
        <p:spPr>
          <a:xfrm>
            <a:off x="1984288" y="9287094"/>
            <a:ext cx="2260" cy="1511"/>
          </a:xfrm>
          <a:custGeom>
            <a:avLst/>
            <a:gdLst/>
            <a:ahLst/>
            <a:cxnLst/>
            <a:rect l="l" t="t" r="r" b="b"/>
            <a:pathLst>
              <a:path w="2260" h="1511">
                <a:moveTo>
                  <a:pt x="0" y="1511"/>
                </a:moveTo>
                <a:lnTo>
                  <a:pt x="22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0" name="object 1810"/>
          <p:cNvSpPr/>
          <p:nvPr/>
        </p:nvSpPr>
        <p:spPr>
          <a:xfrm>
            <a:off x="1993813" y="9395051"/>
            <a:ext cx="12014" cy="7861"/>
          </a:xfrm>
          <a:custGeom>
            <a:avLst/>
            <a:gdLst/>
            <a:ahLst/>
            <a:cxnLst/>
            <a:rect l="l" t="t" r="r" b="b"/>
            <a:pathLst>
              <a:path w="12014" h="7861">
                <a:moveTo>
                  <a:pt x="0" y="0"/>
                </a:moveTo>
                <a:lnTo>
                  <a:pt x="12014" y="78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1" name="object 1811"/>
          <p:cNvSpPr/>
          <p:nvPr/>
        </p:nvSpPr>
        <p:spPr>
          <a:xfrm>
            <a:off x="1996610" y="9296313"/>
            <a:ext cx="24117" cy="10210"/>
          </a:xfrm>
          <a:custGeom>
            <a:avLst/>
            <a:gdLst/>
            <a:ahLst/>
            <a:cxnLst/>
            <a:rect l="l" t="t" r="r" b="b"/>
            <a:pathLst>
              <a:path w="24117" h="10210">
                <a:moveTo>
                  <a:pt x="0" y="10210"/>
                </a:moveTo>
                <a:lnTo>
                  <a:pt x="10439" y="3479"/>
                </a:lnTo>
                <a:lnTo>
                  <a:pt x="241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2" name="object 1812"/>
          <p:cNvSpPr/>
          <p:nvPr/>
        </p:nvSpPr>
        <p:spPr>
          <a:xfrm>
            <a:off x="1996610" y="9299793"/>
            <a:ext cx="10439" cy="6731"/>
          </a:xfrm>
          <a:custGeom>
            <a:avLst/>
            <a:gdLst/>
            <a:ahLst/>
            <a:cxnLst/>
            <a:rect l="l" t="t" r="r" b="b"/>
            <a:pathLst>
              <a:path w="10439" h="6730">
                <a:moveTo>
                  <a:pt x="0" y="6730"/>
                </a:moveTo>
                <a:lnTo>
                  <a:pt x="104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3" name="object 1813"/>
          <p:cNvSpPr/>
          <p:nvPr/>
        </p:nvSpPr>
        <p:spPr>
          <a:xfrm>
            <a:off x="1997819" y="9279531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228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4" name="object 1814"/>
          <p:cNvSpPr/>
          <p:nvPr/>
        </p:nvSpPr>
        <p:spPr>
          <a:xfrm>
            <a:off x="2007044" y="9403669"/>
            <a:ext cx="28956" cy="4610"/>
          </a:xfrm>
          <a:custGeom>
            <a:avLst/>
            <a:gdLst/>
            <a:ahLst/>
            <a:cxnLst/>
            <a:rect l="l" t="t" r="r" b="b"/>
            <a:pathLst>
              <a:path w="28956" h="4610">
                <a:moveTo>
                  <a:pt x="0" y="0"/>
                </a:moveTo>
                <a:lnTo>
                  <a:pt x="18072" y="4610"/>
                </a:lnTo>
                <a:lnTo>
                  <a:pt x="28956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5" name="object 1815"/>
          <p:cNvSpPr/>
          <p:nvPr/>
        </p:nvSpPr>
        <p:spPr>
          <a:xfrm>
            <a:off x="2007044" y="9295184"/>
            <a:ext cx="78854" cy="52539"/>
          </a:xfrm>
          <a:custGeom>
            <a:avLst/>
            <a:gdLst/>
            <a:ahLst/>
            <a:cxnLst/>
            <a:rect l="l" t="t" r="r" b="b"/>
            <a:pathLst>
              <a:path w="78854" h="52539">
                <a:moveTo>
                  <a:pt x="0" y="4610"/>
                </a:moveTo>
                <a:lnTo>
                  <a:pt x="18072" y="0"/>
                </a:lnTo>
                <a:lnTo>
                  <a:pt x="36664" y="1511"/>
                </a:lnTo>
                <a:lnTo>
                  <a:pt x="53746" y="9067"/>
                </a:lnTo>
                <a:lnTo>
                  <a:pt x="67513" y="21691"/>
                </a:lnTo>
                <a:lnTo>
                  <a:pt x="76428" y="38099"/>
                </a:lnTo>
                <a:lnTo>
                  <a:pt x="78854" y="525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6" name="object 1816"/>
          <p:cNvSpPr/>
          <p:nvPr/>
        </p:nvSpPr>
        <p:spPr>
          <a:xfrm>
            <a:off x="2025111" y="9384698"/>
            <a:ext cx="50507" cy="23583"/>
          </a:xfrm>
          <a:custGeom>
            <a:avLst/>
            <a:gdLst/>
            <a:ahLst/>
            <a:cxnLst/>
            <a:rect l="l" t="t" r="r" b="b"/>
            <a:pathLst>
              <a:path w="50507" h="23583">
                <a:moveTo>
                  <a:pt x="0" y="23583"/>
                </a:moveTo>
                <a:lnTo>
                  <a:pt x="18605" y="21996"/>
                </a:lnTo>
                <a:lnTo>
                  <a:pt x="35763" y="14516"/>
                </a:lnTo>
                <a:lnTo>
                  <a:pt x="49441" y="1879"/>
                </a:lnTo>
                <a:lnTo>
                  <a:pt x="35763" y="14516"/>
                </a:lnTo>
                <a:lnTo>
                  <a:pt x="49441" y="1879"/>
                </a:lnTo>
                <a:lnTo>
                  <a:pt x="50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7" name="object 1817"/>
          <p:cNvSpPr/>
          <p:nvPr/>
        </p:nvSpPr>
        <p:spPr>
          <a:xfrm>
            <a:off x="2025114" y="9407372"/>
            <a:ext cx="10883" cy="914"/>
          </a:xfrm>
          <a:custGeom>
            <a:avLst/>
            <a:gdLst/>
            <a:ahLst/>
            <a:cxnLst/>
            <a:rect l="l" t="t" r="r" b="b"/>
            <a:pathLst>
              <a:path w="10883" h="914">
                <a:moveTo>
                  <a:pt x="10883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8" name="object 1818"/>
          <p:cNvSpPr/>
          <p:nvPr/>
        </p:nvSpPr>
        <p:spPr>
          <a:xfrm>
            <a:off x="2049456" y="9399206"/>
            <a:ext cx="11417" cy="4991"/>
          </a:xfrm>
          <a:custGeom>
            <a:avLst/>
            <a:gdLst/>
            <a:ahLst/>
            <a:cxnLst/>
            <a:rect l="l" t="t" r="r" b="b"/>
            <a:pathLst>
              <a:path w="11417" h="4991">
                <a:moveTo>
                  <a:pt x="0" y="4991"/>
                </a:moveTo>
                <a:lnTo>
                  <a:pt x="11417" y="0"/>
                </a:lnTo>
                <a:lnTo>
                  <a:pt x="0" y="49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9" name="object 1819"/>
          <p:cNvSpPr/>
          <p:nvPr/>
        </p:nvSpPr>
        <p:spPr>
          <a:xfrm>
            <a:off x="2065027" y="9308110"/>
            <a:ext cx="18376" cy="25019"/>
          </a:xfrm>
          <a:custGeom>
            <a:avLst/>
            <a:gdLst/>
            <a:ahLst/>
            <a:cxnLst/>
            <a:rect l="l" t="t" r="r" b="b"/>
            <a:pathLst>
              <a:path w="18376" h="25019">
                <a:moveTo>
                  <a:pt x="0" y="0"/>
                </a:moveTo>
                <a:lnTo>
                  <a:pt x="9525" y="8762"/>
                </a:lnTo>
                <a:lnTo>
                  <a:pt x="18376" y="250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0" name="object 1820"/>
          <p:cNvSpPr/>
          <p:nvPr/>
        </p:nvSpPr>
        <p:spPr>
          <a:xfrm>
            <a:off x="2065030" y="9308117"/>
            <a:ext cx="9525" cy="8763"/>
          </a:xfrm>
          <a:custGeom>
            <a:avLst/>
            <a:gdLst/>
            <a:ahLst/>
            <a:cxnLst/>
            <a:rect l="l" t="t" r="r" b="b"/>
            <a:pathLst>
              <a:path w="9525" h="8763">
                <a:moveTo>
                  <a:pt x="9525" y="8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1" name="object 1821"/>
          <p:cNvSpPr/>
          <p:nvPr/>
        </p:nvSpPr>
        <p:spPr>
          <a:xfrm>
            <a:off x="2074555" y="9333282"/>
            <a:ext cx="11950" cy="53301"/>
          </a:xfrm>
          <a:custGeom>
            <a:avLst/>
            <a:gdLst/>
            <a:ahLst/>
            <a:cxnLst/>
            <a:rect l="l" t="t" r="r" b="b"/>
            <a:pathLst>
              <a:path w="11950" h="53301">
                <a:moveTo>
                  <a:pt x="0" y="53301"/>
                </a:moveTo>
                <a:lnTo>
                  <a:pt x="8915" y="36817"/>
                </a:lnTo>
                <a:lnTo>
                  <a:pt x="11950" y="18453"/>
                </a:lnTo>
                <a:lnTo>
                  <a:pt x="8915" y="0"/>
                </a:lnTo>
                <a:lnTo>
                  <a:pt x="11341" y="14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2" name="object 1822"/>
          <p:cNvSpPr/>
          <p:nvPr/>
        </p:nvSpPr>
        <p:spPr>
          <a:xfrm>
            <a:off x="2075159" y="9384689"/>
            <a:ext cx="457" cy="762"/>
          </a:xfrm>
          <a:custGeom>
            <a:avLst/>
            <a:gdLst/>
            <a:ahLst/>
            <a:cxnLst/>
            <a:rect l="l" t="t" r="r" b="b"/>
            <a:pathLst>
              <a:path w="457" h="761">
                <a:moveTo>
                  <a:pt x="0" y="761"/>
                </a:moveTo>
                <a:lnTo>
                  <a:pt x="45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3" name="object 1823"/>
          <p:cNvSpPr/>
          <p:nvPr/>
        </p:nvSpPr>
        <p:spPr>
          <a:xfrm>
            <a:off x="2074555" y="9316880"/>
            <a:ext cx="8915" cy="16408"/>
          </a:xfrm>
          <a:custGeom>
            <a:avLst/>
            <a:gdLst/>
            <a:ahLst/>
            <a:cxnLst/>
            <a:rect l="l" t="t" r="r" b="b"/>
            <a:pathLst>
              <a:path w="8915" h="16408">
                <a:moveTo>
                  <a:pt x="0" y="0"/>
                </a:moveTo>
                <a:lnTo>
                  <a:pt x="8915" y="164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4" name="object 1824"/>
          <p:cNvSpPr/>
          <p:nvPr/>
        </p:nvSpPr>
        <p:spPr>
          <a:xfrm>
            <a:off x="2081886" y="9400118"/>
            <a:ext cx="10134" cy="9296"/>
          </a:xfrm>
          <a:custGeom>
            <a:avLst/>
            <a:gdLst/>
            <a:ahLst/>
            <a:cxnLst/>
            <a:rect l="l" t="t" r="r" b="b"/>
            <a:pathLst>
              <a:path w="10134" h="9296">
                <a:moveTo>
                  <a:pt x="0" y="9296"/>
                </a:moveTo>
                <a:lnTo>
                  <a:pt x="10134" y="0"/>
                </a:lnTo>
                <a:lnTo>
                  <a:pt x="0" y="92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5" name="object 1825"/>
          <p:cNvSpPr/>
          <p:nvPr/>
        </p:nvSpPr>
        <p:spPr>
          <a:xfrm>
            <a:off x="2082943" y="9295037"/>
            <a:ext cx="17995" cy="24790"/>
          </a:xfrm>
          <a:custGeom>
            <a:avLst/>
            <a:gdLst/>
            <a:ahLst/>
            <a:cxnLst/>
            <a:rect l="l" t="t" r="r" b="b"/>
            <a:pathLst>
              <a:path w="17995" h="24790">
                <a:moveTo>
                  <a:pt x="17995" y="24790"/>
                </a:moveTo>
                <a:lnTo>
                  <a:pt x="9004" y="8305"/>
                </a:lnTo>
                <a:lnTo>
                  <a:pt x="0" y="0"/>
                </a:lnTo>
                <a:lnTo>
                  <a:pt x="9004" y="8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6" name="object 1826"/>
          <p:cNvSpPr/>
          <p:nvPr/>
        </p:nvSpPr>
        <p:spPr>
          <a:xfrm>
            <a:off x="2092018" y="9377282"/>
            <a:ext cx="12319" cy="22834"/>
          </a:xfrm>
          <a:custGeom>
            <a:avLst/>
            <a:gdLst/>
            <a:ahLst/>
            <a:cxnLst/>
            <a:rect l="l" t="t" r="r" b="b"/>
            <a:pathLst>
              <a:path w="12318" h="22834">
                <a:moveTo>
                  <a:pt x="0" y="22834"/>
                </a:moveTo>
                <a:lnTo>
                  <a:pt x="12319" y="0"/>
                </a:lnTo>
                <a:lnTo>
                  <a:pt x="0" y="2283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7" name="object 1827"/>
          <p:cNvSpPr/>
          <p:nvPr/>
        </p:nvSpPr>
        <p:spPr>
          <a:xfrm>
            <a:off x="2091947" y="9303343"/>
            <a:ext cx="8991" cy="16484"/>
          </a:xfrm>
          <a:custGeom>
            <a:avLst/>
            <a:gdLst/>
            <a:ahLst/>
            <a:cxnLst/>
            <a:rect l="l" t="t" r="r" b="b"/>
            <a:pathLst>
              <a:path w="8991" h="16484">
                <a:moveTo>
                  <a:pt x="8991" y="164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8" name="object 1828"/>
          <p:cNvSpPr/>
          <p:nvPr/>
        </p:nvSpPr>
        <p:spPr>
          <a:xfrm>
            <a:off x="2375819" y="9449330"/>
            <a:ext cx="62141" cy="31673"/>
          </a:xfrm>
          <a:custGeom>
            <a:avLst/>
            <a:gdLst/>
            <a:ahLst/>
            <a:cxnLst/>
            <a:rect l="l" t="t" r="r" b="b"/>
            <a:pathLst>
              <a:path w="62141" h="31673">
                <a:moveTo>
                  <a:pt x="0" y="0"/>
                </a:moveTo>
                <a:lnTo>
                  <a:pt x="2717" y="6807"/>
                </a:lnTo>
                <a:lnTo>
                  <a:pt x="3175" y="7556"/>
                </a:lnTo>
                <a:lnTo>
                  <a:pt x="7708" y="13309"/>
                </a:lnTo>
                <a:lnTo>
                  <a:pt x="11722" y="18453"/>
                </a:lnTo>
                <a:lnTo>
                  <a:pt x="12471" y="19126"/>
                </a:lnTo>
                <a:lnTo>
                  <a:pt x="17919" y="22758"/>
                </a:lnTo>
                <a:lnTo>
                  <a:pt x="23888" y="26682"/>
                </a:lnTo>
                <a:lnTo>
                  <a:pt x="24803" y="27292"/>
                </a:lnTo>
                <a:lnTo>
                  <a:pt x="31597" y="29108"/>
                </a:lnTo>
                <a:lnTo>
                  <a:pt x="40297" y="31445"/>
                </a:lnTo>
                <a:lnTo>
                  <a:pt x="41122" y="31292"/>
                </a:lnTo>
                <a:lnTo>
                  <a:pt x="50355" y="31521"/>
                </a:lnTo>
                <a:lnTo>
                  <a:pt x="55943" y="31673"/>
                </a:lnTo>
                <a:lnTo>
                  <a:pt x="56781" y="31597"/>
                </a:lnTo>
                <a:lnTo>
                  <a:pt x="62141" y="299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9" name="object 1829"/>
          <p:cNvSpPr/>
          <p:nvPr/>
        </p:nvSpPr>
        <p:spPr>
          <a:xfrm>
            <a:off x="2375819" y="8934420"/>
            <a:ext cx="27292" cy="27139"/>
          </a:xfrm>
          <a:custGeom>
            <a:avLst/>
            <a:gdLst/>
            <a:ahLst/>
            <a:cxnLst/>
            <a:rect l="l" t="t" r="r" b="b"/>
            <a:pathLst>
              <a:path w="27292" h="27139">
                <a:moveTo>
                  <a:pt x="0" y="0"/>
                </a:moveTo>
                <a:lnTo>
                  <a:pt x="2717" y="6730"/>
                </a:lnTo>
                <a:lnTo>
                  <a:pt x="3175" y="7556"/>
                </a:lnTo>
                <a:lnTo>
                  <a:pt x="7632" y="13309"/>
                </a:lnTo>
                <a:lnTo>
                  <a:pt x="11722" y="18453"/>
                </a:lnTo>
                <a:lnTo>
                  <a:pt x="12395" y="18897"/>
                </a:lnTo>
                <a:lnTo>
                  <a:pt x="17843" y="22682"/>
                </a:lnTo>
                <a:lnTo>
                  <a:pt x="21767" y="25476"/>
                </a:lnTo>
                <a:lnTo>
                  <a:pt x="22606" y="25857"/>
                </a:lnTo>
                <a:lnTo>
                  <a:pt x="27292" y="271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0" name="object 1830"/>
          <p:cNvSpPr/>
          <p:nvPr/>
        </p:nvSpPr>
        <p:spPr>
          <a:xfrm>
            <a:off x="2372572" y="8896996"/>
            <a:ext cx="2870" cy="34848"/>
          </a:xfrm>
          <a:custGeom>
            <a:avLst/>
            <a:gdLst/>
            <a:ahLst/>
            <a:cxnLst/>
            <a:rect l="l" t="t" r="r" b="b"/>
            <a:pathLst>
              <a:path w="2870" h="34848">
                <a:moveTo>
                  <a:pt x="1435" y="0"/>
                </a:moveTo>
                <a:lnTo>
                  <a:pt x="685" y="2197"/>
                </a:lnTo>
                <a:lnTo>
                  <a:pt x="596" y="2425"/>
                </a:lnTo>
                <a:lnTo>
                  <a:pt x="520" y="4762"/>
                </a:lnTo>
                <a:lnTo>
                  <a:pt x="228" y="11874"/>
                </a:lnTo>
                <a:lnTo>
                  <a:pt x="0" y="12103"/>
                </a:lnTo>
                <a:lnTo>
                  <a:pt x="520" y="19050"/>
                </a:lnTo>
                <a:lnTo>
                  <a:pt x="1130" y="26911"/>
                </a:lnTo>
                <a:lnTo>
                  <a:pt x="1206" y="27139"/>
                </a:lnTo>
                <a:lnTo>
                  <a:pt x="2870" y="34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1" name="object 1831"/>
          <p:cNvSpPr/>
          <p:nvPr/>
        </p:nvSpPr>
        <p:spPr>
          <a:xfrm>
            <a:off x="2379903" y="9405188"/>
            <a:ext cx="2120" cy="32651"/>
          </a:xfrm>
          <a:custGeom>
            <a:avLst/>
            <a:gdLst/>
            <a:ahLst/>
            <a:cxnLst/>
            <a:rect l="l" t="t" r="r" b="b"/>
            <a:pathLst>
              <a:path w="2120" h="32651">
                <a:moveTo>
                  <a:pt x="1358" y="32651"/>
                </a:moveTo>
                <a:lnTo>
                  <a:pt x="520" y="29400"/>
                </a:lnTo>
                <a:lnTo>
                  <a:pt x="520" y="29248"/>
                </a:lnTo>
                <a:lnTo>
                  <a:pt x="380" y="25920"/>
                </a:lnTo>
                <a:lnTo>
                  <a:pt x="76" y="18745"/>
                </a:lnTo>
                <a:lnTo>
                  <a:pt x="380" y="11556"/>
                </a:lnTo>
                <a:lnTo>
                  <a:pt x="609" y="6413"/>
                </a:lnTo>
                <a:lnTo>
                  <a:pt x="825" y="6349"/>
                </a:lnTo>
                <a:lnTo>
                  <a:pt x="1587" y="1282"/>
                </a:lnTo>
                <a:lnTo>
                  <a:pt x="1739" y="673"/>
                </a:lnTo>
                <a:lnTo>
                  <a:pt x="1816" y="520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2" name="object 1832"/>
          <p:cNvSpPr/>
          <p:nvPr/>
        </p:nvSpPr>
        <p:spPr>
          <a:xfrm>
            <a:off x="2383002" y="9381437"/>
            <a:ext cx="15341" cy="21475"/>
          </a:xfrm>
          <a:custGeom>
            <a:avLst/>
            <a:gdLst/>
            <a:ahLst/>
            <a:cxnLst/>
            <a:rect l="l" t="t" r="r" b="b"/>
            <a:pathLst>
              <a:path w="15341" h="21475">
                <a:moveTo>
                  <a:pt x="0" y="21475"/>
                </a:moveTo>
                <a:lnTo>
                  <a:pt x="977" y="18453"/>
                </a:lnTo>
                <a:lnTo>
                  <a:pt x="1054" y="18300"/>
                </a:lnTo>
                <a:lnTo>
                  <a:pt x="2501" y="15506"/>
                </a:lnTo>
                <a:lnTo>
                  <a:pt x="3937" y="12712"/>
                </a:lnTo>
                <a:lnTo>
                  <a:pt x="4000" y="12484"/>
                </a:lnTo>
                <a:lnTo>
                  <a:pt x="5969" y="10058"/>
                </a:lnTo>
                <a:lnTo>
                  <a:pt x="10287" y="4838"/>
                </a:lnTo>
                <a:lnTo>
                  <a:pt x="10439" y="4686"/>
                </a:lnTo>
                <a:lnTo>
                  <a:pt x="1534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3" name="object 1833"/>
          <p:cNvSpPr/>
          <p:nvPr/>
        </p:nvSpPr>
        <p:spPr>
          <a:xfrm>
            <a:off x="2379223" y="9375767"/>
            <a:ext cx="15189" cy="18453"/>
          </a:xfrm>
          <a:custGeom>
            <a:avLst/>
            <a:gdLst/>
            <a:ahLst/>
            <a:cxnLst/>
            <a:rect l="l" t="t" r="r" b="b"/>
            <a:pathLst>
              <a:path w="15189" h="18453">
                <a:moveTo>
                  <a:pt x="0" y="18453"/>
                </a:moveTo>
                <a:lnTo>
                  <a:pt x="2641" y="12712"/>
                </a:lnTo>
                <a:lnTo>
                  <a:pt x="2870" y="12255"/>
                </a:lnTo>
                <a:lnTo>
                  <a:pt x="6654" y="7188"/>
                </a:lnTo>
                <a:lnTo>
                  <a:pt x="8915" y="4089"/>
                </a:lnTo>
                <a:lnTo>
                  <a:pt x="9448" y="4089"/>
                </a:lnTo>
                <a:lnTo>
                  <a:pt x="12547" y="1524"/>
                </a:lnTo>
                <a:lnTo>
                  <a:pt x="13677" y="609"/>
                </a:lnTo>
                <a:lnTo>
                  <a:pt x="13906" y="457"/>
                </a:lnTo>
                <a:lnTo>
                  <a:pt x="151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4" name="object 1834"/>
          <p:cNvSpPr/>
          <p:nvPr/>
        </p:nvSpPr>
        <p:spPr>
          <a:xfrm>
            <a:off x="2378308" y="9191158"/>
            <a:ext cx="2425" cy="30238"/>
          </a:xfrm>
          <a:custGeom>
            <a:avLst/>
            <a:gdLst/>
            <a:ahLst/>
            <a:cxnLst/>
            <a:rect l="l" t="t" r="r" b="b"/>
            <a:pathLst>
              <a:path w="2425" h="30238">
                <a:moveTo>
                  <a:pt x="914" y="0"/>
                </a:moveTo>
                <a:lnTo>
                  <a:pt x="609" y="533"/>
                </a:lnTo>
                <a:lnTo>
                  <a:pt x="533" y="685"/>
                </a:lnTo>
                <a:lnTo>
                  <a:pt x="381" y="1282"/>
                </a:lnTo>
                <a:lnTo>
                  <a:pt x="152" y="2412"/>
                </a:lnTo>
                <a:lnTo>
                  <a:pt x="152" y="3784"/>
                </a:lnTo>
                <a:lnTo>
                  <a:pt x="76" y="14516"/>
                </a:lnTo>
                <a:lnTo>
                  <a:pt x="152" y="25323"/>
                </a:lnTo>
                <a:lnTo>
                  <a:pt x="152" y="26530"/>
                </a:lnTo>
                <a:lnTo>
                  <a:pt x="457" y="27825"/>
                </a:lnTo>
                <a:lnTo>
                  <a:pt x="609" y="28422"/>
                </a:lnTo>
                <a:lnTo>
                  <a:pt x="990" y="29032"/>
                </a:lnTo>
                <a:lnTo>
                  <a:pt x="1219" y="29400"/>
                </a:lnTo>
                <a:lnTo>
                  <a:pt x="1663" y="29781"/>
                </a:lnTo>
                <a:lnTo>
                  <a:pt x="1968" y="30010"/>
                </a:lnTo>
                <a:lnTo>
                  <a:pt x="2425" y="3023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5" name="object 1835"/>
          <p:cNvSpPr/>
          <p:nvPr/>
        </p:nvSpPr>
        <p:spPr>
          <a:xfrm>
            <a:off x="2383455" y="9211492"/>
            <a:ext cx="2273" cy="9906"/>
          </a:xfrm>
          <a:custGeom>
            <a:avLst/>
            <a:gdLst/>
            <a:ahLst/>
            <a:cxnLst/>
            <a:rect l="l" t="t" r="r" b="b"/>
            <a:pathLst>
              <a:path w="2273" h="9905">
                <a:moveTo>
                  <a:pt x="0" y="9906"/>
                </a:moveTo>
                <a:lnTo>
                  <a:pt x="304" y="9753"/>
                </a:lnTo>
                <a:lnTo>
                  <a:pt x="685" y="9448"/>
                </a:lnTo>
                <a:lnTo>
                  <a:pt x="977" y="9144"/>
                </a:lnTo>
                <a:lnTo>
                  <a:pt x="1282" y="8699"/>
                </a:lnTo>
                <a:lnTo>
                  <a:pt x="1587" y="8166"/>
                </a:lnTo>
                <a:lnTo>
                  <a:pt x="1816" y="7404"/>
                </a:lnTo>
                <a:lnTo>
                  <a:pt x="2120" y="6121"/>
                </a:lnTo>
                <a:lnTo>
                  <a:pt x="2120" y="4686"/>
                </a:lnTo>
                <a:lnTo>
                  <a:pt x="2273" y="2349"/>
                </a:lnTo>
                <a:lnTo>
                  <a:pt x="2273" y="1435"/>
                </a:ln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6" name="object 1836"/>
          <p:cNvSpPr/>
          <p:nvPr/>
        </p:nvSpPr>
        <p:spPr>
          <a:xfrm>
            <a:off x="2384968" y="9191384"/>
            <a:ext cx="1968" cy="8547"/>
          </a:xfrm>
          <a:custGeom>
            <a:avLst/>
            <a:gdLst/>
            <a:ahLst/>
            <a:cxnLst/>
            <a:rect l="l" t="t" r="r" b="b"/>
            <a:pathLst>
              <a:path w="1968" h="8547">
                <a:moveTo>
                  <a:pt x="0" y="0"/>
                </a:moveTo>
                <a:lnTo>
                  <a:pt x="304" y="749"/>
                </a:lnTo>
                <a:lnTo>
                  <a:pt x="457" y="1511"/>
                </a:lnTo>
                <a:lnTo>
                  <a:pt x="609" y="2197"/>
                </a:lnTo>
                <a:lnTo>
                  <a:pt x="457" y="2197"/>
                </a:lnTo>
                <a:lnTo>
                  <a:pt x="609" y="2870"/>
                </a:lnTo>
                <a:lnTo>
                  <a:pt x="1206" y="5664"/>
                </a:lnTo>
                <a:lnTo>
                  <a:pt x="1968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7" name="object 1837"/>
          <p:cNvSpPr/>
          <p:nvPr/>
        </p:nvSpPr>
        <p:spPr>
          <a:xfrm>
            <a:off x="2381948" y="9133097"/>
            <a:ext cx="3632" cy="19888"/>
          </a:xfrm>
          <a:custGeom>
            <a:avLst/>
            <a:gdLst/>
            <a:ahLst/>
            <a:cxnLst/>
            <a:rect l="l" t="t" r="r" b="b"/>
            <a:pathLst>
              <a:path w="3632" h="19888">
                <a:moveTo>
                  <a:pt x="1130" y="0"/>
                </a:moveTo>
                <a:lnTo>
                  <a:pt x="228" y="2946"/>
                </a:lnTo>
                <a:lnTo>
                  <a:pt x="152" y="3251"/>
                </a:lnTo>
                <a:lnTo>
                  <a:pt x="76" y="6273"/>
                </a:lnTo>
                <a:lnTo>
                  <a:pt x="0" y="9372"/>
                </a:lnTo>
                <a:lnTo>
                  <a:pt x="0" y="9753"/>
                </a:lnTo>
                <a:lnTo>
                  <a:pt x="749" y="12700"/>
                </a:lnTo>
                <a:lnTo>
                  <a:pt x="1663" y="16332"/>
                </a:lnTo>
                <a:lnTo>
                  <a:pt x="1816" y="16637"/>
                </a:lnTo>
                <a:lnTo>
                  <a:pt x="3632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8" name="object 1838"/>
          <p:cNvSpPr/>
          <p:nvPr/>
        </p:nvSpPr>
        <p:spPr>
          <a:xfrm>
            <a:off x="2379828" y="8888229"/>
            <a:ext cx="3022" cy="34925"/>
          </a:xfrm>
          <a:custGeom>
            <a:avLst/>
            <a:gdLst/>
            <a:ahLst/>
            <a:cxnLst/>
            <a:rect l="l" t="t" r="r" b="b"/>
            <a:pathLst>
              <a:path w="3022" h="34925">
                <a:moveTo>
                  <a:pt x="3022" y="0"/>
                </a:moveTo>
                <a:lnTo>
                  <a:pt x="2120" y="1358"/>
                </a:lnTo>
                <a:lnTo>
                  <a:pt x="1968" y="1739"/>
                </a:lnTo>
                <a:lnTo>
                  <a:pt x="1663" y="3327"/>
                </a:lnTo>
                <a:lnTo>
                  <a:pt x="673" y="8318"/>
                </a:lnTo>
                <a:lnTo>
                  <a:pt x="673" y="8470"/>
                </a:lnTo>
                <a:lnTo>
                  <a:pt x="380" y="13538"/>
                </a:lnTo>
                <a:lnTo>
                  <a:pt x="0" y="20713"/>
                </a:lnTo>
                <a:lnTo>
                  <a:pt x="380" y="27889"/>
                </a:lnTo>
                <a:lnTo>
                  <a:pt x="520" y="31368"/>
                </a:lnTo>
                <a:lnTo>
                  <a:pt x="609" y="31521"/>
                </a:lnTo>
                <a:lnTo>
                  <a:pt x="1358" y="349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9" name="object 1839"/>
          <p:cNvSpPr/>
          <p:nvPr/>
        </p:nvSpPr>
        <p:spPr>
          <a:xfrm>
            <a:off x="2383377" y="8696581"/>
            <a:ext cx="2273" cy="9829"/>
          </a:xfrm>
          <a:custGeom>
            <a:avLst/>
            <a:gdLst/>
            <a:ahLst/>
            <a:cxnLst/>
            <a:rect l="l" t="t" r="r" b="b"/>
            <a:pathLst>
              <a:path w="2273" h="9829">
                <a:moveTo>
                  <a:pt x="2120" y="0"/>
                </a:moveTo>
                <a:lnTo>
                  <a:pt x="2273" y="2273"/>
                </a:lnTo>
                <a:lnTo>
                  <a:pt x="2120" y="4610"/>
                </a:lnTo>
                <a:lnTo>
                  <a:pt x="2120" y="6057"/>
                </a:lnTo>
                <a:lnTo>
                  <a:pt x="1816" y="7416"/>
                </a:lnTo>
                <a:lnTo>
                  <a:pt x="1739" y="8013"/>
                </a:lnTo>
                <a:lnTo>
                  <a:pt x="1282" y="8699"/>
                </a:lnTo>
                <a:lnTo>
                  <a:pt x="1066" y="9067"/>
                </a:lnTo>
                <a:lnTo>
                  <a:pt x="685" y="9372"/>
                </a:lnTo>
                <a:lnTo>
                  <a:pt x="381" y="9677"/>
                </a:lnTo>
                <a:lnTo>
                  <a:pt x="0" y="9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0" name="object 1840"/>
          <p:cNvSpPr/>
          <p:nvPr/>
        </p:nvSpPr>
        <p:spPr>
          <a:xfrm>
            <a:off x="2378309" y="8674964"/>
            <a:ext cx="2197" cy="30086"/>
          </a:xfrm>
          <a:custGeom>
            <a:avLst/>
            <a:gdLst/>
            <a:ahLst/>
            <a:cxnLst/>
            <a:rect l="l" t="t" r="r" b="b"/>
            <a:pathLst>
              <a:path w="2197" h="30086">
                <a:moveTo>
                  <a:pt x="838" y="30086"/>
                </a:moveTo>
                <a:lnTo>
                  <a:pt x="533" y="29705"/>
                </a:lnTo>
                <a:lnTo>
                  <a:pt x="533" y="29552"/>
                </a:lnTo>
                <a:lnTo>
                  <a:pt x="381" y="29108"/>
                </a:lnTo>
                <a:lnTo>
                  <a:pt x="152" y="27889"/>
                </a:lnTo>
                <a:lnTo>
                  <a:pt x="76" y="26530"/>
                </a:lnTo>
                <a:lnTo>
                  <a:pt x="0" y="15798"/>
                </a:lnTo>
                <a:lnTo>
                  <a:pt x="76" y="4991"/>
                </a:lnTo>
                <a:lnTo>
                  <a:pt x="76" y="3771"/>
                </a:lnTo>
                <a:lnTo>
                  <a:pt x="381" y="2489"/>
                </a:lnTo>
                <a:lnTo>
                  <a:pt x="457" y="1879"/>
                </a:lnTo>
                <a:lnTo>
                  <a:pt x="838" y="1282"/>
                </a:lnTo>
                <a:lnTo>
                  <a:pt x="1066" y="825"/>
                </a:lnTo>
                <a:lnTo>
                  <a:pt x="1524" y="444"/>
                </a:lnTo>
                <a:lnTo>
                  <a:pt x="1816" y="228"/>
                </a:lnTo>
                <a:lnTo>
                  <a:pt x="219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1" name="object 1841"/>
          <p:cNvSpPr/>
          <p:nvPr/>
        </p:nvSpPr>
        <p:spPr>
          <a:xfrm>
            <a:off x="2384672" y="8676024"/>
            <a:ext cx="2184" cy="8915"/>
          </a:xfrm>
          <a:custGeom>
            <a:avLst/>
            <a:gdLst/>
            <a:ahLst/>
            <a:cxnLst/>
            <a:rect l="l" t="t" r="r" b="b"/>
            <a:pathLst>
              <a:path w="2184" h="8915">
                <a:moveTo>
                  <a:pt x="2184" y="8915"/>
                </a:moveTo>
                <a:lnTo>
                  <a:pt x="1435" y="6121"/>
                </a:lnTo>
                <a:lnTo>
                  <a:pt x="825" y="3251"/>
                </a:lnTo>
                <a:lnTo>
                  <a:pt x="749" y="2641"/>
                </a:lnTo>
                <a:lnTo>
                  <a:pt x="901" y="2565"/>
                </a:lnTo>
                <a:lnTo>
                  <a:pt x="749" y="1879"/>
                </a:lnTo>
                <a:lnTo>
                  <a:pt x="444" y="97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2" name="object 1842"/>
          <p:cNvSpPr/>
          <p:nvPr/>
        </p:nvSpPr>
        <p:spPr>
          <a:xfrm>
            <a:off x="2397900" y="9202271"/>
            <a:ext cx="50571" cy="14058"/>
          </a:xfrm>
          <a:custGeom>
            <a:avLst/>
            <a:gdLst/>
            <a:ahLst/>
            <a:cxnLst/>
            <a:rect l="l" t="t" r="r" b="b"/>
            <a:pathLst>
              <a:path w="50571" h="14058">
                <a:moveTo>
                  <a:pt x="50571" y="0"/>
                </a:moveTo>
                <a:lnTo>
                  <a:pt x="50037" y="1663"/>
                </a:lnTo>
                <a:lnTo>
                  <a:pt x="49822" y="2044"/>
                </a:lnTo>
                <a:lnTo>
                  <a:pt x="48679" y="3327"/>
                </a:lnTo>
                <a:lnTo>
                  <a:pt x="46189" y="6045"/>
                </a:lnTo>
                <a:lnTo>
                  <a:pt x="46037" y="6578"/>
                </a:lnTo>
                <a:lnTo>
                  <a:pt x="43014" y="8394"/>
                </a:lnTo>
                <a:lnTo>
                  <a:pt x="39001" y="10883"/>
                </a:lnTo>
                <a:lnTo>
                  <a:pt x="38480" y="11264"/>
                </a:lnTo>
                <a:lnTo>
                  <a:pt x="34086" y="12395"/>
                </a:lnTo>
                <a:lnTo>
                  <a:pt x="27965" y="13982"/>
                </a:lnTo>
                <a:lnTo>
                  <a:pt x="27368" y="13906"/>
                </a:lnTo>
                <a:lnTo>
                  <a:pt x="21018" y="14058"/>
                </a:lnTo>
                <a:lnTo>
                  <a:pt x="15265" y="14058"/>
                </a:lnTo>
                <a:lnTo>
                  <a:pt x="14731" y="14058"/>
                </a:lnTo>
                <a:lnTo>
                  <a:pt x="9143" y="12699"/>
                </a:lnTo>
                <a:lnTo>
                  <a:pt x="4610" y="11722"/>
                </a:lnTo>
                <a:lnTo>
                  <a:pt x="4076" y="11493"/>
                </a:lnTo>
                <a:lnTo>
                  <a:pt x="0" y="9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3" name="object 1843"/>
          <p:cNvSpPr/>
          <p:nvPr/>
        </p:nvSpPr>
        <p:spPr>
          <a:xfrm>
            <a:off x="2389047" y="9134759"/>
            <a:ext cx="838" cy="6502"/>
          </a:xfrm>
          <a:custGeom>
            <a:avLst/>
            <a:gdLst/>
            <a:ahLst/>
            <a:cxnLst/>
            <a:rect l="l" t="t" r="r" b="b"/>
            <a:pathLst>
              <a:path w="838" h="6502">
                <a:moveTo>
                  <a:pt x="381" y="6502"/>
                </a:moveTo>
                <a:lnTo>
                  <a:pt x="228" y="5524"/>
                </a:lnTo>
                <a:lnTo>
                  <a:pt x="76" y="4533"/>
                </a:lnTo>
                <a:lnTo>
                  <a:pt x="76" y="4089"/>
                </a:lnTo>
                <a:lnTo>
                  <a:pt x="76" y="3556"/>
                </a:lnTo>
                <a:lnTo>
                  <a:pt x="381" y="1739"/>
                </a:ln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4" name="object 1844"/>
          <p:cNvSpPr/>
          <p:nvPr/>
        </p:nvSpPr>
        <p:spPr>
          <a:xfrm>
            <a:off x="2393511" y="9117907"/>
            <a:ext cx="14897" cy="8763"/>
          </a:xfrm>
          <a:custGeom>
            <a:avLst/>
            <a:gdLst/>
            <a:ahLst/>
            <a:cxnLst/>
            <a:rect l="l" t="t" r="r" b="b"/>
            <a:pathLst>
              <a:path w="14897" h="8763">
                <a:moveTo>
                  <a:pt x="0" y="8762"/>
                </a:moveTo>
                <a:lnTo>
                  <a:pt x="2044" y="6121"/>
                </a:lnTo>
                <a:lnTo>
                  <a:pt x="2501" y="5740"/>
                </a:lnTo>
                <a:lnTo>
                  <a:pt x="5295" y="3924"/>
                </a:lnTo>
                <a:lnTo>
                  <a:pt x="8839" y="1663"/>
                </a:lnTo>
                <a:lnTo>
                  <a:pt x="9296" y="1879"/>
                </a:lnTo>
                <a:lnTo>
                  <a:pt x="13385" y="292"/>
                </a:lnTo>
                <a:lnTo>
                  <a:pt x="13982" y="0"/>
                </a:lnTo>
                <a:lnTo>
                  <a:pt x="14211" y="0"/>
                </a:lnTo>
                <a:lnTo>
                  <a:pt x="14897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5" name="object 1845"/>
          <p:cNvSpPr/>
          <p:nvPr/>
        </p:nvSpPr>
        <p:spPr>
          <a:xfrm>
            <a:off x="2395856" y="9109436"/>
            <a:ext cx="26009" cy="6121"/>
          </a:xfrm>
          <a:custGeom>
            <a:avLst/>
            <a:gdLst/>
            <a:ahLst/>
            <a:cxnLst/>
            <a:rect l="l" t="t" r="r" b="b"/>
            <a:pathLst>
              <a:path w="26009" h="6121">
                <a:moveTo>
                  <a:pt x="0" y="6121"/>
                </a:moveTo>
                <a:lnTo>
                  <a:pt x="4533" y="3251"/>
                </a:lnTo>
                <a:lnTo>
                  <a:pt x="5219" y="2946"/>
                </a:lnTo>
                <a:lnTo>
                  <a:pt x="10426" y="1587"/>
                </a:lnTo>
                <a:lnTo>
                  <a:pt x="16256" y="76"/>
                </a:lnTo>
                <a:lnTo>
                  <a:pt x="16700" y="520"/>
                </a:lnTo>
                <a:lnTo>
                  <a:pt x="22987" y="152"/>
                </a:lnTo>
                <a:lnTo>
                  <a:pt x="24345" y="0"/>
                </a:lnTo>
                <a:lnTo>
                  <a:pt x="24726" y="76"/>
                </a:lnTo>
                <a:lnTo>
                  <a:pt x="26009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6" name="object 1846"/>
          <p:cNvSpPr/>
          <p:nvPr/>
        </p:nvSpPr>
        <p:spPr>
          <a:xfrm>
            <a:off x="2397518" y="8639435"/>
            <a:ext cx="57607" cy="23355"/>
          </a:xfrm>
          <a:custGeom>
            <a:avLst/>
            <a:gdLst/>
            <a:ahLst/>
            <a:cxnLst/>
            <a:rect l="l" t="t" r="r" b="b"/>
            <a:pathLst>
              <a:path w="57607" h="23355">
                <a:moveTo>
                  <a:pt x="57607" y="23355"/>
                </a:moveTo>
                <a:lnTo>
                  <a:pt x="57454" y="22745"/>
                </a:lnTo>
                <a:lnTo>
                  <a:pt x="57378" y="22593"/>
                </a:lnTo>
                <a:lnTo>
                  <a:pt x="57073" y="22072"/>
                </a:lnTo>
                <a:lnTo>
                  <a:pt x="55041" y="19494"/>
                </a:lnTo>
                <a:lnTo>
                  <a:pt x="55105" y="18973"/>
                </a:lnTo>
                <a:lnTo>
                  <a:pt x="52768" y="17005"/>
                </a:lnTo>
                <a:lnTo>
                  <a:pt x="49517" y="14287"/>
                </a:lnTo>
                <a:lnTo>
                  <a:pt x="49060" y="13982"/>
                </a:lnTo>
                <a:lnTo>
                  <a:pt x="45212" y="12319"/>
                </a:lnTo>
                <a:lnTo>
                  <a:pt x="40068" y="10045"/>
                </a:lnTo>
                <a:lnTo>
                  <a:pt x="39687" y="10121"/>
                </a:lnTo>
                <a:lnTo>
                  <a:pt x="34175" y="8839"/>
                </a:lnTo>
                <a:lnTo>
                  <a:pt x="21833" y="6588"/>
                </a:lnTo>
                <a:lnTo>
                  <a:pt x="9871" y="4185"/>
                </a:lnTo>
                <a:lnTo>
                  <a:pt x="9448" y="4076"/>
                </a:lnTo>
                <a:lnTo>
                  <a:pt x="4686" y="2870"/>
                </a:lnTo>
                <a:lnTo>
                  <a:pt x="4152" y="26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7" name="object 1847"/>
          <p:cNvSpPr/>
          <p:nvPr/>
        </p:nvSpPr>
        <p:spPr>
          <a:xfrm>
            <a:off x="2389056" y="8619771"/>
            <a:ext cx="977" cy="9982"/>
          </a:xfrm>
          <a:custGeom>
            <a:avLst/>
            <a:gdLst/>
            <a:ahLst/>
            <a:cxnLst/>
            <a:rect l="l" t="t" r="r" b="b"/>
            <a:pathLst>
              <a:path w="977" h="9982">
                <a:moveTo>
                  <a:pt x="749" y="0"/>
                </a:moveTo>
                <a:lnTo>
                  <a:pt x="368" y="1739"/>
                </a:lnTo>
                <a:lnTo>
                  <a:pt x="63" y="3556"/>
                </a:lnTo>
                <a:lnTo>
                  <a:pt x="0" y="4089"/>
                </a:lnTo>
                <a:lnTo>
                  <a:pt x="0" y="4610"/>
                </a:lnTo>
                <a:lnTo>
                  <a:pt x="368" y="7327"/>
                </a:lnTo>
                <a:lnTo>
                  <a:pt x="977" y="99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8" name="object 1848"/>
          <p:cNvSpPr/>
          <p:nvPr/>
        </p:nvSpPr>
        <p:spPr>
          <a:xfrm>
            <a:off x="2390413" y="8604873"/>
            <a:ext cx="12700" cy="11950"/>
          </a:xfrm>
          <a:custGeom>
            <a:avLst/>
            <a:gdLst/>
            <a:ahLst/>
            <a:cxnLst/>
            <a:rect l="l" t="t" r="r" b="b"/>
            <a:pathLst>
              <a:path w="12700" h="11950">
                <a:moveTo>
                  <a:pt x="0" y="11950"/>
                </a:moveTo>
                <a:lnTo>
                  <a:pt x="1054" y="9385"/>
                </a:lnTo>
                <a:lnTo>
                  <a:pt x="1282" y="8928"/>
                </a:lnTo>
                <a:lnTo>
                  <a:pt x="3022" y="6807"/>
                </a:lnTo>
                <a:lnTo>
                  <a:pt x="5219" y="4241"/>
                </a:lnTo>
                <a:lnTo>
                  <a:pt x="5511" y="4013"/>
                </a:lnTo>
                <a:lnTo>
                  <a:pt x="8318" y="2044"/>
                </a:lnTo>
                <a:lnTo>
                  <a:pt x="10134" y="762"/>
                </a:lnTo>
                <a:lnTo>
                  <a:pt x="10579" y="609"/>
                </a:lnTo>
                <a:lnTo>
                  <a:pt x="127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9" name="object 1849"/>
          <p:cNvSpPr/>
          <p:nvPr/>
        </p:nvSpPr>
        <p:spPr>
          <a:xfrm>
            <a:off x="2403791" y="8851785"/>
            <a:ext cx="51104" cy="9753"/>
          </a:xfrm>
          <a:custGeom>
            <a:avLst/>
            <a:gdLst/>
            <a:ahLst/>
            <a:cxnLst/>
            <a:rect l="l" t="t" r="r" b="b"/>
            <a:pathLst>
              <a:path w="51104" h="9753">
                <a:moveTo>
                  <a:pt x="0" y="3708"/>
                </a:moveTo>
                <a:lnTo>
                  <a:pt x="8394" y="838"/>
                </a:lnTo>
                <a:lnTo>
                  <a:pt x="9525" y="609"/>
                </a:lnTo>
                <a:lnTo>
                  <a:pt x="18453" y="304"/>
                </a:lnTo>
                <a:lnTo>
                  <a:pt x="26543" y="0"/>
                </a:lnTo>
                <a:lnTo>
                  <a:pt x="27749" y="152"/>
                </a:lnTo>
                <a:lnTo>
                  <a:pt x="35534" y="2425"/>
                </a:lnTo>
                <a:lnTo>
                  <a:pt x="43319" y="4686"/>
                </a:lnTo>
                <a:lnTo>
                  <a:pt x="44450" y="5219"/>
                </a:lnTo>
                <a:lnTo>
                  <a:pt x="51104" y="9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0" name="object 1850"/>
          <p:cNvSpPr/>
          <p:nvPr/>
        </p:nvSpPr>
        <p:spPr>
          <a:xfrm>
            <a:off x="2400767" y="8701717"/>
            <a:ext cx="43395" cy="6883"/>
          </a:xfrm>
          <a:custGeom>
            <a:avLst/>
            <a:gdLst/>
            <a:ahLst/>
            <a:cxnLst/>
            <a:rect l="l" t="t" r="r" b="b"/>
            <a:pathLst>
              <a:path w="43395" h="6883">
                <a:moveTo>
                  <a:pt x="0" y="4089"/>
                </a:moveTo>
                <a:lnTo>
                  <a:pt x="8242" y="6438"/>
                </a:lnTo>
                <a:lnTo>
                  <a:pt x="9156" y="6591"/>
                </a:lnTo>
                <a:lnTo>
                  <a:pt x="17691" y="6731"/>
                </a:lnTo>
                <a:lnTo>
                  <a:pt x="25095" y="6883"/>
                </a:lnTo>
                <a:lnTo>
                  <a:pt x="25933" y="6654"/>
                </a:lnTo>
                <a:lnTo>
                  <a:pt x="33108" y="4775"/>
                </a:lnTo>
                <a:lnTo>
                  <a:pt x="38252" y="3403"/>
                </a:lnTo>
                <a:lnTo>
                  <a:pt x="39090" y="3035"/>
                </a:lnTo>
                <a:lnTo>
                  <a:pt x="4339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1" name="object 1851"/>
          <p:cNvSpPr/>
          <p:nvPr/>
        </p:nvSpPr>
        <p:spPr>
          <a:xfrm>
            <a:off x="2403111" y="8601552"/>
            <a:ext cx="32207" cy="4013"/>
          </a:xfrm>
          <a:custGeom>
            <a:avLst/>
            <a:gdLst/>
            <a:ahLst/>
            <a:cxnLst/>
            <a:rect l="l" t="t" r="r" b="b"/>
            <a:pathLst>
              <a:path w="32207" h="4013">
                <a:moveTo>
                  <a:pt x="0" y="3327"/>
                </a:moveTo>
                <a:lnTo>
                  <a:pt x="1435" y="2273"/>
                </a:lnTo>
                <a:lnTo>
                  <a:pt x="1892" y="2044"/>
                </a:lnTo>
                <a:lnTo>
                  <a:pt x="3708" y="1663"/>
                </a:lnTo>
                <a:lnTo>
                  <a:pt x="9372" y="533"/>
                </a:lnTo>
                <a:lnTo>
                  <a:pt x="9677" y="381"/>
                </a:lnTo>
                <a:lnTo>
                  <a:pt x="15506" y="152"/>
                </a:lnTo>
                <a:lnTo>
                  <a:pt x="19278" y="0"/>
                </a:lnTo>
                <a:lnTo>
                  <a:pt x="19659" y="0"/>
                </a:lnTo>
                <a:lnTo>
                  <a:pt x="23355" y="914"/>
                </a:lnTo>
                <a:lnTo>
                  <a:pt x="27749" y="1892"/>
                </a:lnTo>
                <a:lnTo>
                  <a:pt x="28117" y="2044"/>
                </a:lnTo>
                <a:lnTo>
                  <a:pt x="32207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2" name="object 1852"/>
          <p:cNvSpPr/>
          <p:nvPr/>
        </p:nvSpPr>
        <p:spPr>
          <a:xfrm>
            <a:off x="2396309" y="8594528"/>
            <a:ext cx="25476" cy="5892"/>
          </a:xfrm>
          <a:custGeom>
            <a:avLst/>
            <a:gdLst/>
            <a:ahLst/>
            <a:cxnLst/>
            <a:rect l="l" t="t" r="r" b="b"/>
            <a:pathLst>
              <a:path w="25476" h="5892">
                <a:moveTo>
                  <a:pt x="0" y="5892"/>
                </a:moveTo>
                <a:lnTo>
                  <a:pt x="4305" y="3174"/>
                </a:lnTo>
                <a:lnTo>
                  <a:pt x="4991" y="2870"/>
                </a:lnTo>
                <a:lnTo>
                  <a:pt x="9906" y="1587"/>
                </a:lnTo>
                <a:lnTo>
                  <a:pt x="15722" y="63"/>
                </a:lnTo>
                <a:lnTo>
                  <a:pt x="16256" y="520"/>
                </a:lnTo>
                <a:lnTo>
                  <a:pt x="22453" y="63"/>
                </a:lnTo>
                <a:lnTo>
                  <a:pt x="23812" y="0"/>
                </a:lnTo>
                <a:lnTo>
                  <a:pt x="24193" y="63"/>
                </a:lnTo>
                <a:lnTo>
                  <a:pt x="254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3" name="object 1853"/>
          <p:cNvSpPr/>
          <p:nvPr/>
        </p:nvSpPr>
        <p:spPr>
          <a:xfrm>
            <a:off x="2411806" y="9166588"/>
            <a:ext cx="25857" cy="5816"/>
          </a:xfrm>
          <a:custGeom>
            <a:avLst/>
            <a:gdLst/>
            <a:ahLst/>
            <a:cxnLst/>
            <a:rect l="l" t="t" r="r" b="b"/>
            <a:pathLst>
              <a:path w="25857" h="5816">
                <a:moveTo>
                  <a:pt x="0" y="0"/>
                </a:moveTo>
                <a:lnTo>
                  <a:pt x="3708" y="901"/>
                </a:lnTo>
                <a:lnTo>
                  <a:pt x="7404" y="1663"/>
                </a:lnTo>
                <a:lnTo>
                  <a:pt x="12255" y="2641"/>
                </a:lnTo>
                <a:lnTo>
                  <a:pt x="12319" y="2413"/>
                </a:lnTo>
                <a:lnTo>
                  <a:pt x="17157" y="3479"/>
                </a:lnTo>
                <a:lnTo>
                  <a:pt x="21551" y="4457"/>
                </a:lnTo>
                <a:lnTo>
                  <a:pt x="25857" y="5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4" name="object 1854"/>
          <p:cNvSpPr/>
          <p:nvPr/>
        </p:nvSpPr>
        <p:spPr>
          <a:xfrm>
            <a:off x="2408101" y="9158649"/>
            <a:ext cx="38557" cy="10439"/>
          </a:xfrm>
          <a:custGeom>
            <a:avLst/>
            <a:gdLst/>
            <a:ahLst/>
            <a:cxnLst/>
            <a:rect l="l" t="t" r="r" b="b"/>
            <a:pathLst>
              <a:path w="38557" h="10439">
                <a:moveTo>
                  <a:pt x="0" y="0"/>
                </a:moveTo>
                <a:lnTo>
                  <a:pt x="11798" y="1892"/>
                </a:lnTo>
                <a:lnTo>
                  <a:pt x="11950" y="1892"/>
                </a:lnTo>
                <a:lnTo>
                  <a:pt x="23583" y="4610"/>
                </a:lnTo>
                <a:lnTo>
                  <a:pt x="29184" y="5892"/>
                </a:lnTo>
                <a:lnTo>
                  <a:pt x="29337" y="5968"/>
                </a:lnTo>
                <a:lnTo>
                  <a:pt x="34696" y="8013"/>
                </a:lnTo>
                <a:lnTo>
                  <a:pt x="36664" y="8762"/>
                </a:lnTo>
                <a:lnTo>
                  <a:pt x="36969" y="8991"/>
                </a:lnTo>
                <a:lnTo>
                  <a:pt x="38557" y="104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5" name="object 1855"/>
          <p:cNvSpPr/>
          <p:nvPr/>
        </p:nvSpPr>
        <p:spPr>
          <a:xfrm>
            <a:off x="2403111" y="8956647"/>
            <a:ext cx="58966" cy="9296"/>
          </a:xfrm>
          <a:custGeom>
            <a:avLst/>
            <a:gdLst/>
            <a:ahLst/>
            <a:cxnLst/>
            <a:rect l="l" t="t" r="r" b="b"/>
            <a:pathLst>
              <a:path w="58966" h="9296">
                <a:moveTo>
                  <a:pt x="0" y="4914"/>
                </a:moveTo>
                <a:lnTo>
                  <a:pt x="1587" y="6197"/>
                </a:lnTo>
                <a:lnTo>
                  <a:pt x="2273" y="6502"/>
                </a:lnTo>
                <a:lnTo>
                  <a:pt x="4229" y="6883"/>
                </a:lnTo>
                <a:lnTo>
                  <a:pt x="13385" y="8623"/>
                </a:lnTo>
                <a:lnTo>
                  <a:pt x="13906" y="9296"/>
                </a:lnTo>
                <a:lnTo>
                  <a:pt x="22910" y="9296"/>
                </a:lnTo>
                <a:lnTo>
                  <a:pt x="31902" y="9296"/>
                </a:lnTo>
                <a:lnTo>
                  <a:pt x="32740" y="9067"/>
                </a:lnTo>
                <a:lnTo>
                  <a:pt x="41503" y="6807"/>
                </a:lnTo>
                <a:lnTo>
                  <a:pt x="50279" y="4533"/>
                </a:lnTo>
                <a:lnTo>
                  <a:pt x="50952" y="4229"/>
                </a:lnTo>
                <a:lnTo>
                  <a:pt x="589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6" name="object 1856"/>
          <p:cNvSpPr/>
          <p:nvPr/>
        </p:nvSpPr>
        <p:spPr>
          <a:xfrm>
            <a:off x="2416796" y="9366930"/>
            <a:ext cx="38176" cy="9601"/>
          </a:xfrm>
          <a:custGeom>
            <a:avLst/>
            <a:gdLst/>
            <a:ahLst/>
            <a:cxnLst/>
            <a:rect l="l" t="t" r="r" b="b"/>
            <a:pathLst>
              <a:path w="38176" h="9601">
                <a:moveTo>
                  <a:pt x="0" y="1130"/>
                </a:moveTo>
                <a:lnTo>
                  <a:pt x="2273" y="76"/>
                </a:lnTo>
                <a:lnTo>
                  <a:pt x="3022" y="0"/>
                </a:lnTo>
                <a:lnTo>
                  <a:pt x="5448" y="76"/>
                </a:lnTo>
                <a:lnTo>
                  <a:pt x="13906" y="520"/>
                </a:lnTo>
                <a:lnTo>
                  <a:pt x="14820" y="0"/>
                </a:lnTo>
                <a:lnTo>
                  <a:pt x="22606" y="2260"/>
                </a:lnTo>
                <a:lnTo>
                  <a:pt x="30391" y="4533"/>
                </a:lnTo>
                <a:lnTo>
                  <a:pt x="31521" y="4991"/>
                </a:lnTo>
                <a:lnTo>
                  <a:pt x="38176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7" name="object 1857"/>
          <p:cNvSpPr/>
          <p:nvPr/>
        </p:nvSpPr>
        <p:spPr>
          <a:xfrm>
            <a:off x="2411806" y="9374107"/>
            <a:ext cx="34848" cy="5981"/>
          </a:xfrm>
          <a:custGeom>
            <a:avLst/>
            <a:gdLst/>
            <a:ahLst/>
            <a:cxnLst/>
            <a:rect l="l" t="t" r="r" b="b"/>
            <a:pathLst>
              <a:path w="34848" h="5981">
                <a:moveTo>
                  <a:pt x="0" y="1816"/>
                </a:moveTo>
                <a:lnTo>
                  <a:pt x="4838" y="228"/>
                </a:lnTo>
                <a:lnTo>
                  <a:pt x="5664" y="76"/>
                </a:lnTo>
                <a:lnTo>
                  <a:pt x="10731" y="0"/>
                </a:lnTo>
                <a:lnTo>
                  <a:pt x="17233" y="0"/>
                </a:lnTo>
                <a:lnTo>
                  <a:pt x="17843" y="152"/>
                </a:lnTo>
                <a:lnTo>
                  <a:pt x="24193" y="1663"/>
                </a:lnTo>
                <a:lnTo>
                  <a:pt x="29489" y="3022"/>
                </a:lnTo>
                <a:lnTo>
                  <a:pt x="30086" y="3251"/>
                </a:lnTo>
                <a:lnTo>
                  <a:pt x="34848" y="59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8" name="object 1858"/>
          <p:cNvSpPr/>
          <p:nvPr/>
        </p:nvSpPr>
        <p:spPr>
          <a:xfrm>
            <a:off x="2411806" y="8956723"/>
            <a:ext cx="21920" cy="2197"/>
          </a:xfrm>
          <a:custGeom>
            <a:avLst/>
            <a:gdLst/>
            <a:ahLst/>
            <a:cxnLst/>
            <a:rect l="l" t="t" r="r" b="b"/>
            <a:pathLst>
              <a:path w="21920" h="2197">
                <a:moveTo>
                  <a:pt x="0" y="0"/>
                </a:moveTo>
                <a:lnTo>
                  <a:pt x="6807" y="1130"/>
                </a:lnTo>
                <a:lnTo>
                  <a:pt x="13677" y="2120"/>
                </a:lnTo>
                <a:lnTo>
                  <a:pt x="14211" y="2197"/>
                </a:lnTo>
                <a:lnTo>
                  <a:pt x="14820" y="2120"/>
                </a:lnTo>
                <a:lnTo>
                  <a:pt x="18376" y="1739"/>
                </a:lnTo>
                <a:lnTo>
                  <a:pt x="219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9" name="object 1859"/>
          <p:cNvSpPr/>
          <p:nvPr/>
        </p:nvSpPr>
        <p:spPr>
          <a:xfrm>
            <a:off x="2411810" y="8651681"/>
            <a:ext cx="34848" cy="12090"/>
          </a:xfrm>
          <a:custGeom>
            <a:avLst/>
            <a:gdLst/>
            <a:ahLst/>
            <a:cxnLst/>
            <a:rect l="l" t="t" r="r" b="b"/>
            <a:pathLst>
              <a:path w="34848" h="12090">
                <a:moveTo>
                  <a:pt x="34848" y="12090"/>
                </a:moveTo>
                <a:lnTo>
                  <a:pt x="33566" y="10426"/>
                </a:lnTo>
                <a:lnTo>
                  <a:pt x="33413" y="10198"/>
                </a:lnTo>
                <a:lnTo>
                  <a:pt x="31673" y="8915"/>
                </a:lnTo>
                <a:lnTo>
                  <a:pt x="29400" y="7251"/>
                </a:lnTo>
                <a:lnTo>
                  <a:pt x="29184" y="7023"/>
                </a:lnTo>
                <a:lnTo>
                  <a:pt x="26606" y="6045"/>
                </a:lnTo>
                <a:lnTo>
                  <a:pt x="22072" y="4381"/>
                </a:lnTo>
                <a:lnTo>
                  <a:pt x="21920" y="4533"/>
                </a:lnTo>
                <a:lnTo>
                  <a:pt x="17081" y="3479"/>
                </a:lnTo>
                <a:lnTo>
                  <a:pt x="12318" y="2336"/>
                </a:lnTo>
                <a:lnTo>
                  <a:pt x="12166" y="2641"/>
                </a:lnTo>
                <a:lnTo>
                  <a:pt x="7327" y="1651"/>
                </a:lnTo>
                <a:lnTo>
                  <a:pt x="3695" y="9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0" name="object 1860"/>
          <p:cNvSpPr/>
          <p:nvPr/>
        </p:nvSpPr>
        <p:spPr>
          <a:xfrm>
            <a:off x="2424428" y="9435566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717" y="952"/>
                </a:lnTo>
                <a:lnTo>
                  <a:pt x="5703" y="859"/>
                </a:lnTo>
                <a:lnTo>
                  <a:pt x="3860" y="838"/>
                </a:lnTo>
                <a:lnTo>
                  <a:pt x="2654" y="838"/>
                </a:lnTo>
                <a:lnTo>
                  <a:pt x="1358" y="533"/>
                </a:lnTo>
                <a:lnTo>
                  <a:pt x="685" y="45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1" name="object 1861"/>
          <p:cNvSpPr/>
          <p:nvPr/>
        </p:nvSpPr>
        <p:spPr>
          <a:xfrm>
            <a:off x="2423680" y="9429184"/>
            <a:ext cx="31521" cy="1701"/>
          </a:xfrm>
          <a:custGeom>
            <a:avLst/>
            <a:gdLst/>
            <a:ahLst/>
            <a:cxnLst/>
            <a:rect l="l" t="t" r="r" b="b"/>
            <a:pathLst>
              <a:path w="31521" h="1701">
                <a:moveTo>
                  <a:pt x="31521" y="113"/>
                </a:moveTo>
                <a:lnTo>
                  <a:pt x="18602" y="0"/>
                </a:lnTo>
                <a:lnTo>
                  <a:pt x="6826" y="86"/>
                </a:lnTo>
                <a:lnTo>
                  <a:pt x="4381" y="113"/>
                </a:lnTo>
                <a:lnTo>
                  <a:pt x="3098" y="113"/>
                </a:lnTo>
                <a:lnTo>
                  <a:pt x="1803" y="494"/>
                </a:lnTo>
                <a:lnTo>
                  <a:pt x="1358" y="571"/>
                </a:lnTo>
                <a:lnTo>
                  <a:pt x="901" y="863"/>
                </a:lnTo>
                <a:lnTo>
                  <a:pt x="368" y="1167"/>
                </a:lnTo>
                <a:lnTo>
                  <a:pt x="0" y="17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2" name="object 1862"/>
          <p:cNvSpPr/>
          <p:nvPr/>
        </p:nvSpPr>
        <p:spPr>
          <a:xfrm>
            <a:off x="2423599" y="8914235"/>
            <a:ext cx="14363" cy="1663"/>
          </a:xfrm>
          <a:custGeom>
            <a:avLst/>
            <a:gdLst/>
            <a:ahLst/>
            <a:cxnLst/>
            <a:rect l="l" t="t" r="r" b="b"/>
            <a:pathLst>
              <a:path w="14363" h="1663">
                <a:moveTo>
                  <a:pt x="14363" y="76"/>
                </a:moveTo>
                <a:lnTo>
                  <a:pt x="9372" y="0"/>
                </a:lnTo>
                <a:lnTo>
                  <a:pt x="4381" y="76"/>
                </a:lnTo>
                <a:lnTo>
                  <a:pt x="3098" y="152"/>
                </a:lnTo>
                <a:lnTo>
                  <a:pt x="1816" y="457"/>
                </a:lnTo>
                <a:lnTo>
                  <a:pt x="1358" y="533"/>
                </a:lnTo>
                <a:lnTo>
                  <a:pt x="914" y="914"/>
                </a:lnTo>
                <a:lnTo>
                  <a:pt x="457" y="1206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3" name="object 1863"/>
          <p:cNvSpPr/>
          <p:nvPr/>
        </p:nvSpPr>
        <p:spPr>
          <a:xfrm>
            <a:off x="2423220" y="8919301"/>
            <a:ext cx="31750" cy="2254"/>
          </a:xfrm>
          <a:custGeom>
            <a:avLst/>
            <a:gdLst/>
            <a:ahLst/>
            <a:cxnLst/>
            <a:rect l="l" t="t" r="r" b="b"/>
            <a:pathLst>
              <a:path w="31750" h="2254">
                <a:moveTo>
                  <a:pt x="0" y="0"/>
                </a:moveTo>
                <a:lnTo>
                  <a:pt x="152" y="381"/>
                </a:lnTo>
                <a:lnTo>
                  <a:pt x="457" y="749"/>
                </a:lnTo>
                <a:lnTo>
                  <a:pt x="749" y="1054"/>
                </a:lnTo>
                <a:lnTo>
                  <a:pt x="1206" y="1358"/>
                </a:lnTo>
                <a:lnTo>
                  <a:pt x="1739" y="1663"/>
                </a:lnTo>
                <a:lnTo>
                  <a:pt x="2501" y="1892"/>
                </a:lnTo>
                <a:lnTo>
                  <a:pt x="3708" y="2120"/>
                </a:lnTo>
                <a:lnTo>
                  <a:pt x="5067" y="2197"/>
                </a:lnTo>
                <a:lnTo>
                  <a:pt x="17903" y="2254"/>
                </a:lnTo>
                <a:lnTo>
                  <a:pt x="29910" y="2207"/>
                </a:lnTo>
                <a:lnTo>
                  <a:pt x="3175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4" name="object 1864"/>
          <p:cNvSpPr/>
          <p:nvPr/>
        </p:nvSpPr>
        <p:spPr>
          <a:xfrm>
            <a:off x="2429268" y="9170140"/>
            <a:ext cx="16713" cy="7937"/>
          </a:xfrm>
          <a:custGeom>
            <a:avLst/>
            <a:gdLst/>
            <a:ahLst/>
            <a:cxnLst/>
            <a:rect l="l" t="t" r="r" b="b"/>
            <a:pathLst>
              <a:path w="16713" h="7937">
                <a:moveTo>
                  <a:pt x="0" y="0"/>
                </a:moveTo>
                <a:lnTo>
                  <a:pt x="4533" y="838"/>
                </a:lnTo>
                <a:lnTo>
                  <a:pt x="4838" y="914"/>
                </a:lnTo>
                <a:lnTo>
                  <a:pt x="9220" y="2565"/>
                </a:lnTo>
                <a:lnTo>
                  <a:pt x="11798" y="3479"/>
                </a:lnTo>
                <a:lnTo>
                  <a:pt x="11950" y="3784"/>
                </a:lnTo>
                <a:lnTo>
                  <a:pt x="14287" y="5448"/>
                </a:lnTo>
                <a:lnTo>
                  <a:pt x="15570" y="6349"/>
                </a:lnTo>
                <a:lnTo>
                  <a:pt x="15798" y="6578"/>
                </a:lnTo>
                <a:lnTo>
                  <a:pt x="16713" y="793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5" name="object 1865"/>
          <p:cNvSpPr/>
          <p:nvPr/>
        </p:nvSpPr>
        <p:spPr>
          <a:xfrm>
            <a:off x="2437968" y="8914256"/>
            <a:ext cx="31521" cy="885"/>
          </a:xfrm>
          <a:custGeom>
            <a:avLst/>
            <a:gdLst/>
            <a:ahLst/>
            <a:cxnLst/>
            <a:rect l="l" t="t" r="r" b="b"/>
            <a:pathLst>
              <a:path w="31521" h="885">
                <a:moveTo>
                  <a:pt x="31521" y="885"/>
                </a:moveTo>
                <a:lnTo>
                  <a:pt x="30987" y="504"/>
                </a:lnTo>
                <a:lnTo>
                  <a:pt x="30835" y="504"/>
                </a:lnTo>
                <a:lnTo>
                  <a:pt x="30238" y="352"/>
                </a:lnTo>
                <a:lnTo>
                  <a:pt x="29019" y="136"/>
                </a:lnTo>
                <a:lnTo>
                  <a:pt x="27660" y="47"/>
                </a:lnTo>
                <a:lnTo>
                  <a:pt x="14680" y="0"/>
                </a:lnTo>
                <a:lnTo>
                  <a:pt x="3129" y="33"/>
                </a:lnTo>
                <a:lnTo>
                  <a:pt x="0" y="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6" name="object 1866"/>
          <p:cNvSpPr/>
          <p:nvPr/>
        </p:nvSpPr>
        <p:spPr>
          <a:xfrm>
            <a:off x="2454067" y="8872352"/>
            <a:ext cx="1587" cy="6731"/>
          </a:xfrm>
          <a:custGeom>
            <a:avLst/>
            <a:gdLst/>
            <a:ahLst/>
            <a:cxnLst/>
            <a:rect l="l" t="t" r="r" b="b"/>
            <a:pathLst>
              <a:path w="1587" h="6730">
                <a:moveTo>
                  <a:pt x="1587" y="6730"/>
                </a:moveTo>
                <a:lnTo>
                  <a:pt x="1282" y="6273"/>
                </a:lnTo>
                <a:lnTo>
                  <a:pt x="1130" y="5753"/>
                </a:lnTo>
                <a:lnTo>
                  <a:pt x="901" y="4686"/>
                </a:lnTo>
                <a:lnTo>
                  <a:pt x="1054" y="4686"/>
                </a:lnTo>
                <a:lnTo>
                  <a:pt x="901" y="3632"/>
                </a:lnTo>
                <a:lnTo>
                  <a:pt x="533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7" name="object 1867"/>
          <p:cNvSpPr/>
          <p:nvPr/>
        </p:nvSpPr>
        <p:spPr>
          <a:xfrm>
            <a:off x="2439474" y="8688720"/>
            <a:ext cx="8166" cy="7632"/>
          </a:xfrm>
          <a:custGeom>
            <a:avLst/>
            <a:gdLst/>
            <a:ahLst/>
            <a:cxnLst/>
            <a:rect l="l" t="t" r="r" b="b"/>
            <a:pathLst>
              <a:path w="8166" h="7632">
                <a:moveTo>
                  <a:pt x="8166" y="0"/>
                </a:moveTo>
                <a:lnTo>
                  <a:pt x="7861" y="977"/>
                </a:lnTo>
                <a:lnTo>
                  <a:pt x="7708" y="1206"/>
                </a:lnTo>
                <a:lnTo>
                  <a:pt x="7035" y="1892"/>
                </a:lnTo>
                <a:lnTo>
                  <a:pt x="4457" y="4610"/>
                </a:lnTo>
                <a:lnTo>
                  <a:pt x="4318" y="4610"/>
                </a:lnTo>
                <a:lnTo>
                  <a:pt x="1358" y="7035"/>
                </a:lnTo>
                <a:lnTo>
                  <a:pt x="838" y="7404"/>
                </a:lnTo>
                <a:lnTo>
                  <a:pt x="685" y="7556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8" name="object 1868"/>
          <p:cNvSpPr/>
          <p:nvPr/>
        </p:nvSpPr>
        <p:spPr>
          <a:xfrm>
            <a:off x="2446658" y="9429145"/>
            <a:ext cx="22834" cy="901"/>
          </a:xfrm>
          <a:custGeom>
            <a:avLst/>
            <a:gdLst/>
            <a:ahLst/>
            <a:cxnLst/>
            <a:rect l="l" t="t" r="r" b="b"/>
            <a:pathLst>
              <a:path w="22834" h="901">
                <a:moveTo>
                  <a:pt x="0" y="152"/>
                </a:moveTo>
                <a:lnTo>
                  <a:pt x="9525" y="0"/>
                </a:lnTo>
                <a:lnTo>
                  <a:pt x="19050" y="152"/>
                </a:lnTo>
                <a:lnTo>
                  <a:pt x="20332" y="152"/>
                </a:lnTo>
                <a:lnTo>
                  <a:pt x="21615" y="457"/>
                </a:lnTo>
                <a:lnTo>
                  <a:pt x="22225" y="533"/>
                </a:lnTo>
                <a:lnTo>
                  <a:pt x="2283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9" name="object 1869"/>
          <p:cNvSpPr/>
          <p:nvPr/>
        </p:nvSpPr>
        <p:spPr>
          <a:xfrm>
            <a:off x="2446665" y="9169081"/>
            <a:ext cx="12014" cy="32054"/>
          </a:xfrm>
          <a:custGeom>
            <a:avLst/>
            <a:gdLst/>
            <a:ahLst/>
            <a:cxnLst/>
            <a:rect l="l" t="t" r="r" b="b"/>
            <a:pathLst>
              <a:path w="12014" h="32054">
                <a:moveTo>
                  <a:pt x="10198" y="32054"/>
                </a:moveTo>
                <a:lnTo>
                  <a:pt x="11556" y="27520"/>
                </a:lnTo>
                <a:lnTo>
                  <a:pt x="11633" y="27063"/>
                </a:lnTo>
                <a:lnTo>
                  <a:pt x="11861" y="22301"/>
                </a:lnTo>
                <a:lnTo>
                  <a:pt x="12014" y="18669"/>
                </a:lnTo>
                <a:lnTo>
                  <a:pt x="11937" y="18148"/>
                </a:lnTo>
                <a:lnTo>
                  <a:pt x="10947" y="14592"/>
                </a:lnTo>
                <a:lnTo>
                  <a:pt x="10045" y="10960"/>
                </a:lnTo>
                <a:lnTo>
                  <a:pt x="9817" y="10579"/>
                </a:lnTo>
                <a:lnTo>
                  <a:pt x="7924" y="7416"/>
                </a:lnTo>
                <a:lnTo>
                  <a:pt x="6349" y="4686"/>
                </a:lnTo>
                <a:lnTo>
                  <a:pt x="6045" y="4457"/>
                </a:lnTo>
                <a:lnTo>
                  <a:pt x="3695" y="2349"/>
                </a:lnTo>
                <a:lnTo>
                  <a:pt x="2184" y="977"/>
                </a:lnTo>
                <a:lnTo>
                  <a:pt x="1879" y="76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0" name="object 1870"/>
          <p:cNvSpPr/>
          <p:nvPr/>
        </p:nvSpPr>
        <p:spPr>
          <a:xfrm>
            <a:off x="2448016" y="9111627"/>
            <a:ext cx="1968" cy="3403"/>
          </a:xfrm>
          <a:custGeom>
            <a:avLst/>
            <a:gdLst/>
            <a:ahLst/>
            <a:cxnLst/>
            <a:rect l="l" t="t" r="r" b="b"/>
            <a:pathLst>
              <a:path w="1968" h="3403">
                <a:moveTo>
                  <a:pt x="1968" y="0"/>
                </a:moveTo>
                <a:lnTo>
                  <a:pt x="1587" y="152"/>
                </a:lnTo>
                <a:lnTo>
                  <a:pt x="1282" y="457"/>
                </a:lnTo>
                <a:lnTo>
                  <a:pt x="914" y="749"/>
                </a:lnTo>
                <a:lnTo>
                  <a:pt x="609" y="1206"/>
                </a:lnTo>
                <a:lnTo>
                  <a:pt x="304" y="1816"/>
                </a:lnTo>
                <a:lnTo>
                  <a:pt x="76" y="2501"/>
                </a:lnTo>
                <a:lnTo>
                  <a:pt x="0" y="2946"/>
                </a:lnTo>
                <a:lnTo>
                  <a:pt x="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1" name="object 1871"/>
          <p:cNvSpPr/>
          <p:nvPr/>
        </p:nvSpPr>
        <p:spPr>
          <a:xfrm>
            <a:off x="2453162" y="8659922"/>
            <a:ext cx="4686" cy="10274"/>
          </a:xfrm>
          <a:custGeom>
            <a:avLst/>
            <a:gdLst/>
            <a:ahLst/>
            <a:cxnLst/>
            <a:rect l="l" t="t" r="r" b="b"/>
            <a:pathLst>
              <a:path w="4686" h="10274">
                <a:moveTo>
                  <a:pt x="4610" y="10274"/>
                </a:moveTo>
                <a:lnTo>
                  <a:pt x="4686" y="9588"/>
                </a:lnTo>
                <a:lnTo>
                  <a:pt x="4610" y="9436"/>
                </a:lnTo>
                <a:lnTo>
                  <a:pt x="4381" y="8762"/>
                </a:lnTo>
                <a:lnTo>
                  <a:pt x="3098" y="5130"/>
                </a:lnTo>
                <a:lnTo>
                  <a:pt x="1435" y="1587"/>
                </a:lnTo>
                <a:lnTo>
                  <a:pt x="977" y="749"/>
                </a:lnTo>
                <a:lnTo>
                  <a:pt x="749" y="52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2453989" y="8597774"/>
            <a:ext cx="1066" cy="28803"/>
          </a:xfrm>
          <a:custGeom>
            <a:avLst/>
            <a:gdLst/>
            <a:ahLst/>
            <a:cxnLst/>
            <a:rect l="l" t="t" r="r" b="b"/>
            <a:pathLst>
              <a:path w="1066" h="28803">
                <a:moveTo>
                  <a:pt x="228" y="28803"/>
                </a:moveTo>
                <a:lnTo>
                  <a:pt x="457" y="28422"/>
                </a:lnTo>
                <a:lnTo>
                  <a:pt x="609" y="27889"/>
                </a:lnTo>
                <a:lnTo>
                  <a:pt x="838" y="26530"/>
                </a:lnTo>
                <a:lnTo>
                  <a:pt x="914" y="25095"/>
                </a:lnTo>
                <a:lnTo>
                  <a:pt x="1066" y="14363"/>
                </a:lnTo>
                <a:lnTo>
                  <a:pt x="914" y="3556"/>
                </a:lnTo>
                <a:lnTo>
                  <a:pt x="914" y="2349"/>
                </a:lnTo>
                <a:lnTo>
                  <a:pt x="533" y="1054"/>
                </a:lnTo>
                <a:lnTo>
                  <a:pt x="381" y="53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3" name="object 1873"/>
          <p:cNvSpPr/>
          <p:nvPr/>
        </p:nvSpPr>
        <p:spPr>
          <a:xfrm>
            <a:off x="2447942" y="8596635"/>
            <a:ext cx="2044" cy="3556"/>
          </a:xfrm>
          <a:custGeom>
            <a:avLst/>
            <a:gdLst/>
            <a:ahLst/>
            <a:cxnLst/>
            <a:rect l="l" t="t" r="r" b="b"/>
            <a:pathLst>
              <a:path w="2044" h="3555">
                <a:moveTo>
                  <a:pt x="0" y="3556"/>
                </a:moveTo>
                <a:lnTo>
                  <a:pt x="0" y="3098"/>
                </a:lnTo>
                <a:lnTo>
                  <a:pt x="152" y="2578"/>
                </a:lnTo>
                <a:lnTo>
                  <a:pt x="304" y="1892"/>
                </a:lnTo>
                <a:lnTo>
                  <a:pt x="685" y="1219"/>
                </a:lnTo>
                <a:lnTo>
                  <a:pt x="901" y="838"/>
                </a:lnTo>
                <a:lnTo>
                  <a:pt x="1282" y="457"/>
                </a:lnTo>
                <a:lnTo>
                  <a:pt x="1587" y="228"/>
                </a:ln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4" name="object 1874"/>
          <p:cNvSpPr/>
          <p:nvPr/>
        </p:nvSpPr>
        <p:spPr>
          <a:xfrm>
            <a:off x="2460796" y="8868422"/>
            <a:ext cx="1358" cy="11264"/>
          </a:xfrm>
          <a:custGeom>
            <a:avLst/>
            <a:gdLst/>
            <a:ahLst/>
            <a:cxnLst/>
            <a:rect l="l" t="t" r="r" b="b"/>
            <a:pathLst>
              <a:path w="1358" h="11264">
                <a:moveTo>
                  <a:pt x="0" y="11264"/>
                </a:moveTo>
                <a:lnTo>
                  <a:pt x="304" y="10960"/>
                </a:lnTo>
                <a:lnTo>
                  <a:pt x="609" y="10515"/>
                </a:lnTo>
                <a:lnTo>
                  <a:pt x="901" y="9982"/>
                </a:lnTo>
                <a:lnTo>
                  <a:pt x="1054" y="9372"/>
                </a:lnTo>
                <a:lnTo>
                  <a:pt x="1282" y="8318"/>
                </a:lnTo>
                <a:lnTo>
                  <a:pt x="1282" y="7175"/>
                </a:lnTo>
                <a:lnTo>
                  <a:pt x="1358" y="3556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5" name="object 1875"/>
          <p:cNvSpPr/>
          <p:nvPr/>
        </p:nvSpPr>
        <p:spPr>
          <a:xfrm>
            <a:off x="2461394" y="8855563"/>
            <a:ext cx="685" cy="15278"/>
          </a:xfrm>
          <a:custGeom>
            <a:avLst/>
            <a:gdLst/>
            <a:ahLst/>
            <a:cxnLst/>
            <a:rect l="l" t="t" r="r" b="b"/>
            <a:pathLst>
              <a:path w="685" h="15278">
                <a:moveTo>
                  <a:pt x="685" y="15278"/>
                </a:moveTo>
                <a:lnTo>
                  <a:pt x="685" y="3251"/>
                </a:lnTo>
                <a:lnTo>
                  <a:pt x="685" y="2501"/>
                </a:lnTo>
                <a:lnTo>
                  <a:pt x="533" y="1663"/>
                </a:lnTo>
                <a:lnTo>
                  <a:pt x="38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6" name="object 1876"/>
          <p:cNvSpPr/>
          <p:nvPr/>
        </p:nvSpPr>
        <p:spPr>
          <a:xfrm>
            <a:off x="2602397" y="8888534"/>
            <a:ext cx="9144" cy="54051"/>
          </a:xfrm>
          <a:custGeom>
            <a:avLst/>
            <a:gdLst/>
            <a:ahLst/>
            <a:cxnLst/>
            <a:rect l="l" t="t" r="r" b="b"/>
            <a:pathLst>
              <a:path w="9143" h="54051">
                <a:moveTo>
                  <a:pt x="9143" y="54051"/>
                </a:moveTo>
                <a:lnTo>
                  <a:pt x="4762" y="46647"/>
                </a:lnTo>
                <a:lnTo>
                  <a:pt x="2108" y="37338"/>
                </a:lnTo>
                <a:lnTo>
                  <a:pt x="76" y="29552"/>
                </a:lnTo>
                <a:lnTo>
                  <a:pt x="0" y="28575"/>
                </a:lnTo>
                <a:lnTo>
                  <a:pt x="228" y="20485"/>
                </a:lnTo>
                <a:lnTo>
                  <a:pt x="444" y="10502"/>
                </a:lnTo>
                <a:lnTo>
                  <a:pt x="596" y="9677"/>
                </a:lnTo>
                <a:lnTo>
                  <a:pt x="30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7" name="object 1877"/>
          <p:cNvSpPr/>
          <p:nvPr/>
        </p:nvSpPr>
        <p:spPr>
          <a:xfrm>
            <a:off x="2605418" y="8858445"/>
            <a:ext cx="23964" cy="30086"/>
          </a:xfrm>
          <a:custGeom>
            <a:avLst/>
            <a:gdLst/>
            <a:ahLst/>
            <a:cxnLst/>
            <a:rect l="l" t="t" r="r" b="b"/>
            <a:pathLst>
              <a:path w="23964" h="30086">
                <a:moveTo>
                  <a:pt x="0" y="30086"/>
                </a:moveTo>
                <a:lnTo>
                  <a:pt x="2501" y="22529"/>
                </a:lnTo>
                <a:lnTo>
                  <a:pt x="2946" y="21615"/>
                </a:lnTo>
                <a:lnTo>
                  <a:pt x="7327" y="14960"/>
                </a:lnTo>
                <a:lnTo>
                  <a:pt x="11264" y="9143"/>
                </a:lnTo>
                <a:lnTo>
                  <a:pt x="12090" y="8839"/>
                </a:lnTo>
                <a:lnTo>
                  <a:pt x="17462" y="4000"/>
                </a:lnTo>
                <a:lnTo>
                  <a:pt x="20104" y="1587"/>
                </a:lnTo>
                <a:lnTo>
                  <a:pt x="20713" y="1206"/>
                </a:lnTo>
                <a:lnTo>
                  <a:pt x="2396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8" name="object 1878"/>
          <p:cNvSpPr/>
          <p:nvPr/>
        </p:nvSpPr>
        <p:spPr>
          <a:xfrm>
            <a:off x="2602396" y="8631111"/>
            <a:ext cx="8470" cy="52463"/>
          </a:xfrm>
          <a:custGeom>
            <a:avLst/>
            <a:gdLst/>
            <a:ahLst/>
            <a:cxnLst/>
            <a:rect l="l" t="t" r="r" b="b"/>
            <a:pathLst>
              <a:path w="8470" h="52463">
                <a:moveTo>
                  <a:pt x="3022" y="0"/>
                </a:moveTo>
                <a:lnTo>
                  <a:pt x="520" y="9601"/>
                </a:lnTo>
                <a:lnTo>
                  <a:pt x="457" y="10439"/>
                </a:lnTo>
                <a:lnTo>
                  <a:pt x="228" y="20408"/>
                </a:lnTo>
                <a:lnTo>
                  <a:pt x="0" y="28498"/>
                </a:lnTo>
                <a:lnTo>
                  <a:pt x="76" y="29489"/>
                </a:lnTo>
                <a:lnTo>
                  <a:pt x="2108" y="37274"/>
                </a:lnTo>
                <a:lnTo>
                  <a:pt x="4000" y="44831"/>
                </a:lnTo>
                <a:lnTo>
                  <a:pt x="4381" y="45732"/>
                </a:lnTo>
                <a:lnTo>
                  <a:pt x="8470" y="524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9" name="object 1879"/>
          <p:cNvSpPr/>
          <p:nvPr/>
        </p:nvSpPr>
        <p:spPr>
          <a:xfrm>
            <a:off x="2614792" y="9471867"/>
            <a:ext cx="23279" cy="977"/>
          </a:xfrm>
          <a:custGeom>
            <a:avLst/>
            <a:gdLst/>
            <a:ahLst/>
            <a:cxnLst/>
            <a:rect l="l" t="t" r="r" b="b"/>
            <a:pathLst>
              <a:path w="23279" h="977">
                <a:moveTo>
                  <a:pt x="0" y="977"/>
                </a:moveTo>
                <a:lnTo>
                  <a:pt x="457" y="596"/>
                </a:lnTo>
                <a:lnTo>
                  <a:pt x="609" y="520"/>
                </a:lnTo>
                <a:lnTo>
                  <a:pt x="1206" y="444"/>
                </a:lnTo>
                <a:lnTo>
                  <a:pt x="2501" y="139"/>
                </a:lnTo>
                <a:lnTo>
                  <a:pt x="3937" y="63"/>
                </a:lnTo>
                <a:lnTo>
                  <a:pt x="13614" y="0"/>
                </a:lnTo>
                <a:lnTo>
                  <a:pt x="23279" y="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0" name="object 1880"/>
          <p:cNvSpPr/>
          <p:nvPr/>
        </p:nvSpPr>
        <p:spPr>
          <a:xfrm>
            <a:off x="2613656" y="9373739"/>
            <a:ext cx="4991" cy="2184"/>
          </a:xfrm>
          <a:custGeom>
            <a:avLst/>
            <a:gdLst/>
            <a:ahLst/>
            <a:cxnLst/>
            <a:rect l="l" t="t" r="r" b="b"/>
            <a:pathLst>
              <a:path w="4991" h="2184">
                <a:moveTo>
                  <a:pt x="4991" y="2184"/>
                </a:moveTo>
                <a:lnTo>
                  <a:pt x="3784" y="2184"/>
                </a:lnTo>
                <a:lnTo>
                  <a:pt x="2501" y="1879"/>
                </a:lnTo>
                <a:lnTo>
                  <a:pt x="1816" y="1727"/>
                </a:lnTo>
                <a:lnTo>
                  <a:pt x="1206" y="1346"/>
                </a:lnTo>
                <a:lnTo>
                  <a:pt x="762" y="1130"/>
                </a:lnTo>
                <a:lnTo>
                  <a:pt x="457" y="673"/>
                </a:lnTo>
                <a:lnTo>
                  <a:pt x="15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1" name="object 1881"/>
          <p:cNvSpPr/>
          <p:nvPr/>
        </p:nvSpPr>
        <p:spPr>
          <a:xfrm>
            <a:off x="2614946" y="9220864"/>
            <a:ext cx="49288" cy="818"/>
          </a:xfrm>
          <a:custGeom>
            <a:avLst/>
            <a:gdLst/>
            <a:ahLst/>
            <a:cxnLst/>
            <a:rect l="l" t="t" r="r" b="b"/>
            <a:pathLst>
              <a:path w="49288" h="818">
                <a:moveTo>
                  <a:pt x="49288" y="762"/>
                </a:moveTo>
                <a:lnTo>
                  <a:pt x="34569" y="807"/>
                </a:lnTo>
                <a:lnTo>
                  <a:pt x="24527" y="818"/>
                </a:lnTo>
                <a:lnTo>
                  <a:pt x="13280" y="793"/>
                </a:lnTo>
                <a:lnTo>
                  <a:pt x="3695" y="762"/>
                </a:lnTo>
                <a:lnTo>
                  <a:pt x="2489" y="762"/>
                </a:lnTo>
                <a:lnTo>
                  <a:pt x="1282" y="533"/>
                </a:lnTo>
                <a:lnTo>
                  <a:pt x="673" y="381"/>
                </a:lnTo>
                <a:lnTo>
                  <a:pt x="520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2" name="object 1882"/>
          <p:cNvSpPr/>
          <p:nvPr/>
        </p:nvSpPr>
        <p:spPr>
          <a:xfrm>
            <a:off x="2614791" y="9214403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114"/>
                </a:moveTo>
                <a:lnTo>
                  <a:pt x="17707" y="0"/>
                </a:lnTo>
                <a:lnTo>
                  <a:pt x="5701" y="93"/>
                </a:lnTo>
                <a:lnTo>
                  <a:pt x="3860" y="114"/>
                </a:lnTo>
                <a:lnTo>
                  <a:pt x="2578" y="114"/>
                </a:lnTo>
                <a:lnTo>
                  <a:pt x="1206" y="418"/>
                </a:lnTo>
                <a:lnTo>
                  <a:pt x="609" y="571"/>
                </a:lnTo>
                <a:lnTo>
                  <a:pt x="457" y="571"/>
                </a:lnTo>
                <a:lnTo>
                  <a:pt x="0" y="9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3" name="object 1883"/>
          <p:cNvSpPr/>
          <p:nvPr/>
        </p:nvSpPr>
        <p:spPr>
          <a:xfrm>
            <a:off x="2614791" y="9117592"/>
            <a:ext cx="30543" cy="952"/>
          </a:xfrm>
          <a:custGeom>
            <a:avLst/>
            <a:gdLst/>
            <a:ahLst/>
            <a:cxnLst/>
            <a:rect l="l" t="t" r="r" b="b"/>
            <a:pathLst>
              <a:path w="30543" h="952">
                <a:moveTo>
                  <a:pt x="30543" y="838"/>
                </a:moveTo>
                <a:lnTo>
                  <a:pt x="17680" y="952"/>
                </a:lnTo>
                <a:lnTo>
                  <a:pt x="5691" y="859"/>
                </a:lnTo>
                <a:lnTo>
                  <a:pt x="3860" y="838"/>
                </a:lnTo>
                <a:lnTo>
                  <a:pt x="2578" y="838"/>
                </a:lnTo>
                <a:lnTo>
                  <a:pt x="1282" y="533"/>
                </a:lnTo>
                <a:lnTo>
                  <a:pt x="685" y="380"/>
                </a:lnTo>
                <a:lnTo>
                  <a:pt x="533" y="3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4" name="object 1884"/>
          <p:cNvSpPr/>
          <p:nvPr/>
        </p:nvSpPr>
        <p:spPr>
          <a:xfrm>
            <a:off x="2618647" y="9111214"/>
            <a:ext cx="64338" cy="860"/>
          </a:xfrm>
          <a:custGeom>
            <a:avLst/>
            <a:gdLst/>
            <a:ahLst/>
            <a:cxnLst/>
            <a:rect l="l" t="t" r="r" b="b"/>
            <a:pathLst>
              <a:path w="64338" h="860">
                <a:moveTo>
                  <a:pt x="0" y="111"/>
                </a:moveTo>
                <a:lnTo>
                  <a:pt x="15609" y="35"/>
                </a:lnTo>
                <a:lnTo>
                  <a:pt x="26578" y="0"/>
                </a:lnTo>
                <a:lnTo>
                  <a:pt x="36267" y="4"/>
                </a:lnTo>
                <a:lnTo>
                  <a:pt x="48035" y="49"/>
                </a:lnTo>
                <a:lnTo>
                  <a:pt x="60477" y="111"/>
                </a:lnTo>
                <a:lnTo>
                  <a:pt x="61760" y="111"/>
                </a:lnTo>
                <a:lnTo>
                  <a:pt x="63131" y="416"/>
                </a:lnTo>
                <a:lnTo>
                  <a:pt x="63728" y="492"/>
                </a:lnTo>
                <a:lnTo>
                  <a:pt x="64338" y="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5" name="object 1885"/>
          <p:cNvSpPr/>
          <p:nvPr/>
        </p:nvSpPr>
        <p:spPr>
          <a:xfrm>
            <a:off x="2636791" y="8700596"/>
            <a:ext cx="38633" cy="8077"/>
          </a:xfrm>
          <a:custGeom>
            <a:avLst/>
            <a:gdLst/>
            <a:ahLst/>
            <a:cxnLst/>
            <a:rect l="l" t="t" r="r" b="b"/>
            <a:pathLst>
              <a:path w="38633" h="8077">
                <a:moveTo>
                  <a:pt x="0" y="5511"/>
                </a:moveTo>
                <a:lnTo>
                  <a:pt x="6426" y="7480"/>
                </a:lnTo>
                <a:lnTo>
                  <a:pt x="7099" y="7556"/>
                </a:lnTo>
                <a:lnTo>
                  <a:pt x="13830" y="7861"/>
                </a:lnTo>
                <a:lnTo>
                  <a:pt x="18745" y="8077"/>
                </a:lnTo>
                <a:lnTo>
                  <a:pt x="19659" y="8013"/>
                </a:lnTo>
                <a:lnTo>
                  <a:pt x="24269" y="6565"/>
                </a:lnTo>
                <a:lnTo>
                  <a:pt x="31521" y="4305"/>
                </a:lnTo>
                <a:lnTo>
                  <a:pt x="32207" y="3924"/>
                </a:lnTo>
                <a:lnTo>
                  <a:pt x="386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6" name="object 1886"/>
          <p:cNvSpPr/>
          <p:nvPr/>
        </p:nvSpPr>
        <p:spPr>
          <a:xfrm>
            <a:off x="2639287" y="8859043"/>
            <a:ext cx="47853" cy="29108"/>
          </a:xfrm>
          <a:custGeom>
            <a:avLst/>
            <a:gdLst/>
            <a:ahLst/>
            <a:cxnLst/>
            <a:rect l="l" t="t" r="r" b="b"/>
            <a:pathLst>
              <a:path w="47853" h="29108">
                <a:moveTo>
                  <a:pt x="0" y="2044"/>
                </a:moveTo>
                <a:lnTo>
                  <a:pt x="5219" y="380"/>
                </a:lnTo>
                <a:lnTo>
                  <a:pt x="5892" y="304"/>
                </a:lnTo>
                <a:lnTo>
                  <a:pt x="11341" y="152"/>
                </a:lnTo>
                <a:lnTo>
                  <a:pt x="16103" y="0"/>
                </a:lnTo>
                <a:lnTo>
                  <a:pt x="16789" y="152"/>
                </a:lnTo>
                <a:lnTo>
                  <a:pt x="21323" y="1435"/>
                </a:lnTo>
                <a:lnTo>
                  <a:pt x="25857" y="2793"/>
                </a:lnTo>
                <a:lnTo>
                  <a:pt x="26530" y="3098"/>
                </a:lnTo>
                <a:lnTo>
                  <a:pt x="30467" y="5753"/>
                </a:lnTo>
                <a:lnTo>
                  <a:pt x="34925" y="8851"/>
                </a:lnTo>
                <a:lnTo>
                  <a:pt x="35687" y="9309"/>
                </a:lnTo>
                <a:lnTo>
                  <a:pt x="38849" y="13614"/>
                </a:lnTo>
                <a:lnTo>
                  <a:pt x="44069" y="20497"/>
                </a:lnTo>
                <a:lnTo>
                  <a:pt x="44450" y="21170"/>
                </a:lnTo>
                <a:lnTo>
                  <a:pt x="47853" y="291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7" name="object 1887"/>
          <p:cNvSpPr/>
          <p:nvPr/>
        </p:nvSpPr>
        <p:spPr>
          <a:xfrm>
            <a:off x="2638075" y="8851931"/>
            <a:ext cx="26162" cy="2501"/>
          </a:xfrm>
          <a:custGeom>
            <a:avLst/>
            <a:gdLst/>
            <a:ahLst/>
            <a:cxnLst/>
            <a:rect l="l" t="t" r="r" b="b"/>
            <a:pathLst>
              <a:path w="26162" h="2501">
                <a:moveTo>
                  <a:pt x="0" y="2501"/>
                </a:moveTo>
                <a:lnTo>
                  <a:pt x="5295" y="1219"/>
                </a:lnTo>
                <a:lnTo>
                  <a:pt x="10655" y="165"/>
                </a:lnTo>
                <a:lnTo>
                  <a:pt x="11569" y="0"/>
                </a:lnTo>
                <a:lnTo>
                  <a:pt x="12547" y="88"/>
                </a:lnTo>
                <a:lnTo>
                  <a:pt x="19354" y="1066"/>
                </a:lnTo>
                <a:lnTo>
                  <a:pt x="26162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8" name="object 1888"/>
          <p:cNvSpPr/>
          <p:nvPr/>
        </p:nvSpPr>
        <p:spPr>
          <a:xfrm>
            <a:off x="2644956" y="8594440"/>
            <a:ext cx="19278" cy="2349"/>
          </a:xfrm>
          <a:custGeom>
            <a:avLst/>
            <a:gdLst/>
            <a:ahLst/>
            <a:cxnLst/>
            <a:rect l="l" t="t" r="r" b="b"/>
            <a:pathLst>
              <a:path w="19278" h="2349">
                <a:moveTo>
                  <a:pt x="19278" y="2349"/>
                </a:moveTo>
                <a:lnTo>
                  <a:pt x="12471" y="1066"/>
                </a:lnTo>
                <a:lnTo>
                  <a:pt x="5664" y="152"/>
                </a:lnTo>
                <a:lnTo>
                  <a:pt x="4762" y="0"/>
                </a:lnTo>
                <a:lnTo>
                  <a:pt x="3708" y="228"/>
                </a:lnTo>
                <a:lnTo>
                  <a:pt x="1892" y="457"/>
                </a:lnTo>
                <a:lnTo>
                  <a:pt x="0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9" name="object 1889"/>
          <p:cNvSpPr/>
          <p:nvPr/>
        </p:nvSpPr>
        <p:spPr>
          <a:xfrm>
            <a:off x="2652515" y="9373650"/>
            <a:ext cx="31750" cy="2379"/>
          </a:xfrm>
          <a:custGeom>
            <a:avLst/>
            <a:gdLst/>
            <a:ahLst/>
            <a:cxnLst/>
            <a:rect l="l" t="t" r="r" b="b"/>
            <a:pathLst>
              <a:path w="31750" h="2379">
                <a:moveTo>
                  <a:pt x="0" y="2273"/>
                </a:moveTo>
                <a:lnTo>
                  <a:pt x="12899" y="2379"/>
                </a:lnTo>
                <a:lnTo>
                  <a:pt x="24662" y="2239"/>
                </a:lnTo>
                <a:lnTo>
                  <a:pt x="27216" y="2197"/>
                </a:lnTo>
                <a:lnTo>
                  <a:pt x="28422" y="2197"/>
                </a:lnTo>
                <a:lnTo>
                  <a:pt x="29781" y="1739"/>
                </a:lnTo>
                <a:lnTo>
                  <a:pt x="30238" y="1663"/>
                </a:lnTo>
                <a:lnTo>
                  <a:pt x="30695" y="1295"/>
                </a:lnTo>
                <a:lnTo>
                  <a:pt x="31076" y="1066"/>
                </a:lnTo>
                <a:lnTo>
                  <a:pt x="31305" y="685"/>
                </a:lnTo>
                <a:lnTo>
                  <a:pt x="31597" y="381"/>
                </a:lnTo>
                <a:lnTo>
                  <a:pt x="3175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0" name="object 1890"/>
          <p:cNvSpPr/>
          <p:nvPr/>
        </p:nvSpPr>
        <p:spPr>
          <a:xfrm>
            <a:off x="2655542" y="9368666"/>
            <a:ext cx="27444" cy="914"/>
          </a:xfrm>
          <a:custGeom>
            <a:avLst/>
            <a:gdLst/>
            <a:ahLst/>
            <a:cxnLst/>
            <a:rect l="l" t="t" r="r" b="b"/>
            <a:pathLst>
              <a:path w="27444" h="914">
                <a:moveTo>
                  <a:pt x="0" y="76"/>
                </a:moveTo>
                <a:lnTo>
                  <a:pt x="11798" y="0"/>
                </a:lnTo>
                <a:lnTo>
                  <a:pt x="23660" y="76"/>
                </a:lnTo>
                <a:lnTo>
                  <a:pt x="24942" y="152"/>
                </a:lnTo>
                <a:lnTo>
                  <a:pt x="26238" y="381"/>
                </a:lnTo>
                <a:lnTo>
                  <a:pt x="26835" y="533"/>
                </a:lnTo>
                <a:lnTo>
                  <a:pt x="27444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1" name="object 1891"/>
          <p:cNvSpPr/>
          <p:nvPr/>
        </p:nvSpPr>
        <p:spPr>
          <a:xfrm>
            <a:off x="2671789" y="8909019"/>
            <a:ext cx="19812" cy="42710"/>
          </a:xfrm>
          <a:custGeom>
            <a:avLst/>
            <a:gdLst/>
            <a:ahLst/>
            <a:cxnLst/>
            <a:rect l="l" t="t" r="r" b="b"/>
            <a:pathLst>
              <a:path w="19812" h="42710">
                <a:moveTo>
                  <a:pt x="19812" y="0"/>
                </a:moveTo>
                <a:lnTo>
                  <a:pt x="19812" y="6946"/>
                </a:lnTo>
                <a:lnTo>
                  <a:pt x="19659" y="8013"/>
                </a:lnTo>
                <a:lnTo>
                  <a:pt x="17462" y="14668"/>
                </a:lnTo>
                <a:lnTo>
                  <a:pt x="14516" y="23812"/>
                </a:lnTo>
                <a:lnTo>
                  <a:pt x="14147" y="24638"/>
                </a:lnTo>
                <a:lnTo>
                  <a:pt x="9004" y="32727"/>
                </a:lnTo>
                <a:lnTo>
                  <a:pt x="5753" y="38023"/>
                </a:lnTo>
                <a:lnTo>
                  <a:pt x="4914" y="38938"/>
                </a:lnTo>
                <a:lnTo>
                  <a:pt x="0" y="427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2" name="object 1892"/>
          <p:cNvSpPr/>
          <p:nvPr/>
        </p:nvSpPr>
        <p:spPr>
          <a:xfrm>
            <a:off x="2664231" y="8604724"/>
            <a:ext cx="22910" cy="25933"/>
          </a:xfrm>
          <a:custGeom>
            <a:avLst/>
            <a:gdLst/>
            <a:ahLst/>
            <a:cxnLst/>
            <a:rect l="l" t="t" r="r" b="b"/>
            <a:pathLst>
              <a:path w="22910" h="25933">
                <a:moveTo>
                  <a:pt x="22910" y="25933"/>
                </a:moveTo>
                <a:lnTo>
                  <a:pt x="19431" y="17995"/>
                </a:lnTo>
                <a:lnTo>
                  <a:pt x="19050" y="17322"/>
                </a:lnTo>
                <a:lnTo>
                  <a:pt x="13906" y="10439"/>
                </a:lnTo>
                <a:lnTo>
                  <a:pt x="10744" y="6134"/>
                </a:lnTo>
                <a:lnTo>
                  <a:pt x="9906" y="5892"/>
                </a:lnTo>
                <a:lnTo>
                  <a:pt x="5448" y="2578"/>
                </a:lnTo>
                <a:lnTo>
                  <a:pt x="3251" y="914"/>
                </a:lnTo>
                <a:lnTo>
                  <a:pt x="2654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3" name="object 1893"/>
          <p:cNvSpPr/>
          <p:nvPr/>
        </p:nvSpPr>
        <p:spPr>
          <a:xfrm>
            <a:off x="2687972" y="8615238"/>
            <a:ext cx="10883" cy="57759"/>
          </a:xfrm>
          <a:custGeom>
            <a:avLst/>
            <a:gdLst/>
            <a:ahLst/>
            <a:cxnLst/>
            <a:rect l="l" t="t" r="r" b="b"/>
            <a:pathLst>
              <a:path w="10883" h="57759">
                <a:moveTo>
                  <a:pt x="0" y="0"/>
                </a:moveTo>
                <a:lnTo>
                  <a:pt x="5067" y="7785"/>
                </a:lnTo>
                <a:lnTo>
                  <a:pt x="5600" y="8915"/>
                </a:lnTo>
                <a:lnTo>
                  <a:pt x="8242" y="17843"/>
                </a:lnTo>
                <a:lnTo>
                  <a:pt x="10731" y="26238"/>
                </a:lnTo>
                <a:lnTo>
                  <a:pt x="10883" y="27520"/>
                </a:lnTo>
                <a:lnTo>
                  <a:pt x="10655" y="36283"/>
                </a:lnTo>
                <a:lnTo>
                  <a:pt x="10439" y="46647"/>
                </a:lnTo>
                <a:lnTo>
                  <a:pt x="10210" y="47853"/>
                </a:lnTo>
                <a:lnTo>
                  <a:pt x="7264" y="5775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4" name="object 1894"/>
          <p:cNvSpPr/>
          <p:nvPr/>
        </p:nvSpPr>
        <p:spPr>
          <a:xfrm>
            <a:off x="2687979" y="8872731"/>
            <a:ext cx="10883" cy="57378"/>
          </a:xfrm>
          <a:custGeom>
            <a:avLst/>
            <a:gdLst/>
            <a:ahLst/>
            <a:cxnLst/>
            <a:rect l="l" t="t" r="r" b="b"/>
            <a:pathLst>
              <a:path w="10883" h="57378">
                <a:moveTo>
                  <a:pt x="7404" y="57378"/>
                </a:moveTo>
                <a:lnTo>
                  <a:pt x="10350" y="47624"/>
                </a:lnTo>
                <a:lnTo>
                  <a:pt x="10502" y="46494"/>
                </a:lnTo>
                <a:lnTo>
                  <a:pt x="10731" y="36283"/>
                </a:lnTo>
                <a:lnTo>
                  <a:pt x="10883" y="27520"/>
                </a:lnTo>
                <a:lnTo>
                  <a:pt x="10731" y="26238"/>
                </a:lnTo>
                <a:lnTo>
                  <a:pt x="8242" y="17843"/>
                </a:lnTo>
                <a:lnTo>
                  <a:pt x="5587" y="8915"/>
                </a:lnTo>
                <a:lnTo>
                  <a:pt x="5130" y="77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5" name="object 1895"/>
          <p:cNvSpPr/>
          <p:nvPr/>
        </p:nvSpPr>
        <p:spPr>
          <a:xfrm>
            <a:off x="2327662" y="9490157"/>
            <a:ext cx="409752" cy="83693"/>
          </a:xfrm>
          <a:custGeom>
            <a:avLst/>
            <a:gdLst/>
            <a:ahLst/>
            <a:cxnLst/>
            <a:rect l="l" t="t" r="r" b="b"/>
            <a:pathLst>
              <a:path w="409752" h="83693">
                <a:moveTo>
                  <a:pt x="0" y="39916"/>
                </a:moveTo>
                <a:lnTo>
                  <a:pt x="0" y="83693"/>
                </a:lnTo>
                <a:lnTo>
                  <a:pt x="409752" y="83693"/>
                </a:lnTo>
                <a:lnTo>
                  <a:pt x="409676" y="0"/>
                </a:lnTo>
                <a:lnTo>
                  <a:pt x="409676" y="74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6" name="object 1896"/>
          <p:cNvSpPr/>
          <p:nvPr/>
        </p:nvSpPr>
        <p:spPr>
          <a:xfrm>
            <a:off x="2327662" y="9472689"/>
            <a:ext cx="0" cy="61087"/>
          </a:xfrm>
          <a:custGeom>
            <a:avLst/>
            <a:gdLst/>
            <a:ahLst/>
            <a:cxnLst/>
            <a:rect l="l" t="t" r="r" b="b"/>
            <a:pathLst>
              <a:path h="61086">
                <a:moveTo>
                  <a:pt x="0" y="61087"/>
                </a:moveTo>
                <a:lnTo>
                  <a:pt x="0" y="0"/>
                </a:lnTo>
                <a:lnTo>
                  <a:pt x="0" y="8775"/>
                </a:lnTo>
                <a:lnTo>
                  <a:pt x="0" y="673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7" name="object 1897"/>
          <p:cNvSpPr/>
          <p:nvPr/>
        </p:nvSpPr>
        <p:spPr>
          <a:xfrm>
            <a:off x="2327662" y="9446531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8" name="object 1898"/>
          <p:cNvSpPr/>
          <p:nvPr/>
        </p:nvSpPr>
        <p:spPr>
          <a:xfrm>
            <a:off x="2327662" y="9399214"/>
            <a:ext cx="0" cy="47320"/>
          </a:xfrm>
          <a:custGeom>
            <a:avLst/>
            <a:gdLst/>
            <a:ahLst/>
            <a:cxnLst/>
            <a:rect l="l" t="t" r="r" b="b"/>
            <a:pathLst>
              <a:path h="47320">
                <a:moveTo>
                  <a:pt x="0" y="473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9" name="object 1899"/>
          <p:cNvSpPr/>
          <p:nvPr/>
        </p:nvSpPr>
        <p:spPr>
          <a:xfrm>
            <a:off x="2327662" y="9359517"/>
            <a:ext cx="0" cy="43395"/>
          </a:xfrm>
          <a:custGeom>
            <a:avLst/>
            <a:gdLst/>
            <a:ahLst/>
            <a:cxnLst/>
            <a:rect l="l" t="t" r="r" b="b"/>
            <a:pathLst>
              <a:path h="43395">
                <a:moveTo>
                  <a:pt x="0" y="4339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0" name="object 1900"/>
          <p:cNvSpPr/>
          <p:nvPr/>
        </p:nvSpPr>
        <p:spPr>
          <a:xfrm>
            <a:off x="2327662" y="9289511"/>
            <a:ext cx="0" cy="78549"/>
          </a:xfrm>
          <a:custGeom>
            <a:avLst/>
            <a:gdLst/>
            <a:ahLst/>
            <a:cxnLst/>
            <a:rect l="l" t="t" r="r" b="b"/>
            <a:pathLst>
              <a:path h="78549">
                <a:moveTo>
                  <a:pt x="0" y="78549"/>
                </a:moveTo>
                <a:lnTo>
                  <a:pt x="0" y="0"/>
                </a:lnTo>
                <a:lnTo>
                  <a:pt x="0" y="87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1" name="object 1901"/>
          <p:cNvSpPr/>
          <p:nvPr/>
        </p:nvSpPr>
        <p:spPr>
          <a:xfrm>
            <a:off x="2327586" y="9219740"/>
            <a:ext cx="76" cy="69773"/>
          </a:xfrm>
          <a:custGeom>
            <a:avLst/>
            <a:gdLst/>
            <a:ahLst/>
            <a:cxnLst/>
            <a:rect l="l" t="t" r="r" b="b"/>
            <a:pathLst>
              <a:path w="76" h="69773">
                <a:moveTo>
                  <a:pt x="76" y="69773"/>
                </a:moveTo>
                <a:lnTo>
                  <a:pt x="0" y="0"/>
                </a:lnTo>
                <a:lnTo>
                  <a:pt x="0" y="868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2" name="object 1902"/>
          <p:cNvSpPr/>
          <p:nvPr/>
        </p:nvSpPr>
        <p:spPr>
          <a:xfrm>
            <a:off x="2327587" y="9193573"/>
            <a:ext cx="0" cy="26162"/>
          </a:xfrm>
          <a:custGeom>
            <a:avLst/>
            <a:gdLst/>
            <a:ahLst/>
            <a:cxnLst/>
            <a:rect l="l" t="t" r="r" b="b"/>
            <a:pathLst>
              <a:path h="26161">
                <a:moveTo>
                  <a:pt x="0" y="26161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3" name="object 1903"/>
          <p:cNvSpPr/>
          <p:nvPr/>
        </p:nvSpPr>
        <p:spPr>
          <a:xfrm>
            <a:off x="2327587" y="8940619"/>
            <a:ext cx="0" cy="252958"/>
          </a:xfrm>
          <a:custGeom>
            <a:avLst/>
            <a:gdLst/>
            <a:ahLst/>
            <a:cxnLst/>
            <a:rect l="l" t="t" r="r" b="b"/>
            <a:pathLst>
              <a:path h="252958">
                <a:moveTo>
                  <a:pt x="0" y="252958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4" name="object 1904"/>
          <p:cNvSpPr/>
          <p:nvPr/>
        </p:nvSpPr>
        <p:spPr>
          <a:xfrm>
            <a:off x="2327587" y="8841737"/>
            <a:ext cx="0" cy="98882"/>
          </a:xfrm>
          <a:custGeom>
            <a:avLst/>
            <a:gdLst/>
            <a:ahLst/>
            <a:cxnLst/>
            <a:rect l="l" t="t" r="r" b="b"/>
            <a:pathLst>
              <a:path h="98882">
                <a:moveTo>
                  <a:pt x="0" y="9888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5" name="object 1905"/>
          <p:cNvSpPr/>
          <p:nvPr/>
        </p:nvSpPr>
        <p:spPr>
          <a:xfrm>
            <a:off x="2327587" y="8910081"/>
            <a:ext cx="0" cy="4381"/>
          </a:xfrm>
          <a:custGeom>
            <a:avLst/>
            <a:gdLst/>
            <a:ahLst/>
            <a:cxnLst/>
            <a:rect l="l" t="t" r="r" b="b"/>
            <a:pathLst>
              <a:path h="4381">
                <a:moveTo>
                  <a:pt x="0" y="438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6" name="object 1906"/>
          <p:cNvSpPr/>
          <p:nvPr/>
        </p:nvSpPr>
        <p:spPr>
          <a:xfrm>
            <a:off x="2327511" y="8502290"/>
            <a:ext cx="409829" cy="987869"/>
          </a:xfrm>
          <a:custGeom>
            <a:avLst/>
            <a:gdLst/>
            <a:ahLst/>
            <a:cxnLst/>
            <a:rect l="l" t="t" r="r" b="b"/>
            <a:pathLst>
              <a:path w="409829" h="987869">
                <a:moveTo>
                  <a:pt x="76" y="342392"/>
                </a:moveTo>
                <a:lnTo>
                  <a:pt x="0" y="0"/>
                </a:lnTo>
                <a:lnTo>
                  <a:pt x="409752" y="0"/>
                </a:lnTo>
                <a:lnTo>
                  <a:pt x="409829" y="9878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7" name="object 1907"/>
          <p:cNvSpPr/>
          <p:nvPr/>
        </p:nvSpPr>
        <p:spPr>
          <a:xfrm>
            <a:off x="2375438" y="9446536"/>
            <a:ext cx="381" cy="2794"/>
          </a:xfrm>
          <a:custGeom>
            <a:avLst/>
            <a:gdLst/>
            <a:ahLst/>
            <a:cxnLst/>
            <a:rect l="l" t="t" r="r" b="b"/>
            <a:pathLst>
              <a:path w="381" h="2794">
                <a:moveTo>
                  <a:pt x="381" y="2794"/>
                </a:moveTo>
                <a:lnTo>
                  <a:pt x="0" y="0"/>
                </a:lnTo>
                <a:lnTo>
                  <a:pt x="381" y="27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8" name="object 1908"/>
          <p:cNvSpPr/>
          <p:nvPr/>
        </p:nvSpPr>
        <p:spPr>
          <a:xfrm>
            <a:off x="2430927" y="9479269"/>
            <a:ext cx="7035" cy="977"/>
          </a:xfrm>
          <a:custGeom>
            <a:avLst/>
            <a:gdLst/>
            <a:ahLst/>
            <a:cxnLst/>
            <a:rect l="l" t="t" r="r" b="b"/>
            <a:pathLst>
              <a:path w="7035" h="977">
                <a:moveTo>
                  <a:pt x="703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9" name="object 1909"/>
          <p:cNvSpPr/>
          <p:nvPr/>
        </p:nvSpPr>
        <p:spPr>
          <a:xfrm>
            <a:off x="2373181" y="9428538"/>
            <a:ext cx="2260" cy="17995"/>
          </a:xfrm>
          <a:custGeom>
            <a:avLst/>
            <a:gdLst/>
            <a:ahLst/>
            <a:cxnLst/>
            <a:rect l="l" t="t" r="r" b="b"/>
            <a:pathLst>
              <a:path w="2260" h="17995">
                <a:moveTo>
                  <a:pt x="2260" y="17995"/>
                </a:moveTo>
                <a:lnTo>
                  <a:pt x="0" y="250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0" name="object 1910"/>
          <p:cNvSpPr/>
          <p:nvPr/>
        </p:nvSpPr>
        <p:spPr>
          <a:xfrm>
            <a:off x="2373175" y="9398908"/>
            <a:ext cx="3251" cy="30162"/>
          </a:xfrm>
          <a:custGeom>
            <a:avLst/>
            <a:gdLst/>
            <a:ahLst/>
            <a:cxnLst/>
            <a:rect l="l" t="t" r="r" b="b"/>
            <a:pathLst>
              <a:path w="3251" h="30162">
                <a:moveTo>
                  <a:pt x="0" y="30162"/>
                </a:moveTo>
                <a:lnTo>
                  <a:pt x="0" y="17843"/>
                </a:lnTo>
                <a:lnTo>
                  <a:pt x="3251" y="0"/>
                </a:lnTo>
                <a:lnTo>
                  <a:pt x="256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1" name="object 1911"/>
          <p:cNvSpPr/>
          <p:nvPr/>
        </p:nvSpPr>
        <p:spPr>
          <a:xfrm>
            <a:off x="2376426" y="9389609"/>
            <a:ext cx="5511" cy="9296"/>
          </a:xfrm>
          <a:custGeom>
            <a:avLst/>
            <a:gdLst/>
            <a:ahLst/>
            <a:cxnLst/>
            <a:rect l="l" t="t" r="r" b="b"/>
            <a:pathLst>
              <a:path w="5511" h="9296">
                <a:moveTo>
                  <a:pt x="0" y="9296"/>
                </a:moveTo>
                <a:lnTo>
                  <a:pt x="5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2" name="object 1912"/>
          <p:cNvSpPr/>
          <p:nvPr/>
        </p:nvSpPr>
        <p:spPr>
          <a:xfrm>
            <a:off x="2375818" y="9399891"/>
            <a:ext cx="457" cy="2501"/>
          </a:xfrm>
          <a:custGeom>
            <a:avLst/>
            <a:gdLst/>
            <a:ahLst/>
            <a:cxnLst/>
            <a:rect l="l" t="t" r="r" b="b"/>
            <a:pathLst>
              <a:path w="457" h="2501">
                <a:moveTo>
                  <a:pt x="457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3" name="object 1913"/>
          <p:cNvSpPr/>
          <p:nvPr/>
        </p:nvSpPr>
        <p:spPr>
          <a:xfrm>
            <a:off x="2375438" y="8931855"/>
            <a:ext cx="381" cy="2565"/>
          </a:xfrm>
          <a:custGeom>
            <a:avLst/>
            <a:gdLst/>
            <a:ahLst/>
            <a:cxnLst/>
            <a:rect l="l" t="t" r="r" b="b"/>
            <a:pathLst>
              <a:path w="381" h="2565">
                <a:moveTo>
                  <a:pt x="381" y="2565"/>
                </a:moveTo>
                <a:lnTo>
                  <a:pt x="0" y="0"/>
                </a:lnTo>
                <a:lnTo>
                  <a:pt x="381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4" name="object 1914"/>
          <p:cNvSpPr/>
          <p:nvPr/>
        </p:nvSpPr>
        <p:spPr>
          <a:xfrm>
            <a:off x="2398196" y="8959212"/>
            <a:ext cx="4914" cy="2349"/>
          </a:xfrm>
          <a:custGeom>
            <a:avLst/>
            <a:gdLst/>
            <a:ahLst/>
            <a:cxnLst/>
            <a:rect l="l" t="t" r="r" b="b"/>
            <a:pathLst>
              <a:path w="4914" h="2349">
                <a:moveTo>
                  <a:pt x="4914" y="23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5" name="object 1915"/>
          <p:cNvSpPr/>
          <p:nvPr/>
        </p:nvSpPr>
        <p:spPr>
          <a:xfrm>
            <a:off x="2373175" y="8897000"/>
            <a:ext cx="838" cy="4533"/>
          </a:xfrm>
          <a:custGeom>
            <a:avLst/>
            <a:gdLst/>
            <a:ahLst/>
            <a:cxnLst/>
            <a:rect l="l" t="t" r="r" b="b"/>
            <a:pathLst>
              <a:path w="838" h="4533">
                <a:moveTo>
                  <a:pt x="0" y="4533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6" name="object 1916"/>
          <p:cNvSpPr/>
          <p:nvPr/>
        </p:nvSpPr>
        <p:spPr>
          <a:xfrm>
            <a:off x="2374005" y="8862376"/>
            <a:ext cx="17767" cy="34620"/>
          </a:xfrm>
          <a:custGeom>
            <a:avLst/>
            <a:gdLst/>
            <a:ahLst/>
            <a:cxnLst/>
            <a:rect l="l" t="t" r="r" b="b"/>
            <a:pathLst>
              <a:path w="17767" h="34620">
                <a:moveTo>
                  <a:pt x="16256" y="1358"/>
                </a:moveTo>
                <a:lnTo>
                  <a:pt x="17767" y="0"/>
                </a:lnTo>
                <a:lnTo>
                  <a:pt x="11798" y="5588"/>
                </a:lnTo>
                <a:lnTo>
                  <a:pt x="2425" y="21691"/>
                </a:lnTo>
                <a:lnTo>
                  <a:pt x="0" y="346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7" name="object 1917"/>
          <p:cNvSpPr/>
          <p:nvPr/>
        </p:nvSpPr>
        <p:spPr>
          <a:xfrm>
            <a:off x="2375593" y="8884064"/>
            <a:ext cx="838" cy="4165"/>
          </a:xfrm>
          <a:custGeom>
            <a:avLst/>
            <a:gdLst/>
            <a:ahLst/>
            <a:cxnLst/>
            <a:rect l="l" t="t" r="r" b="b"/>
            <a:pathLst>
              <a:path w="838" h="4165">
                <a:moveTo>
                  <a:pt x="0" y="4165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8" name="object 1918"/>
          <p:cNvSpPr/>
          <p:nvPr/>
        </p:nvSpPr>
        <p:spPr>
          <a:xfrm>
            <a:off x="2377031" y="8882708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0" y="228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9" name="object 1919"/>
          <p:cNvSpPr/>
          <p:nvPr/>
        </p:nvSpPr>
        <p:spPr>
          <a:xfrm>
            <a:off x="2375742" y="8884979"/>
            <a:ext cx="457" cy="2413"/>
          </a:xfrm>
          <a:custGeom>
            <a:avLst/>
            <a:gdLst/>
            <a:ahLst/>
            <a:cxnLst/>
            <a:rect l="l" t="t" r="r" b="b"/>
            <a:pathLst>
              <a:path w="457" h="2413">
                <a:moveTo>
                  <a:pt x="457" y="0"/>
                </a:moveTo>
                <a:lnTo>
                  <a:pt x="0" y="2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0" name="object 1920"/>
          <p:cNvSpPr/>
          <p:nvPr/>
        </p:nvSpPr>
        <p:spPr>
          <a:xfrm>
            <a:off x="2378163" y="9453341"/>
            <a:ext cx="1739" cy="3022"/>
          </a:xfrm>
          <a:custGeom>
            <a:avLst/>
            <a:gdLst/>
            <a:ahLst/>
            <a:cxnLst/>
            <a:rect l="l" t="t" r="r" b="b"/>
            <a:pathLst>
              <a:path w="1739" h="3022">
                <a:moveTo>
                  <a:pt x="1739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1" name="object 1921"/>
          <p:cNvSpPr/>
          <p:nvPr/>
        </p:nvSpPr>
        <p:spPr>
          <a:xfrm>
            <a:off x="2381265" y="9437844"/>
            <a:ext cx="13157" cy="25476"/>
          </a:xfrm>
          <a:custGeom>
            <a:avLst/>
            <a:gdLst/>
            <a:ahLst/>
            <a:cxnLst/>
            <a:rect l="l" t="t" r="r" b="b"/>
            <a:pathLst>
              <a:path w="13157" h="25476">
                <a:moveTo>
                  <a:pt x="10960" y="23279"/>
                </a:moveTo>
                <a:lnTo>
                  <a:pt x="13157" y="25476"/>
                </a:lnTo>
                <a:lnTo>
                  <a:pt x="6349" y="18669"/>
                </a:lnTo>
                <a:lnTo>
                  <a:pt x="1054" y="7937"/>
                </a:lnTo>
                <a:lnTo>
                  <a:pt x="0" y="0"/>
                </a:lnTo>
                <a:lnTo>
                  <a:pt x="76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2" name="object 1922"/>
          <p:cNvSpPr/>
          <p:nvPr/>
        </p:nvSpPr>
        <p:spPr>
          <a:xfrm>
            <a:off x="2380885" y="9411301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1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3" name="object 1923"/>
          <p:cNvSpPr/>
          <p:nvPr/>
        </p:nvSpPr>
        <p:spPr>
          <a:xfrm>
            <a:off x="2381490" y="9402911"/>
            <a:ext cx="1511" cy="3556"/>
          </a:xfrm>
          <a:custGeom>
            <a:avLst/>
            <a:gdLst/>
            <a:ahLst/>
            <a:cxnLst/>
            <a:rect l="l" t="t" r="r" b="b"/>
            <a:pathLst>
              <a:path w="1511" h="3555">
                <a:moveTo>
                  <a:pt x="0" y="3555"/>
                </a:moveTo>
                <a:lnTo>
                  <a:pt x="1511" y="0"/>
                </a:lnTo>
                <a:lnTo>
                  <a:pt x="1206" y="7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4" name="object 1924"/>
          <p:cNvSpPr/>
          <p:nvPr/>
        </p:nvSpPr>
        <p:spPr>
          <a:xfrm>
            <a:off x="2396011" y="9381443"/>
            <a:ext cx="2336" cy="2501"/>
          </a:xfrm>
          <a:custGeom>
            <a:avLst/>
            <a:gdLst/>
            <a:ahLst/>
            <a:cxnLst/>
            <a:rect l="l" t="t" r="r" b="b"/>
            <a:pathLst>
              <a:path w="2336" h="2501">
                <a:moveTo>
                  <a:pt x="2336" y="0"/>
                </a:moveTo>
                <a:lnTo>
                  <a:pt x="0" y="25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5" name="object 1925"/>
          <p:cNvSpPr/>
          <p:nvPr/>
        </p:nvSpPr>
        <p:spPr>
          <a:xfrm>
            <a:off x="2393732" y="9375772"/>
            <a:ext cx="685" cy="381"/>
          </a:xfrm>
          <a:custGeom>
            <a:avLst/>
            <a:gdLst/>
            <a:ahLst/>
            <a:cxnLst/>
            <a:rect l="l" t="t" r="r" b="b"/>
            <a:pathLst>
              <a:path w="685" h="380">
                <a:moveTo>
                  <a:pt x="685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6" name="object 1926"/>
          <p:cNvSpPr/>
          <p:nvPr/>
        </p:nvSpPr>
        <p:spPr>
          <a:xfrm>
            <a:off x="2379223" y="9189639"/>
            <a:ext cx="4686" cy="1511"/>
          </a:xfrm>
          <a:custGeom>
            <a:avLst/>
            <a:gdLst/>
            <a:ahLst/>
            <a:cxnLst/>
            <a:rect l="l" t="t" r="r" b="b"/>
            <a:pathLst>
              <a:path w="4686" h="1511">
                <a:moveTo>
                  <a:pt x="4686" y="533"/>
                </a:moveTo>
                <a:lnTo>
                  <a:pt x="4076" y="228"/>
                </a:lnTo>
                <a:lnTo>
                  <a:pt x="2793" y="0"/>
                </a:lnTo>
                <a:lnTo>
                  <a:pt x="1358" y="304"/>
                </a:lnTo>
                <a:lnTo>
                  <a:pt x="685" y="761"/>
                </a:lnTo>
                <a:lnTo>
                  <a:pt x="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7" name="object 1927"/>
          <p:cNvSpPr/>
          <p:nvPr/>
        </p:nvSpPr>
        <p:spPr>
          <a:xfrm>
            <a:off x="2380734" y="9221398"/>
            <a:ext cx="2717" cy="228"/>
          </a:xfrm>
          <a:custGeom>
            <a:avLst/>
            <a:gdLst/>
            <a:ahLst/>
            <a:cxnLst/>
            <a:rect l="l" t="t" r="r" b="b"/>
            <a:pathLst>
              <a:path w="2717" h="228">
                <a:moveTo>
                  <a:pt x="0" y="0"/>
                </a:moveTo>
                <a:lnTo>
                  <a:pt x="1282" y="228"/>
                </a:lnTo>
                <a:lnTo>
                  <a:pt x="2717" y="0"/>
                </a:lnTo>
                <a:lnTo>
                  <a:pt x="2273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8" name="object 1928"/>
          <p:cNvSpPr/>
          <p:nvPr/>
        </p:nvSpPr>
        <p:spPr>
          <a:xfrm>
            <a:off x="2379073" y="921958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9" name="object 1929"/>
          <p:cNvSpPr/>
          <p:nvPr/>
        </p:nvSpPr>
        <p:spPr>
          <a:xfrm>
            <a:off x="2383462" y="9220490"/>
            <a:ext cx="1054" cy="914"/>
          </a:xfrm>
          <a:custGeom>
            <a:avLst/>
            <a:gdLst/>
            <a:ahLst/>
            <a:cxnLst/>
            <a:rect l="l" t="t" r="r" b="b"/>
            <a:pathLst>
              <a:path w="1054" h="914">
                <a:moveTo>
                  <a:pt x="1054" y="0"/>
                </a:moveTo>
                <a:lnTo>
                  <a:pt x="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0" name="object 1930"/>
          <p:cNvSpPr/>
          <p:nvPr/>
        </p:nvSpPr>
        <p:spPr>
          <a:xfrm>
            <a:off x="2385573" y="9211494"/>
            <a:ext cx="26238" cy="10883"/>
          </a:xfrm>
          <a:custGeom>
            <a:avLst/>
            <a:gdLst/>
            <a:ahLst/>
            <a:cxnLst/>
            <a:rect l="l" t="t" r="r" b="b"/>
            <a:pathLst>
              <a:path w="26238" h="10883">
                <a:moveTo>
                  <a:pt x="0" y="0"/>
                </a:moveTo>
                <a:lnTo>
                  <a:pt x="3098" y="2717"/>
                </a:lnTo>
                <a:lnTo>
                  <a:pt x="15265" y="9220"/>
                </a:lnTo>
                <a:lnTo>
                  <a:pt x="26238" y="10883"/>
                </a:lnTo>
                <a:lnTo>
                  <a:pt x="23888" y="105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1" name="object 1931"/>
          <p:cNvSpPr/>
          <p:nvPr/>
        </p:nvSpPr>
        <p:spPr>
          <a:xfrm>
            <a:off x="2380734" y="922139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0" y="0"/>
                </a:moveTo>
                <a:lnTo>
                  <a:pt x="113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2" name="object 1932"/>
          <p:cNvSpPr/>
          <p:nvPr/>
        </p:nvSpPr>
        <p:spPr>
          <a:xfrm>
            <a:off x="2382172" y="9221550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3" name="object 1933"/>
          <p:cNvSpPr/>
          <p:nvPr/>
        </p:nvSpPr>
        <p:spPr>
          <a:xfrm>
            <a:off x="2379299" y="9220188"/>
            <a:ext cx="381" cy="457"/>
          </a:xfrm>
          <a:custGeom>
            <a:avLst/>
            <a:gdLst/>
            <a:ahLst/>
            <a:cxnLst/>
            <a:rect l="l" t="t" r="r" b="b"/>
            <a:pathLst>
              <a:path w="381" h="457">
                <a:moveTo>
                  <a:pt x="0" y="0"/>
                </a:moveTo>
                <a:lnTo>
                  <a:pt x="381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4" name="object 1934"/>
          <p:cNvSpPr/>
          <p:nvPr/>
        </p:nvSpPr>
        <p:spPr>
          <a:xfrm>
            <a:off x="2382549" y="9189721"/>
            <a:ext cx="2413" cy="1663"/>
          </a:xfrm>
          <a:custGeom>
            <a:avLst/>
            <a:gdLst/>
            <a:ahLst/>
            <a:cxnLst/>
            <a:rect l="l" t="t" r="r" b="b"/>
            <a:pathLst>
              <a:path w="2412" h="1663">
                <a:moveTo>
                  <a:pt x="0" y="0"/>
                </a:moveTo>
                <a:lnTo>
                  <a:pt x="749" y="152"/>
                </a:lnTo>
                <a:lnTo>
                  <a:pt x="1587" y="609"/>
                </a:lnTo>
                <a:lnTo>
                  <a:pt x="2413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5" name="object 1935"/>
          <p:cNvSpPr/>
          <p:nvPr/>
        </p:nvSpPr>
        <p:spPr>
          <a:xfrm>
            <a:off x="2386704" y="9199090"/>
            <a:ext cx="228" cy="838"/>
          </a:xfrm>
          <a:custGeom>
            <a:avLst/>
            <a:gdLst/>
            <a:ahLst/>
            <a:cxnLst/>
            <a:rect l="l" t="t" r="r" b="b"/>
            <a:pathLst>
              <a:path w="228" h="838">
                <a:moveTo>
                  <a:pt x="228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6" name="object 1936"/>
          <p:cNvSpPr/>
          <p:nvPr/>
        </p:nvSpPr>
        <p:spPr>
          <a:xfrm>
            <a:off x="2380740" y="9189645"/>
            <a:ext cx="977" cy="228"/>
          </a:xfrm>
          <a:custGeom>
            <a:avLst/>
            <a:gdLst/>
            <a:ahLst/>
            <a:cxnLst/>
            <a:rect l="l" t="t" r="r" b="b"/>
            <a:pathLst>
              <a:path w="977" h="228">
                <a:moveTo>
                  <a:pt x="977" y="0"/>
                </a:moveTo>
                <a:lnTo>
                  <a:pt x="0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7" name="object 1937"/>
          <p:cNvSpPr/>
          <p:nvPr/>
        </p:nvSpPr>
        <p:spPr>
          <a:xfrm>
            <a:off x="2378918" y="9191158"/>
            <a:ext cx="304" cy="685"/>
          </a:xfrm>
          <a:custGeom>
            <a:avLst/>
            <a:gdLst/>
            <a:ahLst/>
            <a:cxnLst/>
            <a:rect l="l" t="t" r="r" b="b"/>
            <a:pathLst>
              <a:path w="304" h="685">
                <a:moveTo>
                  <a:pt x="304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8" name="object 1938"/>
          <p:cNvSpPr/>
          <p:nvPr/>
        </p:nvSpPr>
        <p:spPr>
          <a:xfrm>
            <a:off x="2378692" y="9192442"/>
            <a:ext cx="0" cy="152"/>
          </a:xfrm>
          <a:custGeom>
            <a:avLst/>
            <a:gdLst/>
            <a:ahLst/>
            <a:cxnLst/>
            <a:rect l="l" t="t" r="r" b="b"/>
            <a:pathLst>
              <a:path h="152">
                <a:moveTo>
                  <a:pt x="0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9" name="object 1939"/>
          <p:cNvSpPr/>
          <p:nvPr/>
        </p:nvSpPr>
        <p:spPr>
          <a:xfrm>
            <a:off x="2385573" y="9152978"/>
            <a:ext cx="26238" cy="13614"/>
          </a:xfrm>
          <a:custGeom>
            <a:avLst/>
            <a:gdLst/>
            <a:ahLst/>
            <a:cxnLst/>
            <a:rect l="l" t="t" r="r" b="b"/>
            <a:pathLst>
              <a:path w="26238" h="13614">
                <a:moveTo>
                  <a:pt x="0" y="0"/>
                </a:moveTo>
                <a:lnTo>
                  <a:pt x="4914" y="5372"/>
                </a:lnTo>
                <a:lnTo>
                  <a:pt x="18669" y="11950"/>
                </a:lnTo>
                <a:lnTo>
                  <a:pt x="26238" y="13614"/>
                </a:lnTo>
                <a:lnTo>
                  <a:pt x="23583" y="130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0" name="object 1940"/>
          <p:cNvSpPr/>
          <p:nvPr/>
        </p:nvSpPr>
        <p:spPr>
          <a:xfrm>
            <a:off x="2382020" y="9116841"/>
            <a:ext cx="12395" cy="22529"/>
          </a:xfrm>
          <a:custGeom>
            <a:avLst/>
            <a:gdLst/>
            <a:ahLst/>
            <a:cxnLst/>
            <a:rect l="l" t="t" r="r" b="b"/>
            <a:pathLst>
              <a:path w="12395" h="22529">
                <a:moveTo>
                  <a:pt x="0" y="22529"/>
                </a:moveTo>
                <a:lnTo>
                  <a:pt x="1435" y="13830"/>
                </a:lnTo>
                <a:lnTo>
                  <a:pt x="5448" y="6426"/>
                </a:lnTo>
                <a:lnTo>
                  <a:pt x="12395" y="0"/>
                </a:lnTo>
                <a:lnTo>
                  <a:pt x="10502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1" name="object 1941"/>
          <p:cNvSpPr/>
          <p:nvPr/>
        </p:nvSpPr>
        <p:spPr>
          <a:xfrm>
            <a:off x="2383455" y="9128263"/>
            <a:ext cx="1282" cy="2413"/>
          </a:xfrm>
          <a:custGeom>
            <a:avLst/>
            <a:gdLst/>
            <a:ahLst/>
            <a:cxnLst/>
            <a:rect l="l" t="t" r="r" b="b"/>
            <a:pathLst>
              <a:path w="1282" h="2413">
                <a:moveTo>
                  <a:pt x="0" y="2412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2" name="object 1942"/>
          <p:cNvSpPr/>
          <p:nvPr/>
        </p:nvSpPr>
        <p:spPr>
          <a:xfrm>
            <a:off x="2385724" y="8949768"/>
            <a:ext cx="2565" cy="2336"/>
          </a:xfrm>
          <a:custGeom>
            <a:avLst/>
            <a:gdLst/>
            <a:ahLst/>
            <a:cxnLst/>
            <a:rect l="l" t="t" r="r" b="b"/>
            <a:pathLst>
              <a:path w="2565" h="2336">
                <a:moveTo>
                  <a:pt x="0" y="0"/>
                </a:moveTo>
                <a:lnTo>
                  <a:pt x="2565" y="233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3" name="object 1943"/>
          <p:cNvSpPr/>
          <p:nvPr/>
        </p:nvSpPr>
        <p:spPr>
          <a:xfrm>
            <a:off x="2380432" y="8942434"/>
            <a:ext cx="3022" cy="5295"/>
          </a:xfrm>
          <a:custGeom>
            <a:avLst/>
            <a:gdLst/>
            <a:ahLst/>
            <a:cxnLst/>
            <a:rect l="l" t="t" r="r" b="b"/>
            <a:pathLst>
              <a:path w="3022" h="5295">
                <a:moveTo>
                  <a:pt x="0" y="0"/>
                </a:moveTo>
                <a:lnTo>
                  <a:pt x="3022" y="5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4" name="object 1944"/>
          <p:cNvSpPr/>
          <p:nvPr/>
        </p:nvSpPr>
        <p:spPr>
          <a:xfrm>
            <a:off x="2381189" y="8923158"/>
            <a:ext cx="27139" cy="33032"/>
          </a:xfrm>
          <a:custGeom>
            <a:avLst/>
            <a:gdLst/>
            <a:ahLst/>
            <a:cxnLst/>
            <a:rect l="l" t="t" r="r" b="b"/>
            <a:pathLst>
              <a:path w="27139" h="33032">
                <a:moveTo>
                  <a:pt x="27139" y="33032"/>
                </a:moveTo>
                <a:lnTo>
                  <a:pt x="15125" y="27139"/>
                </a:lnTo>
                <a:lnTo>
                  <a:pt x="6350" y="18364"/>
                </a:lnTo>
                <a:lnTo>
                  <a:pt x="1130" y="7785"/>
                </a:lnTo>
                <a:lnTo>
                  <a:pt x="0" y="0"/>
                </a:lnTo>
                <a:lnTo>
                  <a:pt x="749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5" name="object 1945"/>
          <p:cNvSpPr/>
          <p:nvPr/>
        </p:nvSpPr>
        <p:spPr>
          <a:xfrm>
            <a:off x="2382625" y="8878396"/>
            <a:ext cx="5143" cy="10363"/>
          </a:xfrm>
          <a:custGeom>
            <a:avLst/>
            <a:gdLst/>
            <a:ahLst/>
            <a:cxnLst/>
            <a:rect l="l" t="t" r="r" b="b"/>
            <a:pathLst>
              <a:path w="5143" h="10363">
                <a:moveTo>
                  <a:pt x="0" y="10363"/>
                </a:moveTo>
                <a:lnTo>
                  <a:pt x="228" y="9829"/>
                </a:lnTo>
                <a:lnTo>
                  <a:pt x="2794" y="3632"/>
                </a:lnTo>
                <a:lnTo>
                  <a:pt x="514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6" name="object 1946"/>
          <p:cNvSpPr/>
          <p:nvPr/>
        </p:nvSpPr>
        <p:spPr>
          <a:xfrm>
            <a:off x="2380809" y="8895180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0" y="1816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7" name="object 1947"/>
          <p:cNvSpPr/>
          <p:nvPr/>
        </p:nvSpPr>
        <p:spPr>
          <a:xfrm>
            <a:off x="2385498" y="8696580"/>
            <a:ext cx="0" cy="3479"/>
          </a:xfrm>
          <a:custGeom>
            <a:avLst/>
            <a:gdLst/>
            <a:ahLst/>
            <a:cxnLst/>
            <a:rect l="l" t="t" r="r" b="b"/>
            <a:pathLst>
              <a:path h="3479">
                <a:moveTo>
                  <a:pt x="0" y="347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8" name="object 1948"/>
          <p:cNvSpPr/>
          <p:nvPr/>
        </p:nvSpPr>
        <p:spPr>
          <a:xfrm>
            <a:off x="2379228" y="8705203"/>
            <a:ext cx="4152" cy="1511"/>
          </a:xfrm>
          <a:custGeom>
            <a:avLst/>
            <a:gdLst/>
            <a:ahLst/>
            <a:cxnLst/>
            <a:rect l="l" t="t" r="r" b="b"/>
            <a:pathLst>
              <a:path w="4152" h="1511">
                <a:moveTo>
                  <a:pt x="4152" y="1206"/>
                </a:moveTo>
                <a:lnTo>
                  <a:pt x="2717" y="1511"/>
                </a:lnTo>
                <a:lnTo>
                  <a:pt x="1435" y="1206"/>
                </a:lnTo>
                <a:lnTo>
                  <a:pt x="673" y="749"/>
                </a:lnTo>
                <a:lnTo>
                  <a:pt x="0" y="0"/>
                </a:lnTo>
                <a:lnTo>
                  <a:pt x="215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9" name="object 1949"/>
          <p:cNvSpPr/>
          <p:nvPr/>
        </p:nvSpPr>
        <p:spPr>
          <a:xfrm>
            <a:off x="2378990" y="8704677"/>
            <a:ext cx="685" cy="977"/>
          </a:xfrm>
          <a:custGeom>
            <a:avLst/>
            <a:gdLst/>
            <a:ahLst/>
            <a:cxnLst/>
            <a:rect l="l" t="t" r="r" b="b"/>
            <a:pathLst>
              <a:path w="685" h="977">
                <a:moveTo>
                  <a:pt x="685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0" name="object 1950"/>
          <p:cNvSpPr/>
          <p:nvPr/>
        </p:nvSpPr>
        <p:spPr>
          <a:xfrm>
            <a:off x="2382920" y="8706184"/>
            <a:ext cx="838" cy="304"/>
          </a:xfrm>
          <a:custGeom>
            <a:avLst/>
            <a:gdLst/>
            <a:ahLst/>
            <a:cxnLst/>
            <a:rect l="l" t="t" r="r" b="b"/>
            <a:pathLst>
              <a:path w="838" h="304">
                <a:moveTo>
                  <a:pt x="838" y="0"/>
                </a:move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1" name="object 1951"/>
          <p:cNvSpPr/>
          <p:nvPr/>
        </p:nvSpPr>
        <p:spPr>
          <a:xfrm>
            <a:off x="2380508" y="8674656"/>
            <a:ext cx="4165" cy="1358"/>
          </a:xfrm>
          <a:custGeom>
            <a:avLst/>
            <a:gdLst/>
            <a:ahLst/>
            <a:cxnLst/>
            <a:rect l="l" t="t" r="r" b="b"/>
            <a:pathLst>
              <a:path w="4165" h="1358">
                <a:moveTo>
                  <a:pt x="0" y="304"/>
                </a:moveTo>
                <a:lnTo>
                  <a:pt x="1435" y="0"/>
                </a:lnTo>
                <a:lnTo>
                  <a:pt x="2717" y="228"/>
                </a:lnTo>
                <a:lnTo>
                  <a:pt x="3556" y="685"/>
                </a:lnTo>
                <a:lnTo>
                  <a:pt x="4165" y="1358"/>
                </a:lnTo>
                <a:lnTo>
                  <a:pt x="4013" y="12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2" name="object 1952"/>
          <p:cNvSpPr/>
          <p:nvPr/>
        </p:nvSpPr>
        <p:spPr>
          <a:xfrm>
            <a:off x="2380664" y="8706408"/>
            <a:ext cx="1130" cy="228"/>
          </a:xfrm>
          <a:custGeom>
            <a:avLst/>
            <a:gdLst/>
            <a:ahLst/>
            <a:cxnLst/>
            <a:rect l="l" t="t" r="r" b="b"/>
            <a:pathLst>
              <a:path w="1130" h="228">
                <a:moveTo>
                  <a:pt x="113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3" name="object 1953"/>
          <p:cNvSpPr/>
          <p:nvPr/>
        </p:nvSpPr>
        <p:spPr>
          <a:xfrm>
            <a:off x="2385498" y="8696581"/>
            <a:ext cx="1130" cy="914"/>
          </a:xfrm>
          <a:custGeom>
            <a:avLst/>
            <a:gdLst/>
            <a:ahLst/>
            <a:cxnLst/>
            <a:rect l="l" t="t" r="r" b="b"/>
            <a:pathLst>
              <a:path w="1130" h="914">
                <a:moveTo>
                  <a:pt x="0" y="0"/>
                </a:moveTo>
                <a:lnTo>
                  <a:pt x="1130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4" name="object 1954"/>
          <p:cNvSpPr/>
          <p:nvPr/>
        </p:nvSpPr>
        <p:spPr>
          <a:xfrm>
            <a:off x="2386862" y="8684934"/>
            <a:ext cx="20408" cy="15125"/>
          </a:xfrm>
          <a:custGeom>
            <a:avLst/>
            <a:gdLst/>
            <a:ahLst/>
            <a:cxnLst/>
            <a:rect l="l" t="t" r="r" b="b"/>
            <a:pathLst>
              <a:path w="20408" h="15125">
                <a:moveTo>
                  <a:pt x="20408" y="15125"/>
                </a:moveTo>
                <a:lnTo>
                  <a:pt x="11036" y="11569"/>
                </a:lnTo>
                <a:lnTo>
                  <a:pt x="3238" y="514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5" name="object 1955"/>
          <p:cNvSpPr/>
          <p:nvPr/>
        </p:nvSpPr>
        <p:spPr>
          <a:xfrm>
            <a:off x="2381942" y="867465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6" name="object 1956"/>
          <p:cNvSpPr/>
          <p:nvPr/>
        </p:nvSpPr>
        <p:spPr>
          <a:xfrm>
            <a:off x="2384742" y="8676172"/>
            <a:ext cx="457" cy="1130"/>
          </a:xfrm>
          <a:custGeom>
            <a:avLst/>
            <a:gdLst/>
            <a:ahLst/>
            <a:cxnLst/>
            <a:rect l="l" t="t" r="r" b="b"/>
            <a:pathLst>
              <a:path w="457" h="1130">
                <a:moveTo>
                  <a:pt x="0" y="0"/>
                </a:moveTo>
                <a:lnTo>
                  <a:pt x="457" y="113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7" name="object 1957"/>
          <p:cNvSpPr/>
          <p:nvPr/>
        </p:nvSpPr>
        <p:spPr>
          <a:xfrm>
            <a:off x="2378919" y="8676245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228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8" name="object 1958"/>
          <p:cNvSpPr/>
          <p:nvPr/>
        </p:nvSpPr>
        <p:spPr>
          <a:xfrm>
            <a:off x="2384893" y="8676474"/>
            <a:ext cx="304" cy="901"/>
          </a:xfrm>
          <a:custGeom>
            <a:avLst/>
            <a:gdLst/>
            <a:ahLst/>
            <a:cxnLst/>
            <a:rect l="l" t="t" r="r" b="b"/>
            <a:pathLst>
              <a:path w="304" h="901">
                <a:moveTo>
                  <a:pt x="0" y="0"/>
                </a:moveTo>
                <a:lnTo>
                  <a:pt x="304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9" name="object 1959"/>
          <p:cNvSpPr/>
          <p:nvPr/>
        </p:nvSpPr>
        <p:spPr>
          <a:xfrm>
            <a:off x="2378616" y="8677456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0" name="object 1960"/>
          <p:cNvSpPr/>
          <p:nvPr/>
        </p:nvSpPr>
        <p:spPr>
          <a:xfrm>
            <a:off x="2382020" y="8624161"/>
            <a:ext cx="29781" cy="27520"/>
          </a:xfrm>
          <a:custGeom>
            <a:avLst/>
            <a:gdLst/>
            <a:ahLst/>
            <a:cxnLst/>
            <a:rect l="l" t="t" r="r" b="b"/>
            <a:pathLst>
              <a:path w="29781" h="27520">
                <a:moveTo>
                  <a:pt x="27063" y="26911"/>
                </a:moveTo>
                <a:lnTo>
                  <a:pt x="29781" y="27520"/>
                </a:lnTo>
                <a:lnTo>
                  <a:pt x="22148" y="25857"/>
                </a:lnTo>
                <a:lnTo>
                  <a:pt x="8394" y="19278"/>
                </a:lnTo>
                <a:lnTo>
                  <a:pt x="3479" y="13906"/>
                </a:lnTo>
                <a:lnTo>
                  <a:pt x="609" y="6642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1" name="object 1961"/>
          <p:cNvSpPr/>
          <p:nvPr/>
        </p:nvSpPr>
        <p:spPr>
          <a:xfrm>
            <a:off x="2381944" y="8617361"/>
            <a:ext cx="1206" cy="7099"/>
          </a:xfrm>
          <a:custGeom>
            <a:avLst/>
            <a:gdLst/>
            <a:ahLst/>
            <a:cxnLst/>
            <a:rect l="l" t="t" r="r" b="b"/>
            <a:pathLst>
              <a:path w="1206" h="7099">
                <a:moveTo>
                  <a:pt x="0" y="7099"/>
                </a:moveTo>
                <a:lnTo>
                  <a:pt x="12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2" name="object 1962"/>
          <p:cNvSpPr/>
          <p:nvPr/>
        </p:nvSpPr>
        <p:spPr>
          <a:xfrm>
            <a:off x="2383078" y="8613349"/>
            <a:ext cx="1587" cy="4533"/>
          </a:xfrm>
          <a:custGeom>
            <a:avLst/>
            <a:gdLst/>
            <a:ahLst/>
            <a:cxnLst/>
            <a:rect l="l" t="t" r="r" b="b"/>
            <a:pathLst>
              <a:path w="1587" h="4533">
                <a:moveTo>
                  <a:pt x="0" y="4533"/>
                </a:moveTo>
                <a:lnTo>
                  <a:pt x="304" y="2336"/>
                </a:ln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3" name="object 1963"/>
          <p:cNvSpPr/>
          <p:nvPr/>
        </p:nvSpPr>
        <p:spPr>
          <a:xfrm>
            <a:off x="2383381" y="8601859"/>
            <a:ext cx="11036" cy="13830"/>
          </a:xfrm>
          <a:custGeom>
            <a:avLst/>
            <a:gdLst/>
            <a:ahLst/>
            <a:cxnLst/>
            <a:rect l="l" t="t" r="r" b="b"/>
            <a:pathLst>
              <a:path w="11036" h="13830">
                <a:moveTo>
                  <a:pt x="0" y="13830"/>
                </a:moveTo>
                <a:lnTo>
                  <a:pt x="4013" y="6502"/>
                </a:lnTo>
                <a:lnTo>
                  <a:pt x="11036" y="0"/>
                </a:lnTo>
                <a:lnTo>
                  <a:pt x="9067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4" name="object 1964"/>
          <p:cNvSpPr/>
          <p:nvPr/>
        </p:nvSpPr>
        <p:spPr>
          <a:xfrm>
            <a:off x="2389428" y="9468081"/>
            <a:ext cx="4305" cy="4000"/>
          </a:xfrm>
          <a:custGeom>
            <a:avLst/>
            <a:gdLst/>
            <a:ahLst/>
            <a:cxnLst/>
            <a:rect l="l" t="t" r="r" b="b"/>
            <a:pathLst>
              <a:path w="4305" h="4000">
                <a:moveTo>
                  <a:pt x="0" y="0"/>
                </a:moveTo>
                <a:lnTo>
                  <a:pt x="4305" y="400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5" name="object 1965"/>
          <p:cNvSpPr/>
          <p:nvPr/>
        </p:nvSpPr>
        <p:spPr>
          <a:xfrm>
            <a:off x="2394418" y="9463317"/>
            <a:ext cx="7035" cy="4533"/>
          </a:xfrm>
          <a:custGeom>
            <a:avLst/>
            <a:gdLst/>
            <a:ahLst/>
            <a:cxnLst/>
            <a:rect l="l" t="t" r="r" b="b"/>
            <a:pathLst>
              <a:path w="7035" h="4533">
                <a:moveTo>
                  <a:pt x="0" y="0"/>
                </a:moveTo>
                <a:lnTo>
                  <a:pt x="1892" y="1968"/>
                </a:lnTo>
                <a:lnTo>
                  <a:pt x="7035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6" name="object 1966"/>
          <p:cNvSpPr/>
          <p:nvPr/>
        </p:nvSpPr>
        <p:spPr>
          <a:xfrm>
            <a:off x="2385724" y="9452656"/>
            <a:ext cx="1282" cy="2565"/>
          </a:xfrm>
          <a:custGeom>
            <a:avLst/>
            <a:gdLst/>
            <a:ahLst/>
            <a:cxnLst/>
            <a:rect l="l" t="t" r="r" b="b"/>
            <a:pathLst>
              <a:path w="1282" h="2565">
                <a:moveTo>
                  <a:pt x="0" y="0"/>
                </a:moveTo>
                <a:lnTo>
                  <a:pt x="1282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7" name="object 1967"/>
          <p:cNvSpPr/>
          <p:nvPr/>
        </p:nvSpPr>
        <p:spPr>
          <a:xfrm>
            <a:off x="2387238" y="9393382"/>
            <a:ext cx="533" cy="838"/>
          </a:xfrm>
          <a:custGeom>
            <a:avLst/>
            <a:gdLst/>
            <a:ahLst/>
            <a:cxnLst/>
            <a:rect l="l" t="t" r="r" b="b"/>
            <a:pathLst>
              <a:path w="533" h="838">
                <a:moveTo>
                  <a:pt x="0" y="838"/>
                </a:move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8" name="object 1968"/>
          <p:cNvSpPr/>
          <p:nvPr/>
        </p:nvSpPr>
        <p:spPr>
          <a:xfrm>
            <a:off x="2385875" y="9380390"/>
            <a:ext cx="2717" cy="2565"/>
          </a:xfrm>
          <a:custGeom>
            <a:avLst/>
            <a:gdLst/>
            <a:ahLst/>
            <a:cxnLst/>
            <a:rect l="l" t="t" r="r" b="b"/>
            <a:pathLst>
              <a:path w="2717" h="2565">
                <a:moveTo>
                  <a:pt x="0" y="2565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9" name="object 1969"/>
          <p:cNvSpPr/>
          <p:nvPr/>
        </p:nvSpPr>
        <p:spPr>
          <a:xfrm>
            <a:off x="2394418" y="9368063"/>
            <a:ext cx="22377" cy="7708"/>
          </a:xfrm>
          <a:custGeom>
            <a:avLst/>
            <a:gdLst/>
            <a:ahLst/>
            <a:cxnLst/>
            <a:rect l="l" t="t" r="r" b="b"/>
            <a:pathLst>
              <a:path w="22377" h="7708">
                <a:moveTo>
                  <a:pt x="0" y="7708"/>
                </a:moveTo>
                <a:lnTo>
                  <a:pt x="9448" y="2336"/>
                </a:lnTo>
                <a:lnTo>
                  <a:pt x="22377" y="0"/>
                </a:lnTo>
                <a:lnTo>
                  <a:pt x="17767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0" name="object 1970"/>
          <p:cNvSpPr/>
          <p:nvPr/>
        </p:nvSpPr>
        <p:spPr>
          <a:xfrm>
            <a:off x="2385724" y="9211647"/>
            <a:ext cx="1739" cy="1511"/>
          </a:xfrm>
          <a:custGeom>
            <a:avLst/>
            <a:gdLst/>
            <a:ahLst/>
            <a:cxnLst/>
            <a:rect l="l" t="t" r="r" b="b"/>
            <a:pathLst>
              <a:path w="1739" h="1511">
                <a:moveTo>
                  <a:pt x="1739" y="15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1" name="object 1971"/>
          <p:cNvSpPr/>
          <p:nvPr/>
        </p:nvSpPr>
        <p:spPr>
          <a:xfrm>
            <a:off x="2448245" y="9202267"/>
            <a:ext cx="228" cy="533"/>
          </a:xfrm>
          <a:custGeom>
            <a:avLst/>
            <a:gdLst/>
            <a:ahLst/>
            <a:cxnLst/>
            <a:rect l="l" t="t" r="r" b="b"/>
            <a:pathLst>
              <a:path w="228" h="533">
                <a:moveTo>
                  <a:pt x="0" y="533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2" name="object 1972"/>
          <p:cNvSpPr/>
          <p:nvPr/>
        </p:nvSpPr>
        <p:spPr>
          <a:xfrm>
            <a:off x="2386935" y="9199925"/>
            <a:ext cx="10960" cy="11493"/>
          </a:xfrm>
          <a:custGeom>
            <a:avLst/>
            <a:gdLst/>
            <a:ahLst/>
            <a:cxnLst/>
            <a:rect l="l" t="t" r="r" b="b"/>
            <a:pathLst>
              <a:path w="10960" h="11493">
                <a:moveTo>
                  <a:pt x="10960" y="11493"/>
                </a:moveTo>
                <a:lnTo>
                  <a:pt x="325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3" name="object 1973"/>
          <p:cNvSpPr/>
          <p:nvPr/>
        </p:nvSpPr>
        <p:spPr>
          <a:xfrm>
            <a:off x="2389423" y="9141263"/>
            <a:ext cx="4991" cy="10350"/>
          </a:xfrm>
          <a:custGeom>
            <a:avLst/>
            <a:gdLst/>
            <a:ahLst/>
            <a:cxnLst/>
            <a:rect l="l" t="t" r="r" b="b"/>
            <a:pathLst>
              <a:path w="4991" h="10350">
                <a:moveTo>
                  <a:pt x="533" y="3022"/>
                </a:moveTo>
                <a:lnTo>
                  <a:pt x="0" y="0"/>
                </a:lnTo>
                <a:lnTo>
                  <a:pt x="685" y="4000"/>
                </a:lnTo>
                <a:lnTo>
                  <a:pt x="3632" y="9067"/>
                </a:lnTo>
                <a:lnTo>
                  <a:pt x="4991" y="10350"/>
                </a:lnTo>
                <a:lnTo>
                  <a:pt x="4241" y="9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4" name="object 1974"/>
          <p:cNvSpPr/>
          <p:nvPr/>
        </p:nvSpPr>
        <p:spPr>
          <a:xfrm>
            <a:off x="2391013" y="9146780"/>
            <a:ext cx="1816" cy="3251"/>
          </a:xfrm>
          <a:custGeom>
            <a:avLst/>
            <a:gdLst/>
            <a:ahLst/>
            <a:cxnLst/>
            <a:rect l="l" t="t" r="r" b="b"/>
            <a:pathLst>
              <a:path w="1816" h="3251">
                <a:moveTo>
                  <a:pt x="1816" y="325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5" name="object 1975"/>
          <p:cNvSpPr/>
          <p:nvPr/>
        </p:nvSpPr>
        <p:spPr>
          <a:xfrm>
            <a:off x="2394418" y="9151620"/>
            <a:ext cx="13677" cy="7035"/>
          </a:xfrm>
          <a:custGeom>
            <a:avLst/>
            <a:gdLst/>
            <a:ahLst/>
            <a:cxnLst/>
            <a:rect l="l" t="t" r="r" b="b"/>
            <a:pathLst>
              <a:path w="13677" h="7035">
                <a:moveTo>
                  <a:pt x="0" y="0"/>
                </a:moveTo>
                <a:lnTo>
                  <a:pt x="3175" y="2717"/>
                </a:lnTo>
                <a:lnTo>
                  <a:pt x="12623" y="6883"/>
                </a:lnTo>
                <a:lnTo>
                  <a:pt x="13677" y="7035"/>
                </a:lnTo>
                <a:lnTo>
                  <a:pt x="13081" y="6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6" name="object 1976"/>
          <p:cNvSpPr/>
          <p:nvPr/>
        </p:nvSpPr>
        <p:spPr>
          <a:xfrm>
            <a:off x="2389125" y="9126667"/>
            <a:ext cx="4381" cy="11645"/>
          </a:xfrm>
          <a:custGeom>
            <a:avLst/>
            <a:gdLst/>
            <a:ahLst/>
            <a:cxnLst/>
            <a:rect l="l" t="t" r="r" b="b"/>
            <a:pathLst>
              <a:path w="4381" h="11645">
                <a:moveTo>
                  <a:pt x="0" y="11645"/>
                </a:moveTo>
                <a:lnTo>
                  <a:pt x="1358" y="5067"/>
                </a:lnTo>
                <a:lnTo>
                  <a:pt x="4381" y="0"/>
                </a:lnTo>
                <a:lnTo>
                  <a:pt x="3251" y="189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7" name="object 1977"/>
          <p:cNvSpPr/>
          <p:nvPr/>
        </p:nvSpPr>
        <p:spPr>
          <a:xfrm>
            <a:off x="2394418" y="9115562"/>
            <a:ext cx="1435" cy="1282"/>
          </a:xfrm>
          <a:custGeom>
            <a:avLst/>
            <a:gdLst/>
            <a:ahLst/>
            <a:cxnLst/>
            <a:rect l="l" t="t" r="r" b="b"/>
            <a:pathLst>
              <a:path w="1435" h="1282">
                <a:moveTo>
                  <a:pt x="0" y="1282"/>
                </a:moveTo>
                <a:lnTo>
                  <a:pt x="14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8" name="object 1978"/>
          <p:cNvSpPr/>
          <p:nvPr/>
        </p:nvSpPr>
        <p:spPr>
          <a:xfrm>
            <a:off x="2387008" y="8950979"/>
            <a:ext cx="6654" cy="6121"/>
          </a:xfrm>
          <a:custGeom>
            <a:avLst/>
            <a:gdLst/>
            <a:ahLst/>
            <a:cxnLst/>
            <a:rect l="l" t="t" r="r" b="b"/>
            <a:pathLst>
              <a:path w="6654" h="6121">
                <a:moveTo>
                  <a:pt x="6654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9" name="object 1979"/>
          <p:cNvSpPr/>
          <p:nvPr/>
        </p:nvSpPr>
        <p:spPr>
          <a:xfrm>
            <a:off x="2387008" y="8862366"/>
            <a:ext cx="18973" cy="17170"/>
          </a:xfrm>
          <a:custGeom>
            <a:avLst/>
            <a:gdLst/>
            <a:ahLst/>
            <a:cxnLst/>
            <a:rect l="l" t="t" r="r" b="b"/>
            <a:pathLst>
              <a:path w="18973" h="17170">
                <a:moveTo>
                  <a:pt x="0" y="17170"/>
                </a:moveTo>
                <a:lnTo>
                  <a:pt x="1892" y="14223"/>
                </a:lnTo>
                <a:lnTo>
                  <a:pt x="11264" y="4165"/>
                </a:lnTo>
                <a:lnTo>
                  <a:pt x="1897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0" name="object 1980"/>
          <p:cNvSpPr/>
          <p:nvPr/>
        </p:nvSpPr>
        <p:spPr>
          <a:xfrm>
            <a:off x="2391771" y="8860022"/>
            <a:ext cx="4089" cy="2349"/>
          </a:xfrm>
          <a:custGeom>
            <a:avLst/>
            <a:gdLst/>
            <a:ahLst/>
            <a:cxnLst/>
            <a:rect l="l" t="t" r="r" b="b"/>
            <a:pathLst>
              <a:path w="4089" h="2349">
                <a:moveTo>
                  <a:pt x="0" y="2349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1" name="object 1981"/>
          <p:cNvSpPr/>
          <p:nvPr/>
        </p:nvSpPr>
        <p:spPr>
          <a:xfrm>
            <a:off x="2385730" y="8696735"/>
            <a:ext cx="8686" cy="5664"/>
          </a:xfrm>
          <a:custGeom>
            <a:avLst/>
            <a:gdLst/>
            <a:ahLst/>
            <a:cxnLst/>
            <a:rect l="l" t="t" r="r" b="b"/>
            <a:pathLst>
              <a:path w="8686" h="5664">
                <a:moveTo>
                  <a:pt x="7327" y="4914"/>
                </a:moveTo>
                <a:lnTo>
                  <a:pt x="8686" y="5664"/>
                </a:lnTo>
                <a:lnTo>
                  <a:pt x="2870" y="2489"/>
                </a:lnTo>
                <a:lnTo>
                  <a:pt x="0" y="0"/>
                </a:lnTo>
                <a:lnTo>
                  <a:pt x="1663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2" name="object 1982"/>
          <p:cNvSpPr/>
          <p:nvPr/>
        </p:nvSpPr>
        <p:spPr>
          <a:xfrm>
            <a:off x="2386782" y="8684563"/>
            <a:ext cx="152" cy="520"/>
          </a:xfrm>
          <a:custGeom>
            <a:avLst/>
            <a:gdLst/>
            <a:ahLst/>
            <a:cxnLst/>
            <a:rect l="l" t="t" r="r" b="b"/>
            <a:pathLst>
              <a:path w="152" h="520">
                <a:moveTo>
                  <a:pt x="0" y="0"/>
                </a:moveTo>
                <a:lnTo>
                  <a:pt x="152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3" name="object 1983"/>
          <p:cNvSpPr/>
          <p:nvPr/>
        </p:nvSpPr>
        <p:spPr>
          <a:xfrm>
            <a:off x="2386479" y="8639129"/>
            <a:ext cx="3937" cy="4305"/>
          </a:xfrm>
          <a:custGeom>
            <a:avLst/>
            <a:gdLst/>
            <a:ahLst/>
            <a:cxnLst/>
            <a:rect l="l" t="t" r="r" b="b"/>
            <a:pathLst>
              <a:path w="3937" h="4305">
                <a:moveTo>
                  <a:pt x="0" y="0"/>
                </a:moveTo>
                <a:lnTo>
                  <a:pt x="3937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4" name="object 1984"/>
          <p:cNvSpPr/>
          <p:nvPr/>
        </p:nvSpPr>
        <p:spPr>
          <a:xfrm>
            <a:off x="2389427" y="8626577"/>
            <a:ext cx="8089" cy="12852"/>
          </a:xfrm>
          <a:custGeom>
            <a:avLst/>
            <a:gdLst/>
            <a:ahLst/>
            <a:cxnLst/>
            <a:rect l="l" t="t" r="r" b="b"/>
            <a:pathLst>
              <a:path w="8089" h="12852">
                <a:moveTo>
                  <a:pt x="8089" y="12852"/>
                </a:moveTo>
                <a:lnTo>
                  <a:pt x="3556" y="8839"/>
                </a:lnTo>
                <a:lnTo>
                  <a:pt x="685" y="3695"/>
                </a:lnTo>
                <a:lnTo>
                  <a:pt x="0" y="0"/>
                </a:lnTo>
                <a:lnTo>
                  <a:pt x="304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5" name="object 1985"/>
          <p:cNvSpPr/>
          <p:nvPr/>
        </p:nvSpPr>
        <p:spPr>
          <a:xfrm>
            <a:off x="2392523" y="8634585"/>
            <a:ext cx="381" cy="685"/>
          </a:xfrm>
          <a:custGeom>
            <a:avLst/>
            <a:gdLst/>
            <a:ahLst/>
            <a:cxnLst/>
            <a:rect l="l" t="t" r="r" b="b"/>
            <a:pathLst>
              <a:path w="381" h="685">
                <a:moveTo>
                  <a:pt x="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6" name="object 1986"/>
          <p:cNvSpPr/>
          <p:nvPr/>
        </p:nvSpPr>
        <p:spPr>
          <a:xfrm>
            <a:off x="2385724" y="8638294"/>
            <a:ext cx="2501" cy="2717"/>
          </a:xfrm>
          <a:custGeom>
            <a:avLst/>
            <a:gdLst/>
            <a:ahLst/>
            <a:cxnLst/>
            <a:rect l="l" t="t" r="r" b="b"/>
            <a:pathLst>
              <a:path w="2501" h="2717">
                <a:moveTo>
                  <a:pt x="0" y="0"/>
                </a:moveTo>
                <a:lnTo>
                  <a:pt x="2501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7" name="object 1987"/>
          <p:cNvSpPr/>
          <p:nvPr/>
        </p:nvSpPr>
        <p:spPr>
          <a:xfrm>
            <a:off x="2389125" y="8612215"/>
            <a:ext cx="4013" cy="11112"/>
          </a:xfrm>
          <a:custGeom>
            <a:avLst/>
            <a:gdLst/>
            <a:ahLst/>
            <a:cxnLst/>
            <a:rect l="l" t="t" r="r" b="b"/>
            <a:pathLst>
              <a:path w="4013" h="11112">
                <a:moveTo>
                  <a:pt x="0" y="11112"/>
                </a:moveTo>
                <a:lnTo>
                  <a:pt x="1282" y="4610"/>
                </a:lnTo>
                <a:lnTo>
                  <a:pt x="40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8" name="object 1988"/>
          <p:cNvSpPr/>
          <p:nvPr/>
        </p:nvSpPr>
        <p:spPr>
          <a:xfrm>
            <a:off x="2402959" y="8604879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9" name="object 1989"/>
          <p:cNvSpPr/>
          <p:nvPr/>
        </p:nvSpPr>
        <p:spPr>
          <a:xfrm>
            <a:off x="2394262" y="8598303"/>
            <a:ext cx="6807" cy="3708"/>
          </a:xfrm>
          <a:custGeom>
            <a:avLst/>
            <a:gdLst/>
            <a:ahLst/>
            <a:cxnLst/>
            <a:rect l="l" t="t" r="r" b="b"/>
            <a:pathLst>
              <a:path w="6807" h="3708">
                <a:moveTo>
                  <a:pt x="6807" y="0"/>
                </a:moveTo>
                <a:lnTo>
                  <a:pt x="1524" y="2336"/>
                </a:lnTo>
                <a:lnTo>
                  <a:pt x="0" y="37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0" name="object 1990"/>
          <p:cNvSpPr/>
          <p:nvPr/>
        </p:nvSpPr>
        <p:spPr>
          <a:xfrm>
            <a:off x="2396309" y="9465283"/>
            <a:ext cx="15494" cy="6350"/>
          </a:xfrm>
          <a:custGeom>
            <a:avLst/>
            <a:gdLst/>
            <a:ahLst/>
            <a:cxnLst/>
            <a:rect l="l" t="t" r="r" b="b"/>
            <a:pathLst>
              <a:path w="15493" h="6350">
                <a:moveTo>
                  <a:pt x="0" y="0"/>
                </a:moveTo>
                <a:lnTo>
                  <a:pt x="11341" y="5664"/>
                </a:lnTo>
                <a:lnTo>
                  <a:pt x="15494" y="6349"/>
                </a:lnTo>
                <a:lnTo>
                  <a:pt x="13906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1" name="object 1991"/>
          <p:cNvSpPr/>
          <p:nvPr/>
        </p:nvSpPr>
        <p:spPr>
          <a:xfrm>
            <a:off x="2398349" y="9375921"/>
            <a:ext cx="13462" cy="5524"/>
          </a:xfrm>
          <a:custGeom>
            <a:avLst/>
            <a:gdLst/>
            <a:ahLst/>
            <a:cxnLst/>
            <a:rect l="l" t="t" r="r" b="b"/>
            <a:pathLst>
              <a:path w="13462" h="5524">
                <a:moveTo>
                  <a:pt x="3327" y="3784"/>
                </a:moveTo>
                <a:lnTo>
                  <a:pt x="0" y="5524"/>
                </a:lnTo>
                <a:lnTo>
                  <a:pt x="8839" y="838"/>
                </a:lnTo>
                <a:lnTo>
                  <a:pt x="13462" y="0"/>
                </a:lnTo>
                <a:lnTo>
                  <a:pt x="1202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2" name="object 1992"/>
          <p:cNvSpPr/>
          <p:nvPr/>
        </p:nvSpPr>
        <p:spPr>
          <a:xfrm>
            <a:off x="2394418" y="9160238"/>
            <a:ext cx="6654" cy="3175"/>
          </a:xfrm>
          <a:custGeom>
            <a:avLst/>
            <a:gdLst/>
            <a:ahLst/>
            <a:cxnLst/>
            <a:rect l="l" t="t" r="r" b="b"/>
            <a:pathLst>
              <a:path w="6654" h="3175">
                <a:moveTo>
                  <a:pt x="0" y="0"/>
                </a:moveTo>
                <a:lnTo>
                  <a:pt x="6654" y="317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3" name="object 1993"/>
          <p:cNvSpPr/>
          <p:nvPr/>
        </p:nvSpPr>
        <p:spPr>
          <a:xfrm>
            <a:off x="2398803" y="9120930"/>
            <a:ext cx="2044" cy="901"/>
          </a:xfrm>
          <a:custGeom>
            <a:avLst/>
            <a:gdLst/>
            <a:ahLst/>
            <a:cxnLst/>
            <a:rect l="l" t="t" r="r" b="b"/>
            <a:pathLst>
              <a:path w="2044" h="901">
                <a:moveTo>
                  <a:pt x="0" y="901"/>
                </a:moveTo>
                <a:lnTo>
                  <a:pt x="204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4" name="object 1994"/>
          <p:cNvSpPr/>
          <p:nvPr/>
        </p:nvSpPr>
        <p:spPr>
          <a:xfrm>
            <a:off x="2396305" y="8950290"/>
            <a:ext cx="4914" cy="2578"/>
          </a:xfrm>
          <a:custGeom>
            <a:avLst/>
            <a:gdLst/>
            <a:ahLst/>
            <a:cxnLst/>
            <a:rect l="l" t="t" r="r" b="b"/>
            <a:pathLst>
              <a:path w="4914" h="2578">
                <a:moveTo>
                  <a:pt x="4914" y="25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5" name="object 1995"/>
          <p:cNvSpPr/>
          <p:nvPr/>
        </p:nvSpPr>
        <p:spPr>
          <a:xfrm>
            <a:off x="2403111" y="8861014"/>
            <a:ext cx="8699" cy="2946"/>
          </a:xfrm>
          <a:custGeom>
            <a:avLst/>
            <a:gdLst/>
            <a:ahLst/>
            <a:cxnLst/>
            <a:rect l="l" t="t" r="r" b="b"/>
            <a:pathLst>
              <a:path w="8699" h="2946">
                <a:moveTo>
                  <a:pt x="0" y="2946"/>
                </a:moveTo>
                <a:lnTo>
                  <a:pt x="4013" y="749"/>
                </a:lnTo>
                <a:lnTo>
                  <a:pt x="8699" y="0"/>
                </a:lnTo>
                <a:lnTo>
                  <a:pt x="5067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6" name="object 1996"/>
          <p:cNvSpPr/>
          <p:nvPr/>
        </p:nvSpPr>
        <p:spPr>
          <a:xfrm>
            <a:off x="2394418" y="8855490"/>
            <a:ext cx="9372" cy="5295"/>
          </a:xfrm>
          <a:custGeom>
            <a:avLst/>
            <a:gdLst/>
            <a:ahLst/>
            <a:cxnLst/>
            <a:rect l="l" t="t" r="r" b="b"/>
            <a:pathLst>
              <a:path w="9372" h="5295">
                <a:moveTo>
                  <a:pt x="0" y="5295"/>
                </a:moveTo>
                <a:lnTo>
                  <a:pt x="937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7" name="object 1997"/>
          <p:cNvSpPr/>
          <p:nvPr/>
        </p:nvSpPr>
        <p:spPr>
          <a:xfrm>
            <a:off x="2454897" y="8860856"/>
            <a:ext cx="76" cy="685"/>
          </a:xfrm>
          <a:custGeom>
            <a:avLst/>
            <a:gdLst/>
            <a:ahLst/>
            <a:cxnLst/>
            <a:rect l="l" t="t" r="r" b="b"/>
            <a:pathLst>
              <a:path w="76" h="685">
                <a:moveTo>
                  <a:pt x="0" y="685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8" name="object 1998"/>
          <p:cNvSpPr/>
          <p:nvPr/>
        </p:nvSpPr>
        <p:spPr>
          <a:xfrm>
            <a:off x="2394418" y="8702404"/>
            <a:ext cx="6350" cy="3403"/>
          </a:xfrm>
          <a:custGeom>
            <a:avLst/>
            <a:gdLst/>
            <a:ahLst/>
            <a:cxnLst/>
            <a:rect l="l" t="t" r="r" b="b"/>
            <a:pathLst>
              <a:path w="6350" h="3403">
                <a:moveTo>
                  <a:pt x="0" y="0"/>
                </a:moveTo>
                <a:lnTo>
                  <a:pt x="6350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9" name="object 1999"/>
          <p:cNvSpPr/>
          <p:nvPr/>
        </p:nvSpPr>
        <p:spPr>
          <a:xfrm>
            <a:off x="2444164" y="8670201"/>
            <a:ext cx="14287" cy="31521"/>
          </a:xfrm>
          <a:custGeom>
            <a:avLst/>
            <a:gdLst/>
            <a:ahLst/>
            <a:cxnLst/>
            <a:rect l="l" t="t" r="r" b="b"/>
            <a:pathLst>
              <a:path w="14287" h="31521">
                <a:moveTo>
                  <a:pt x="0" y="31521"/>
                </a:moveTo>
                <a:lnTo>
                  <a:pt x="8318" y="23888"/>
                </a:lnTo>
                <a:lnTo>
                  <a:pt x="12700" y="16027"/>
                </a:lnTo>
                <a:lnTo>
                  <a:pt x="14287" y="6273"/>
                </a:lnTo>
                <a:lnTo>
                  <a:pt x="13614" y="0"/>
                </a:lnTo>
                <a:lnTo>
                  <a:pt x="1390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0" name="object 2000"/>
          <p:cNvSpPr/>
          <p:nvPr/>
        </p:nvSpPr>
        <p:spPr>
          <a:xfrm>
            <a:off x="2396158" y="8638219"/>
            <a:ext cx="6807" cy="3556"/>
          </a:xfrm>
          <a:custGeom>
            <a:avLst/>
            <a:gdLst/>
            <a:ahLst/>
            <a:cxnLst/>
            <a:rect l="l" t="t" r="r" b="b"/>
            <a:pathLst>
              <a:path w="6807" h="3555">
                <a:moveTo>
                  <a:pt x="0" y="0"/>
                </a:moveTo>
                <a:lnTo>
                  <a:pt x="1358" y="1206"/>
                </a:lnTo>
                <a:lnTo>
                  <a:pt x="6807" y="35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1" name="object 2001"/>
          <p:cNvSpPr/>
          <p:nvPr/>
        </p:nvSpPr>
        <p:spPr>
          <a:xfrm>
            <a:off x="2398730" y="8605634"/>
            <a:ext cx="2717" cy="1282"/>
          </a:xfrm>
          <a:custGeom>
            <a:avLst/>
            <a:gdLst/>
            <a:ahLst/>
            <a:cxnLst/>
            <a:rect l="l" t="t" r="r" b="b"/>
            <a:pathLst>
              <a:path w="2717" h="1282">
                <a:moveTo>
                  <a:pt x="2717" y="0"/>
                </a:move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2" name="object 2002"/>
          <p:cNvSpPr/>
          <p:nvPr/>
        </p:nvSpPr>
        <p:spPr>
          <a:xfrm>
            <a:off x="2435318" y="8605561"/>
            <a:ext cx="8394" cy="7556"/>
          </a:xfrm>
          <a:custGeom>
            <a:avLst/>
            <a:gdLst/>
            <a:ahLst/>
            <a:cxnLst/>
            <a:rect l="l" t="t" r="r" b="b"/>
            <a:pathLst>
              <a:path w="8394" h="7556">
                <a:moveTo>
                  <a:pt x="0" y="0"/>
                </a:moveTo>
                <a:lnTo>
                  <a:pt x="7327" y="5969"/>
                </a:lnTo>
                <a:lnTo>
                  <a:pt x="8394" y="7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3" name="object 2003"/>
          <p:cNvSpPr/>
          <p:nvPr/>
        </p:nvSpPr>
        <p:spPr>
          <a:xfrm>
            <a:off x="2403111" y="9213461"/>
            <a:ext cx="3632" cy="1435"/>
          </a:xfrm>
          <a:custGeom>
            <a:avLst/>
            <a:gdLst/>
            <a:ahLst/>
            <a:cxnLst/>
            <a:rect l="l" t="t" r="r" b="b"/>
            <a:pathLst>
              <a:path w="3632" h="1435">
                <a:moveTo>
                  <a:pt x="0" y="0"/>
                </a:moveTo>
                <a:lnTo>
                  <a:pt x="3632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4" name="object 2004"/>
          <p:cNvSpPr/>
          <p:nvPr/>
        </p:nvSpPr>
        <p:spPr>
          <a:xfrm>
            <a:off x="2445147" y="9168180"/>
            <a:ext cx="1511" cy="901"/>
          </a:xfrm>
          <a:custGeom>
            <a:avLst/>
            <a:gdLst/>
            <a:ahLst/>
            <a:cxnLst/>
            <a:rect l="l" t="t" r="r" b="b"/>
            <a:pathLst>
              <a:path w="1511" h="901">
                <a:moveTo>
                  <a:pt x="1511" y="9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5" name="object 2005"/>
          <p:cNvSpPr/>
          <p:nvPr/>
        </p:nvSpPr>
        <p:spPr>
          <a:xfrm>
            <a:off x="2406891" y="9116692"/>
            <a:ext cx="19659" cy="1511"/>
          </a:xfrm>
          <a:custGeom>
            <a:avLst/>
            <a:gdLst/>
            <a:ahLst/>
            <a:cxnLst/>
            <a:rect l="l" t="t" r="r" b="b"/>
            <a:pathLst>
              <a:path w="19659" h="1511">
                <a:moveTo>
                  <a:pt x="0" y="1511"/>
                </a:moveTo>
                <a:lnTo>
                  <a:pt x="11722" y="0"/>
                </a:lnTo>
                <a:lnTo>
                  <a:pt x="19659" y="673"/>
                </a:lnTo>
                <a:lnTo>
                  <a:pt x="17995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6" name="object 2006"/>
          <p:cNvSpPr/>
          <p:nvPr/>
        </p:nvSpPr>
        <p:spPr>
          <a:xfrm>
            <a:off x="2462080" y="8940619"/>
            <a:ext cx="0" cy="16027"/>
          </a:xfrm>
          <a:custGeom>
            <a:avLst/>
            <a:gdLst/>
            <a:ahLst/>
            <a:cxnLst/>
            <a:rect l="l" t="t" r="r" b="b"/>
            <a:pathLst>
              <a:path h="16027">
                <a:moveTo>
                  <a:pt x="0" y="16027"/>
                </a:move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7" name="object 2007"/>
          <p:cNvSpPr/>
          <p:nvPr/>
        </p:nvSpPr>
        <p:spPr>
          <a:xfrm>
            <a:off x="2407577" y="8956038"/>
            <a:ext cx="4229" cy="685"/>
          </a:xfrm>
          <a:custGeom>
            <a:avLst/>
            <a:gdLst/>
            <a:ahLst/>
            <a:cxnLst/>
            <a:rect l="l" t="t" r="r" b="b"/>
            <a:pathLst>
              <a:path w="4229" h="685">
                <a:moveTo>
                  <a:pt x="2717" y="457"/>
                </a:moveTo>
                <a:lnTo>
                  <a:pt x="4229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8" name="object 2008"/>
          <p:cNvSpPr/>
          <p:nvPr/>
        </p:nvSpPr>
        <p:spPr>
          <a:xfrm>
            <a:off x="2403109" y="8698550"/>
            <a:ext cx="3479" cy="1358"/>
          </a:xfrm>
          <a:custGeom>
            <a:avLst/>
            <a:gdLst/>
            <a:ahLst/>
            <a:cxnLst/>
            <a:rect l="l" t="t" r="r" b="b"/>
            <a:pathLst>
              <a:path w="3479" h="1358">
                <a:moveTo>
                  <a:pt x="3479" y="135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9" name="object 2009"/>
          <p:cNvSpPr/>
          <p:nvPr/>
        </p:nvSpPr>
        <p:spPr>
          <a:xfrm>
            <a:off x="2406968" y="8700060"/>
            <a:ext cx="4838" cy="533"/>
          </a:xfrm>
          <a:custGeom>
            <a:avLst/>
            <a:gdLst/>
            <a:ahLst/>
            <a:cxnLst/>
            <a:rect l="l" t="t" r="r" b="b"/>
            <a:pathLst>
              <a:path w="4838" h="533">
                <a:moveTo>
                  <a:pt x="0" y="0"/>
                </a:moveTo>
                <a:lnTo>
                  <a:pt x="4838" y="533"/>
                </a:ln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0" name="object 2010"/>
          <p:cNvSpPr/>
          <p:nvPr/>
        </p:nvSpPr>
        <p:spPr>
          <a:xfrm>
            <a:off x="2411807" y="9471629"/>
            <a:ext cx="14884" cy="2120"/>
          </a:xfrm>
          <a:custGeom>
            <a:avLst/>
            <a:gdLst/>
            <a:ahLst/>
            <a:cxnLst/>
            <a:rect l="l" t="t" r="r" b="b"/>
            <a:pathLst>
              <a:path w="14884" h="2120">
                <a:moveTo>
                  <a:pt x="14135" y="2120"/>
                </a:moveTo>
                <a:lnTo>
                  <a:pt x="14884" y="2120"/>
                </a:lnTo>
                <a:lnTo>
                  <a:pt x="13754" y="2120"/>
                </a:lnTo>
                <a:lnTo>
                  <a:pt x="0" y="0"/>
                </a:lnTo>
                <a:lnTo>
                  <a:pt x="6121" y="99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1" name="object 2011"/>
          <p:cNvSpPr/>
          <p:nvPr/>
        </p:nvSpPr>
        <p:spPr>
          <a:xfrm>
            <a:off x="2411806" y="9479043"/>
            <a:ext cx="8547" cy="1054"/>
          </a:xfrm>
          <a:custGeom>
            <a:avLst/>
            <a:gdLst/>
            <a:ahLst/>
            <a:cxnLst/>
            <a:rect l="l" t="t" r="r" b="b"/>
            <a:pathLst>
              <a:path w="8547" h="1054">
                <a:moveTo>
                  <a:pt x="0" y="0"/>
                </a:moveTo>
                <a:lnTo>
                  <a:pt x="8547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2" name="object 2012"/>
          <p:cNvSpPr/>
          <p:nvPr/>
        </p:nvSpPr>
        <p:spPr>
          <a:xfrm>
            <a:off x="2454972" y="9368819"/>
            <a:ext cx="4838" cy="7708"/>
          </a:xfrm>
          <a:custGeom>
            <a:avLst/>
            <a:gdLst/>
            <a:ahLst/>
            <a:cxnLst/>
            <a:rect l="l" t="t" r="r" b="b"/>
            <a:pathLst>
              <a:path w="4838" h="7708">
                <a:moveTo>
                  <a:pt x="0" y="7708"/>
                </a:moveTo>
                <a:lnTo>
                  <a:pt x="228" y="2870"/>
                </a:lnTo>
                <a:lnTo>
                  <a:pt x="457" y="1816"/>
                </a:lnTo>
                <a:lnTo>
                  <a:pt x="977" y="1130"/>
                </a:lnTo>
                <a:lnTo>
                  <a:pt x="1968" y="380"/>
                </a:lnTo>
                <a:lnTo>
                  <a:pt x="3556" y="0"/>
                </a:lnTo>
                <a:lnTo>
                  <a:pt x="4838" y="228"/>
                </a:lnTo>
                <a:lnTo>
                  <a:pt x="43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3" name="object 2013"/>
          <p:cNvSpPr/>
          <p:nvPr/>
        </p:nvSpPr>
        <p:spPr>
          <a:xfrm>
            <a:off x="2441820" y="9378114"/>
            <a:ext cx="4838" cy="1968"/>
          </a:xfrm>
          <a:custGeom>
            <a:avLst/>
            <a:gdLst/>
            <a:ahLst/>
            <a:cxnLst/>
            <a:rect l="l" t="t" r="r" b="b"/>
            <a:pathLst>
              <a:path w="4838" h="1968">
                <a:moveTo>
                  <a:pt x="4838" y="196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4" name="object 2014"/>
          <p:cNvSpPr/>
          <p:nvPr/>
        </p:nvSpPr>
        <p:spPr>
          <a:xfrm>
            <a:off x="2411799" y="9222005"/>
            <a:ext cx="17462" cy="1435"/>
          </a:xfrm>
          <a:custGeom>
            <a:avLst/>
            <a:gdLst/>
            <a:ahLst/>
            <a:cxnLst/>
            <a:rect l="l" t="t" r="r" b="b"/>
            <a:pathLst>
              <a:path w="17462" h="1435">
                <a:moveTo>
                  <a:pt x="8699" y="1130"/>
                </a:moveTo>
                <a:lnTo>
                  <a:pt x="17462" y="0"/>
                </a:lnTo>
                <a:lnTo>
                  <a:pt x="6731" y="1435"/>
                </a:lnTo>
                <a:lnTo>
                  <a:pt x="0" y="380"/>
                </a:lnTo>
                <a:lnTo>
                  <a:pt x="3251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5" name="object 2015"/>
          <p:cNvSpPr/>
          <p:nvPr/>
        </p:nvSpPr>
        <p:spPr>
          <a:xfrm>
            <a:off x="2420499" y="9109812"/>
            <a:ext cx="26162" cy="8839"/>
          </a:xfrm>
          <a:custGeom>
            <a:avLst/>
            <a:gdLst/>
            <a:ahLst/>
            <a:cxnLst/>
            <a:rect l="l" t="t" r="r" b="b"/>
            <a:pathLst>
              <a:path w="26162" h="8839">
                <a:moveTo>
                  <a:pt x="0" y="0"/>
                </a:moveTo>
                <a:lnTo>
                  <a:pt x="13677" y="2044"/>
                </a:lnTo>
                <a:lnTo>
                  <a:pt x="26162" y="8839"/>
                </a:lnTo>
                <a:lnTo>
                  <a:pt x="20332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6" name="object 2016"/>
          <p:cNvSpPr/>
          <p:nvPr/>
        </p:nvSpPr>
        <p:spPr>
          <a:xfrm>
            <a:off x="2411806" y="8859197"/>
            <a:ext cx="21844" cy="1816"/>
          </a:xfrm>
          <a:custGeom>
            <a:avLst/>
            <a:gdLst/>
            <a:ahLst/>
            <a:cxnLst/>
            <a:rect l="l" t="t" r="r" b="b"/>
            <a:pathLst>
              <a:path w="21843" h="1816">
                <a:moveTo>
                  <a:pt x="0" y="1816"/>
                </a:moveTo>
                <a:lnTo>
                  <a:pt x="10655" y="0"/>
                </a:lnTo>
                <a:lnTo>
                  <a:pt x="21844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7" name="object 2017"/>
          <p:cNvSpPr/>
          <p:nvPr/>
        </p:nvSpPr>
        <p:spPr>
          <a:xfrm>
            <a:off x="2411807" y="8700513"/>
            <a:ext cx="14135" cy="838"/>
          </a:xfrm>
          <a:custGeom>
            <a:avLst/>
            <a:gdLst/>
            <a:ahLst/>
            <a:cxnLst/>
            <a:rect l="l" t="t" r="r" b="b"/>
            <a:pathLst>
              <a:path w="14135" h="838">
                <a:moveTo>
                  <a:pt x="14135" y="0"/>
                </a:moveTo>
                <a:lnTo>
                  <a:pt x="7035" y="838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8" name="object 2018"/>
          <p:cNvSpPr/>
          <p:nvPr/>
        </p:nvSpPr>
        <p:spPr>
          <a:xfrm>
            <a:off x="2444390" y="8661579"/>
            <a:ext cx="2273" cy="2197"/>
          </a:xfrm>
          <a:custGeom>
            <a:avLst/>
            <a:gdLst/>
            <a:ahLst/>
            <a:cxnLst/>
            <a:rect l="l" t="t" r="r" b="b"/>
            <a:pathLst>
              <a:path w="2273" h="2197">
                <a:moveTo>
                  <a:pt x="0" y="0"/>
                </a:moveTo>
                <a:lnTo>
                  <a:pt x="2273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9" name="object 2019"/>
          <p:cNvSpPr/>
          <p:nvPr/>
        </p:nvSpPr>
        <p:spPr>
          <a:xfrm>
            <a:off x="2411806" y="8651676"/>
            <a:ext cx="1511" cy="304"/>
          </a:xfrm>
          <a:custGeom>
            <a:avLst/>
            <a:gdLst/>
            <a:ahLst/>
            <a:cxnLst/>
            <a:rect l="l" t="t" r="r" b="b"/>
            <a:pathLst>
              <a:path w="1511" h="304">
                <a:moveTo>
                  <a:pt x="0" y="0"/>
                </a:moveTo>
                <a:lnTo>
                  <a:pt x="1511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0" name="object 2020"/>
          <p:cNvSpPr/>
          <p:nvPr/>
        </p:nvSpPr>
        <p:spPr>
          <a:xfrm>
            <a:off x="2413092" y="8644723"/>
            <a:ext cx="7175" cy="1511"/>
          </a:xfrm>
          <a:custGeom>
            <a:avLst/>
            <a:gdLst/>
            <a:ahLst/>
            <a:cxnLst/>
            <a:rect l="l" t="t" r="r" b="b"/>
            <a:pathLst>
              <a:path w="7175" h="1511">
                <a:moveTo>
                  <a:pt x="0" y="0"/>
                </a:moveTo>
                <a:lnTo>
                  <a:pt x="7175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1" name="object 2021"/>
          <p:cNvSpPr/>
          <p:nvPr/>
        </p:nvSpPr>
        <p:spPr>
          <a:xfrm>
            <a:off x="2426698" y="9436399"/>
            <a:ext cx="28270" cy="37350"/>
          </a:xfrm>
          <a:custGeom>
            <a:avLst/>
            <a:gdLst/>
            <a:ahLst/>
            <a:cxnLst/>
            <a:rect l="l" t="t" r="r" b="b"/>
            <a:pathLst>
              <a:path w="28270" h="37350">
                <a:moveTo>
                  <a:pt x="0" y="37350"/>
                </a:moveTo>
                <a:lnTo>
                  <a:pt x="14516" y="35610"/>
                </a:lnTo>
                <a:lnTo>
                  <a:pt x="28270" y="30467"/>
                </a:lnTo>
                <a:lnTo>
                  <a:pt x="2827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2" name="object 2022"/>
          <p:cNvSpPr/>
          <p:nvPr/>
        </p:nvSpPr>
        <p:spPr>
          <a:xfrm>
            <a:off x="2422997" y="9431571"/>
            <a:ext cx="1435" cy="4000"/>
          </a:xfrm>
          <a:custGeom>
            <a:avLst/>
            <a:gdLst/>
            <a:ahLst/>
            <a:cxnLst/>
            <a:rect l="l" t="t" r="r" b="b"/>
            <a:pathLst>
              <a:path w="1435" h="4000">
                <a:moveTo>
                  <a:pt x="1435" y="4000"/>
                </a:moveTo>
                <a:lnTo>
                  <a:pt x="673" y="3390"/>
                </a:lnTo>
                <a:lnTo>
                  <a:pt x="304" y="2717"/>
                </a:lnTo>
                <a:lnTo>
                  <a:pt x="0" y="1282"/>
                </a:lnTo>
                <a:lnTo>
                  <a:pt x="228" y="0"/>
                </a:lnTo>
                <a:lnTo>
                  <a:pt x="152" y="21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3" name="object 2023"/>
          <p:cNvSpPr/>
          <p:nvPr/>
        </p:nvSpPr>
        <p:spPr>
          <a:xfrm>
            <a:off x="2429268" y="9472763"/>
            <a:ext cx="5892" cy="685"/>
          </a:xfrm>
          <a:custGeom>
            <a:avLst/>
            <a:gdLst/>
            <a:ahLst/>
            <a:cxnLst/>
            <a:rect l="l" t="t" r="r" b="b"/>
            <a:pathLst>
              <a:path w="5892" h="685">
                <a:moveTo>
                  <a:pt x="0" y="685"/>
                </a:moveTo>
                <a:lnTo>
                  <a:pt x="589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4" name="object 2024"/>
          <p:cNvSpPr/>
          <p:nvPr/>
        </p:nvSpPr>
        <p:spPr>
          <a:xfrm>
            <a:off x="2423901" y="9435118"/>
            <a:ext cx="1587" cy="914"/>
          </a:xfrm>
          <a:custGeom>
            <a:avLst/>
            <a:gdLst/>
            <a:ahLst/>
            <a:cxnLst/>
            <a:rect l="l" t="t" r="r" b="b"/>
            <a:pathLst>
              <a:path w="1587" h="914">
                <a:moveTo>
                  <a:pt x="0" y="0"/>
                </a:moveTo>
                <a:lnTo>
                  <a:pt x="533" y="457"/>
                </a:lnTo>
                <a:lnTo>
                  <a:pt x="1587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5" name="object 2025"/>
          <p:cNvSpPr/>
          <p:nvPr/>
        </p:nvSpPr>
        <p:spPr>
          <a:xfrm>
            <a:off x="2424057" y="9435266"/>
            <a:ext cx="1054" cy="609"/>
          </a:xfrm>
          <a:custGeom>
            <a:avLst/>
            <a:gdLst/>
            <a:ahLst/>
            <a:cxnLst/>
            <a:rect l="l" t="t" r="r" b="b"/>
            <a:pathLst>
              <a:path w="1054" h="609">
                <a:moveTo>
                  <a:pt x="1054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6" name="object 2026"/>
          <p:cNvSpPr/>
          <p:nvPr/>
        </p:nvSpPr>
        <p:spPr>
          <a:xfrm>
            <a:off x="2423217" y="9430886"/>
            <a:ext cx="457" cy="685"/>
          </a:xfrm>
          <a:custGeom>
            <a:avLst/>
            <a:gdLst/>
            <a:ahLst/>
            <a:cxnLst/>
            <a:rect l="l" t="t" r="r" b="b"/>
            <a:pathLst>
              <a:path w="457" h="685">
                <a:moveTo>
                  <a:pt x="457" y="0"/>
                </a:moveTo>
                <a:lnTo>
                  <a:pt x="0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7" name="object 2027"/>
          <p:cNvSpPr/>
          <p:nvPr/>
        </p:nvSpPr>
        <p:spPr>
          <a:xfrm>
            <a:off x="2422994" y="9433154"/>
            <a:ext cx="76" cy="304"/>
          </a:xfrm>
          <a:custGeom>
            <a:avLst/>
            <a:gdLst/>
            <a:ahLst/>
            <a:cxnLst/>
            <a:rect l="l" t="t" r="r" b="b"/>
            <a:pathLst>
              <a:path w="76" h="304">
                <a:moveTo>
                  <a:pt x="0" y="0"/>
                </a:moveTo>
                <a:lnTo>
                  <a:pt x="76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8" name="object 2028"/>
          <p:cNvSpPr/>
          <p:nvPr/>
        </p:nvSpPr>
        <p:spPr>
          <a:xfrm>
            <a:off x="2423220" y="9434059"/>
            <a:ext cx="76" cy="228"/>
          </a:xfrm>
          <a:custGeom>
            <a:avLst/>
            <a:gdLst/>
            <a:ahLst/>
            <a:cxnLst/>
            <a:rect l="l" t="t" r="r" b="b"/>
            <a:pathLst>
              <a:path w="76" h="228">
                <a:moveTo>
                  <a:pt x="76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9" name="object 2029"/>
          <p:cNvSpPr/>
          <p:nvPr/>
        </p:nvSpPr>
        <p:spPr>
          <a:xfrm>
            <a:off x="2421262" y="9222531"/>
            <a:ext cx="4076" cy="533"/>
          </a:xfrm>
          <a:custGeom>
            <a:avLst/>
            <a:gdLst/>
            <a:ahLst/>
            <a:cxnLst/>
            <a:rect l="l" t="t" r="r" b="b"/>
            <a:pathLst>
              <a:path w="4076" h="533">
                <a:moveTo>
                  <a:pt x="4076" y="0"/>
                </a:moveTo>
                <a:lnTo>
                  <a:pt x="0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0" name="object 2030"/>
          <p:cNvSpPr/>
          <p:nvPr/>
        </p:nvSpPr>
        <p:spPr>
          <a:xfrm>
            <a:off x="2429269" y="9209077"/>
            <a:ext cx="23215" cy="12928"/>
          </a:xfrm>
          <a:custGeom>
            <a:avLst/>
            <a:gdLst/>
            <a:ahLst/>
            <a:cxnLst/>
            <a:rect l="l" t="t" r="r" b="b"/>
            <a:pathLst>
              <a:path w="23215" h="12928">
                <a:moveTo>
                  <a:pt x="1663" y="12700"/>
                </a:moveTo>
                <a:lnTo>
                  <a:pt x="0" y="12928"/>
                </a:lnTo>
                <a:lnTo>
                  <a:pt x="4686" y="12319"/>
                </a:lnTo>
                <a:lnTo>
                  <a:pt x="14973" y="7632"/>
                </a:lnTo>
                <a:lnTo>
                  <a:pt x="23215" y="0"/>
                </a:lnTo>
                <a:lnTo>
                  <a:pt x="22529" y="59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1" name="object 2031"/>
          <p:cNvSpPr/>
          <p:nvPr/>
        </p:nvSpPr>
        <p:spPr>
          <a:xfrm>
            <a:off x="2426547" y="9117373"/>
            <a:ext cx="8089" cy="2870"/>
          </a:xfrm>
          <a:custGeom>
            <a:avLst/>
            <a:gdLst/>
            <a:ahLst/>
            <a:cxnLst/>
            <a:rect l="l" t="t" r="r" b="b"/>
            <a:pathLst>
              <a:path w="8089" h="2870">
                <a:moveTo>
                  <a:pt x="0" y="0"/>
                </a:moveTo>
                <a:lnTo>
                  <a:pt x="8089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2" name="object 2032"/>
          <p:cNvSpPr/>
          <p:nvPr/>
        </p:nvSpPr>
        <p:spPr>
          <a:xfrm>
            <a:off x="2429268" y="9118354"/>
            <a:ext cx="25095" cy="25019"/>
          </a:xfrm>
          <a:custGeom>
            <a:avLst/>
            <a:gdLst/>
            <a:ahLst/>
            <a:cxnLst/>
            <a:rect l="l" t="t" r="r" b="b"/>
            <a:pathLst>
              <a:path w="25095" h="25019">
                <a:moveTo>
                  <a:pt x="0" y="0"/>
                </a:moveTo>
                <a:lnTo>
                  <a:pt x="6045" y="2120"/>
                </a:lnTo>
                <a:lnTo>
                  <a:pt x="13462" y="8166"/>
                </a:lnTo>
                <a:lnTo>
                  <a:pt x="17081" y="13830"/>
                </a:lnTo>
                <a:lnTo>
                  <a:pt x="19126" y="22987"/>
                </a:lnTo>
                <a:lnTo>
                  <a:pt x="20116" y="24269"/>
                </a:lnTo>
                <a:lnTo>
                  <a:pt x="20866" y="24726"/>
                </a:lnTo>
                <a:lnTo>
                  <a:pt x="22148" y="25019"/>
                </a:lnTo>
                <a:lnTo>
                  <a:pt x="23507" y="24726"/>
                </a:lnTo>
                <a:lnTo>
                  <a:pt x="24269" y="24269"/>
                </a:lnTo>
                <a:lnTo>
                  <a:pt x="25095" y="230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3" name="object 2033"/>
          <p:cNvSpPr/>
          <p:nvPr/>
        </p:nvSpPr>
        <p:spPr>
          <a:xfrm>
            <a:off x="2430555" y="8914310"/>
            <a:ext cx="7404" cy="76"/>
          </a:xfrm>
          <a:custGeom>
            <a:avLst/>
            <a:gdLst/>
            <a:ahLst/>
            <a:cxnLst/>
            <a:rect l="l" t="t" r="r" b="b"/>
            <a:pathLst>
              <a:path w="7404" h="76">
                <a:moveTo>
                  <a:pt x="0" y="76"/>
                </a:moveTo>
                <a:lnTo>
                  <a:pt x="74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4" name="object 2034"/>
          <p:cNvSpPr/>
          <p:nvPr/>
        </p:nvSpPr>
        <p:spPr>
          <a:xfrm>
            <a:off x="2423142" y="8915900"/>
            <a:ext cx="457" cy="825"/>
          </a:xfrm>
          <a:custGeom>
            <a:avLst/>
            <a:gdLst/>
            <a:ahLst/>
            <a:cxnLst/>
            <a:rect l="l" t="t" r="r" b="b"/>
            <a:pathLst>
              <a:path w="457" h="825">
                <a:moveTo>
                  <a:pt x="457" y="0"/>
                </a:moveTo>
                <a:lnTo>
                  <a:pt x="0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5" name="object 2035"/>
          <p:cNvSpPr/>
          <p:nvPr/>
        </p:nvSpPr>
        <p:spPr>
          <a:xfrm>
            <a:off x="2422917" y="8916577"/>
            <a:ext cx="304" cy="2717"/>
          </a:xfrm>
          <a:custGeom>
            <a:avLst/>
            <a:gdLst/>
            <a:ahLst/>
            <a:cxnLst/>
            <a:rect l="l" t="t" r="r" b="b"/>
            <a:pathLst>
              <a:path w="304" h="2717">
                <a:moveTo>
                  <a:pt x="228" y="0"/>
                </a:moveTo>
                <a:lnTo>
                  <a:pt x="0" y="1358"/>
                </a:lnTo>
                <a:lnTo>
                  <a:pt x="30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6" name="object 2036"/>
          <p:cNvSpPr/>
          <p:nvPr/>
        </p:nvSpPr>
        <p:spPr>
          <a:xfrm>
            <a:off x="2433052" y="8921494"/>
            <a:ext cx="21920" cy="36588"/>
          </a:xfrm>
          <a:custGeom>
            <a:avLst/>
            <a:gdLst/>
            <a:ahLst/>
            <a:cxnLst/>
            <a:rect l="l" t="t" r="r" b="b"/>
            <a:pathLst>
              <a:path w="21920" h="36588">
                <a:moveTo>
                  <a:pt x="21920" y="0"/>
                </a:moveTo>
                <a:lnTo>
                  <a:pt x="21920" y="30467"/>
                </a:lnTo>
                <a:lnTo>
                  <a:pt x="8166" y="35534"/>
                </a:lnTo>
                <a:lnTo>
                  <a:pt x="0" y="365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7" name="object 2037"/>
          <p:cNvSpPr/>
          <p:nvPr/>
        </p:nvSpPr>
        <p:spPr>
          <a:xfrm>
            <a:off x="2425037" y="8914687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0" y="152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8" name="object 2038"/>
          <p:cNvSpPr/>
          <p:nvPr/>
        </p:nvSpPr>
        <p:spPr>
          <a:xfrm>
            <a:off x="2423146" y="8919150"/>
            <a:ext cx="533" cy="901"/>
          </a:xfrm>
          <a:custGeom>
            <a:avLst/>
            <a:gdLst/>
            <a:ahLst/>
            <a:cxnLst/>
            <a:rect l="l" t="t" r="r" b="b"/>
            <a:pathLst>
              <a:path w="533" h="901">
                <a:moveTo>
                  <a:pt x="0" y="0"/>
                </a:moveTo>
                <a:lnTo>
                  <a:pt x="533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9" name="object 2039"/>
          <p:cNvSpPr/>
          <p:nvPr/>
        </p:nvSpPr>
        <p:spPr>
          <a:xfrm>
            <a:off x="2424432" y="8920661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0"/>
                </a:moveTo>
                <a:lnTo>
                  <a:pt x="609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0" name="object 2040"/>
          <p:cNvSpPr/>
          <p:nvPr/>
        </p:nvSpPr>
        <p:spPr>
          <a:xfrm>
            <a:off x="2420499" y="8696358"/>
            <a:ext cx="18973" cy="4838"/>
          </a:xfrm>
          <a:custGeom>
            <a:avLst/>
            <a:gdLst/>
            <a:ahLst/>
            <a:cxnLst/>
            <a:rect l="l" t="t" r="r" b="b"/>
            <a:pathLst>
              <a:path w="18973" h="4838">
                <a:moveTo>
                  <a:pt x="0" y="4838"/>
                </a:moveTo>
                <a:lnTo>
                  <a:pt x="11417" y="3403"/>
                </a:lnTo>
                <a:lnTo>
                  <a:pt x="18973" y="0"/>
                </a:lnTo>
                <a:lnTo>
                  <a:pt x="17614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1" name="object 2041"/>
          <p:cNvSpPr/>
          <p:nvPr/>
        </p:nvSpPr>
        <p:spPr>
          <a:xfrm>
            <a:off x="2422390" y="8653942"/>
            <a:ext cx="6502" cy="1206"/>
          </a:xfrm>
          <a:custGeom>
            <a:avLst/>
            <a:gdLst/>
            <a:ahLst/>
            <a:cxnLst/>
            <a:rect l="l" t="t" r="r" b="b"/>
            <a:pathLst>
              <a:path w="6502" h="1206">
                <a:moveTo>
                  <a:pt x="0" y="0"/>
                </a:moveTo>
                <a:lnTo>
                  <a:pt x="6502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2" name="object 2042"/>
          <p:cNvSpPr/>
          <p:nvPr/>
        </p:nvSpPr>
        <p:spPr>
          <a:xfrm>
            <a:off x="2429268" y="8655229"/>
            <a:ext cx="8318" cy="2273"/>
          </a:xfrm>
          <a:custGeom>
            <a:avLst/>
            <a:gdLst/>
            <a:ahLst/>
            <a:cxnLst/>
            <a:rect l="l" t="t" r="r" b="b"/>
            <a:pathLst>
              <a:path w="8318" h="2273">
                <a:moveTo>
                  <a:pt x="0" y="0"/>
                </a:moveTo>
                <a:lnTo>
                  <a:pt x="8318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3" name="object 2043"/>
          <p:cNvSpPr/>
          <p:nvPr/>
        </p:nvSpPr>
        <p:spPr>
          <a:xfrm>
            <a:off x="2420499" y="8594898"/>
            <a:ext cx="14135" cy="2349"/>
          </a:xfrm>
          <a:custGeom>
            <a:avLst/>
            <a:gdLst/>
            <a:ahLst/>
            <a:cxnLst/>
            <a:rect l="l" t="t" r="r" b="b"/>
            <a:pathLst>
              <a:path w="14135" h="2349">
                <a:moveTo>
                  <a:pt x="0" y="0"/>
                </a:moveTo>
                <a:lnTo>
                  <a:pt x="13677" y="2044"/>
                </a:lnTo>
                <a:lnTo>
                  <a:pt x="14135" y="234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4" name="object 2044"/>
          <p:cNvSpPr/>
          <p:nvPr/>
        </p:nvSpPr>
        <p:spPr>
          <a:xfrm>
            <a:off x="2429268" y="9374941"/>
            <a:ext cx="5295" cy="685"/>
          </a:xfrm>
          <a:custGeom>
            <a:avLst/>
            <a:gdLst/>
            <a:ahLst/>
            <a:cxnLst/>
            <a:rect l="l" t="t" r="r" b="b"/>
            <a:pathLst>
              <a:path w="5295" h="685">
                <a:moveTo>
                  <a:pt x="0" y="0"/>
                </a:moveTo>
                <a:lnTo>
                  <a:pt x="5295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5" name="object 2045"/>
          <p:cNvSpPr/>
          <p:nvPr/>
        </p:nvSpPr>
        <p:spPr>
          <a:xfrm>
            <a:off x="2429273" y="9111093"/>
            <a:ext cx="4381" cy="685"/>
          </a:xfrm>
          <a:custGeom>
            <a:avLst/>
            <a:gdLst/>
            <a:ahLst/>
            <a:cxnLst/>
            <a:rect l="l" t="t" r="r" b="b"/>
            <a:pathLst>
              <a:path w="4381" h="685">
                <a:moveTo>
                  <a:pt x="4381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6" name="object 2046"/>
          <p:cNvSpPr/>
          <p:nvPr/>
        </p:nvSpPr>
        <p:spPr>
          <a:xfrm>
            <a:off x="2429266" y="8860024"/>
            <a:ext cx="10134" cy="2197"/>
          </a:xfrm>
          <a:custGeom>
            <a:avLst/>
            <a:gdLst/>
            <a:ahLst/>
            <a:cxnLst/>
            <a:rect l="l" t="t" r="r" b="b"/>
            <a:pathLst>
              <a:path w="10134" h="2197">
                <a:moveTo>
                  <a:pt x="10134" y="2197"/>
                </a:moveTo>
                <a:lnTo>
                  <a:pt x="6731" y="83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7" name="object 2047"/>
          <p:cNvSpPr/>
          <p:nvPr/>
        </p:nvSpPr>
        <p:spPr>
          <a:xfrm>
            <a:off x="2431389" y="8853224"/>
            <a:ext cx="1130" cy="152"/>
          </a:xfrm>
          <a:custGeom>
            <a:avLst/>
            <a:gdLst/>
            <a:ahLst/>
            <a:cxnLst/>
            <a:rect l="l" t="t" r="r" b="b"/>
            <a:pathLst>
              <a:path w="1130" h="152">
                <a:moveTo>
                  <a:pt x="113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8" name="object 2048"/>
          <p:cNvSpPr/>
          <p:nvPr/>
        </p:nvSpPr>
        <p:spPr>
          <a:xfrm>
            <a:off x="2431237" y="8860260"/>
            <a:ext cx="6045" cy="1130"/>
          </a:xfrm>
          <a:custGeom>
            <a:avLst/>
            <a:gdLst/>
            <a:ahLst/>
            <a:cxnLst/>
            <a:rect l="l" t="t" r="r" b="b"/>
            <a:pathLst>
              <a:path w="6045" h="1130">
                <a:moveTo>
                  <a:pt x="6045" y="1130"/>
                </a:moveTo>
                <a:lnTo>
                  <a:pt x="4762" y="59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9" name="object 2049"/>
          <p:cNvSpPr/>
          <p:nvPr/>
        </p:nvSpPr>
        <p:spPr>
          <a:xfrm>
            <a:off x="2430409" y="8699305"/>
            <a:ext cx="2565" cy="609"/>
          </a:xfrm>
          <a:custGeom>
            <a:avLst/>
            <a:gdLst/>
            <a:ahLst/>
            <a:cxnLst/>
            <a:rect l="l" t="t" r="r" b="b"/>
            <a:pathLst>
              <a:path w="2565" h="609">
                <a:moveTo>
                  <a:pt x="2565" y="0"/>
                </a:moveTo>
                <a:lnTo>
                  <a:pt x="1511" y="457"/>
                </a:ln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0" name="object 2050"/>
          <p:cNvSpPr/>
          <p:nvPr/>
        </p:nvSpPr>
        <p:spPr>
          <a:xfrm>
            <a:off x="2431688" y="8648275"/>
            <a:ext cx="3098" cy="977"/>
          </a:xfrm>
          <a:custGeom>
            <a:avLst/>
            <a:gdLst/>
            <a:ahLst/>
            <a:cxnLst/>
            <a:rect l="l" t="t" r="r" b="b"/>
            <a:pathLst>
              <a:path w="3098" h="977">
                <a:moveTo>
                  <a:pt x="0" y="0"/>
                </a:moveTo>
                <a:lnTo>
                  <a:pt x="309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1" name="object 2051"/>
          <p:cNvSpPr/>
          <p:nvPr/>
        </p:nvSpPr>
        <p:spPr>
          <a:xfrm>
            <a:off x="2434183" y="8596941"/>
            <a:ext cx="13614" cy="7480"/>
          </a:xfrm>
          <a:custGeom>
            <a:avLst/>
            <a:gdLst/>
            <a:ahLst/>
            <a:cxnLst/>
            <a:rect l="l" t="t" r="r" b="b"/>
            <a:pathLst>
              <a:path w="13614" h="7480">
                <a:moveTo>
                  <a:pt x="0" y="0"/>
                </a:moveTo>
                <a:lnTo>
                  <a:pt x="13614" y="7480"/>
                </a:lnTo>
                <a:lnTo>
                  <a:pt x="12852" y="70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2" name="object 2052"/>
          <p:cNvSpPr/>
          <p:nvPr/>
        </p:nvSpPr>
        <p:spPr>
          <a:xfrm>
            <a:off x="2437955" y="9474959"/>
            <a:ext cx="15506" cy="4305"/>
          </a:xfrm>
          <a:custGeom>
            <a:avLst/>
            <a:gdLst/>
            <a:ahLst/>
            <a:cxnLst/>
            <a:rect l="l" t="t" r="r" b="b"/>
            <a:pathLst>
              <a:path w="15506" h="4305">
                <a:moveTo>
                  <a:pt x="15506" y="0"/>
                </a:moveTo>
                <a:lnTo>
                  <a:pt x="6667" y="3403"/>
                </a:lnTo>
                <a:lnTo>
                  <a:pt x="0" y="430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3" name="object 2053"/>
          <p:cNvSpPr/>
          <p:nvPr/>
        </p:nvSpPr>
        <p:spPr>
          <a:xfrm>
            <a:off x="2437963" y="9472007"/>
            <a:ext cx="2946" cy="381"/>
          </a:xfrm>
          <a:custGeom>
            <a:avLst/>
            <a:gdLst/>
            <a:ahLst/>
            <a:cxnLst/>
            <a:rect l="l" t="t" r="r" b="b"/>
            <a:pathLst>
              <a:path w="2946" h="380">
                <a:moveTo>
                  <a:pt x="0" y="380"/>
                </a:moveTo>
                <a:lnTo>
                  <a:pt x="294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4" name="object 2054"/>
          <p:cNvSpPr/>
          <p:nvPr/>
        </p:nvSpPr>
        <p:spPr>
          <a:xfrm>
            <a:off x="2446658" y="9380082"/>
            <a:ext cx="8318" cy="10883"/>
          </a:xfrm>
          <a:custGeom>
            <a:avLst/>
            <a:gdLst/>
            <a:ahLst/>
            <a:cxnLst/>
            <a:rect l="l" t="t" r="r" b="b"/>
            <a:pathLst>
              <a:path w="8318" h="10883">
                <a:moveTo>
                  <a:pt x="0" y="0"/>
                </a:moveTo>
                <a:lnTo>
                  <a:pt x="838" y="304"/>
                </a:lnTo>
                <a:lnTo>
                  <a:pt x="5372" y="3936"/>
                </a:lnTo>
                <a:lnTo>
                  <a:pt x="7480" y="7251"/>
                </a:lnTo>
                <a:lnTo>
                  <a:pt x="8318" y="10883"/>
                </a:lnTo>
                <a:lnTo>
                  <a:pt x="7708" y="82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5" name="object 2055"/>
          <p:cNvSpPr/>
          <p:nvPr/>
        </p:nvSpPr>
        <p:spPr>
          <a:xfrm>
            <a:off x="2444084" y="9176110"/>
            <a:ext cx="2578" cy="2578"/>
          </a:xfrm>
          <a:custGeom>
            <a:avLst/>
            <a:gdLst/>
            <a:ahLst/>
            <a:cxnLst/>
            <a:rect l="l" t="t" r="r" b="b"/>
            <a:pathLst>
              <a:path w="2578" h="2578">
                <a:moveTo>
                  <a:pt x="457" y="457"/>
                </a:moveTo>
                <a:lnTo>
                  <a:pt x="2578" y="257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6" name="object 2056"/>
          <p:cNvSpPr/>
          <p:nvPr/>
        </p:nvSpPr>
        <p:spPr>
          <a:xfrm>
            <a:off x="2446658" y="9178682"/>
            <a:ext cx="4686" cy="12319"/>
          </a:xfrm>
          <a:custGeom>
            <a:avLst/>
            <a:gdLst/>
            <a:ahLst/>
            <a:cxnLst/>
            <a:rect l="l" t="t" r="r" b="b"/>
            <a:pathLst>
              <a:path w="4686" h="12319">
                <a:moveTo>
                  <a:pt x="0" y="0"/>
                </a:moveTo>
                <a:lnTo>
                  <a:pt x="1282" y="1282"/>
                </a:lnTo>
                <a:lnTo>
                  <a:pt x="3708" y="6045"/>
                </a:lnTo>
                <a:lnTo>
                  <a:pt x="4686" y="1231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7" name="object 2057"/>
          <p:cNvSpPr/>
          <p:nvPr/>
        </p:nvSpPr>
        <p:spPr>
          <a:xfrm>
            <a:off x="2441442" y="9174375"/>
            <a:ext cx="2120" cy="1206"/>
          </a:xfrm>
          <a:custGeom>
            <a:avLst/>
            <a:gdLst/>
            <a:ahLst/>
            <a:cxnLst/>
            <a:rect l="l" t="t" r="r" b="b"/>
            <a:pathLst>
              <a:path w="2120" h="1206">
                <a:moveTo>
                  <a:pt x="0" y="0"/>
                </a:moveTo>
                <a:lnTo>
                  <a:pt x="212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8" name="object 2058"/>
          <p:cNvSpPr/>
          <p:nvPr/>
        </p:nvSpPr>
        <p:spPr>
          <a:xfrm>
            <a:off x="2445299" y="9130526"/>
            <a:ext cx="1054" cy="1663"/>
          </a:xfrm>
          <a:custGeom>
            <a:avLst/>
            <a:gdLst/>
            <a:ahLst/>
            <a:cxnLst/>
            <a:rect l="l" t="t" r="r" b="b"/>
            <a:pathLst>
              <a:path w="1054" h="1663">
                <a:moveTo>
                  <a:pt x="1054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9" name="object 2059"/>
          <p:cNvSpPr/>
          <p:nvPr/>
        </p:nvSpPr>
        <p:spPr>
          <a:xfrm>
            <a:off x="2437963" y="8964054"/>
            <a:ext cx="2120" cy="304"/>
          </a:xfrm>
          <a:custGeom>
            <a:avLst/>
            <a:gdLst/>
            <a:ahLst/>
            <a:cxnLst/>
            <a:rect l="l" t="t" r="r" b="b"/>
            <a:pathLst>
              <a:path w="2120" h="304">
                <a:moveTo>
                  <a:pt x="0" y="304"/>
                </a:moveTo>
                <a:lnTo>
                  <a:pt x="21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0" name="object 2060"/>
          <p:cNvSpPr/>
          <p:nvPr/>
        </p:nvSpPr>
        <p:spPr>
          <a:xfrm>
            <a:off x="2437966" y="8957100"/>
            <a:ext cx="2717" cy="381"/>
          </a:xfrm>
          <a:custGeom>
            <a:avLst/>
            <a:gdLst/>
            <a:ahLst/>
            <a:cxnLst/>
            <a:rect l="l" t="t" r="r" b="b"/>
            <a:pathLst>
              <a:path w="2717" h="380">
                <a:moveTo>
                  <a:pt x="2717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1" name="object 2061"/>
          <p:cNvSpPr/>
          <p:nvPr/>
        </p:nvSpPr>
        <p:spPr>
          <a:xfrm>
            <a:off x="2437963" y="8921494"/>
            <a:ext cx="4089" cy="0"/>
          </a:xfrm>
          <a:custGeom>
            <a:avLst/>
            <a:gdLst/>
            <a:ahLst/>
            <a:cxnLst/>
            <a:rect l="l" t="t" r="r" b="b"/>
            <a:pathLst>
              <a:path w="4089">
                <a:moveTo>
                  <a:pt x="0" y="0"/>
                </a:moveTo>
                <a:lnTo>
                  <a:pt x="408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2" name="object 2062"/>
          <p:cNvSpPr/>
          <p:nvPr/>
        </p:nvSpPr>
        <p:spPr>
          <a:xfrm>
            <a:off x="2469484" y="8915143"/>
            <a:ext cx="1447" cy="4914"/>
          </a:xfrm>
          <a:custGeom>
            <a:avLst/>
            <a:gdLst/>
            <a:ahLst/>
            <a:cxnLst/>
            <a:rect l="l" t="t" r="r" b="b"/>
            <a:pathLst>
              <a:path w="1447" h="4914">
                <a:moveTo>
                  <a:pt x="609" y="4762"/>
                </a:moveTo>
                <a:lnTo>
                  <a:pt x="533" y="4914"/>
                </a:lnTo>
                <a:lnTo>
                  <a:pt x="1219" y="4013"/>
                </a:lnTo>
                <a:lnTo>
                  <a:pt x="1447" y="2794"/>
                </a:lnTo>
                <a:lnTo>
                  <a:pt x="1219" y="1358"/>
                </a:lnTo>
                <a:lnTo>
                  <a:pt x="762" y="6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3" name="object 2063"/>
          <p:cNvSpPr/>
          <p:nvPr/>
        </p:nvSpPr>
        <p:spPr>
          <a:xfrm>
            <a:off x="2455652" y="8879084"/>
            <a:ext cx="2794" cy="1435"/>
          </a:xfrm>
          <a:custGeom>
            <a:avLst/>
            <a:gdLst/>
            <a:ahLst/>
            <a:cxnLst/>
            <a:rect l="l" t="t" r="r" b="b"/>
            <a:pathLst>
              <a:path w="2793" h="1435">
                <a:moveTo>
                  <a:pt x="1739" y="1282"/>
                </a:moveTo>
                <a:lnTo>
                  <a:pt x="2794" y="1435"/>
                </a:lnTo>
                <a:lnTo>
                  <a:pt x="1511" y="1206"/>
                </a:lnTo>
                <a:lnTo>
                  <a:pt x="762" y="82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4" name="object 2064"/>
          <p:cNvSpPr/>
          <p:nvPr/>
        </p:nvSpPr>
        <p:spPr>
          <a:xfrm>
            <a:off x="2439017" y="8862066"/>
            <a:ext cx="15049" cy="10287"/>
          </a:xfrm>
          <a:custGeom>
            <a:avLst/>
            <a:gdLst/>
            <a:ahLst/>
            <a:cxnLst/>
            <a:rect l="l" t="t" r="r" b="b"/>
            <a:pathLst>
              <a:path w="15049" h="10286">
                <a:moveTo>
                  <a:pt x="15049" y="10287"/>
                </a:moveTo>
                <a:lnTo>
                  <a:pt x="12928" y="7035"/>
                </a:lnTo>
                <a:lnTo>
                  <a:pt x="8394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5" name="object 2065"/>
          <p:cNvSpPr/>
          <p:nvPr/>
        </p:nvSpPr>
        <p:spPr>
          <a:xfrm>
            <a:off x="2446658" y="8678890"/>
            <a:ext cx="4533" cy="11569"/>
          </a:xfrm>
          <a:custGeom>
            <a:avLst/>
            <a:gdLst/>
            <a:ahLst/>
            <a:cxnLst/>
            <a:rect l="l" t="t" r="r" b="b"/>
            <a:pathLst>
              <a:path w="4533" h="11569">
                <a:moveTo>
                  <a:pt x="0" y="11569"/>
                </a:moveTo>
                <a:lnTo>
                  <a:pt x="3175" y="6121"/>
                </a:lnTo>
                <a:lnTo>
                  <a:pt x="4533" y="0"/>
                </a:lnTo>
                <a:lnTo>
                  <a:pt x="3479" y="4686"/>
                </a:lnTo>
                <a:lnTo>
                  <a:pt x="3632" y="38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6" name="object 2066"/>
          <p:cNvSpPr/>
          <p:nvPr/>
        </p:nvSpPr>
        <p:spPr>
          <a:xfrm>
            <a:off x="2445599" y="8690616"/>
            <a:ext cx="901" cy="901"/>
          </a:xfrm>
          <a:custGeom>
            <a:avLst/>
            <a:gdLst/>
            <a:ahLst/>
            <a:cxnLst/>
            <a:rect l="l" t="t" r="r" b="b"/>
            <a:pathLst>
              <a:path w="901" h="901">
                <a:moveTo>
                  <a:pt x="0" y="901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7" name="object 2067"/>
          <p:cNvSpPr/>
          <p:nvPr/>
        </p:nvSpPr>
        <p:spPr>
          <a:xfrm>
            <a:off x="2446658" y="8663772"/>
            <a:ext cx="4686" cy="15113"/>
          </a:xfrm>
          <a:custGeom>
            <a:avLst/>
            <a:gdLst/>
            <a:ahLst/>
            <a:cxnLst/>
            <a:rect l="l" t="t" r="r" b="b"/>
            <a:pathLst>
              <a:path w="4686" h="15113">
                <a:moveTo>
                  <a:pt x="0" y="0"/>
                </a:moveTo>
                <a:lnTo>
                  <a:pt x="1206" y="1282"/>
                </a:lnTo>
                <a:lnTo>
                  <a:pt x="3632" y="5969"/>
                </a:lnTo>
                <a:lnTo>
                  <a:pt x="4686" y="12623"/>
                </a:lnTo>
                <a:lnTo>
                  <a:pt x="4533" y="151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8" name="object 2068"/>
          <p:cNvSpPr/>
          <p:nvPr/>
        </p:nvSpPr>
        <p:spPr>
          <a:xfrm>
            <a:off x="2442648" y="8611535"/>
            <a:ext cx="5219" cy="12928"/>
          </a:xfrm>
          <a:custGeom>
            <a:avLst/>
            <a:gdLst/>
            <a:ahLst/>
            <a:cxnLst/>
            <a:rect l="l" t="t" r="r" b="b"/>
            <a:pathLst>
              <a:path w="5219" h="12928">
                <a:moveTo>
                  <a:pt x="5219" y="12471"/>
                </a:moveTo>
                <a:lnTo>
                  <a:pt x="5219" y="12928"/>
                </a:lnTo>
                <a:lnTo>
                  <a:pt x="5143" y="11785"/>
                </a:lnTo>
                <a:lnTo>
                  <a:pt x="3708" y="566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9" name="object 2069"/>
          <p:cNvSpPr/>
          <p:nvPr/>
        </p:nvSpPr>
        <p:spPr>
          <a:xfrm>
            <a:off x="2445223" y="8615540"/>
            <a:ext cx="1130" cy="1663"/>
          </a:xfrm>
          <a:custGeom>
            <a:avLst/>
            <a:gdLst/>
            <a:ahLst/>
            <a:cxnLst/>
            <a:rect l="l" t="t" r="r" b="b"/>
            <a:pathLst>
              <a:path w="1130" h="1663">
                <a:moveTo>
                  <a:pt x="1130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0" name="object 2070"/>
          <p:cNvSpPr/>
          <p:nvPr/>
        </p:nvSpPr>
        <p:spPr>
          <a:xfrm>
            <a:off x="2446658" y="9446541"/>
            <a:ext cx="15494" cy="31064"/>
          </a:xfrm>
          <a:custGeom>
            <a:avLst/>
            <a:gdLst/>
            <a:ahLst/>
            <a:cxnLst/>
            <a:rect l="l" t="t" r="r" b="b"/>
            <a:pathLst>
              <a:path w="15493" h="31064">
                <a:moveTo>
                  <a:pt x="0" y="31064"/>
                </a:moveTo>
                <a:lnTo>
                  <a:pt x="15494" y="25019"/>
                </a:lnTo>
                <a:lnTo>
                  <a:pt x="15494" y="0"/>
                </a:lnTo>
                <a:lnTo>
                  <a:pt x="15494" y="36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1" name="object 2071"/>
          <p:cNvSpPr/>
          <p:nvPr/>
        </p:nvSpPr>
        <p:spPr>
          <a:xfrm>
            <a:off x="2454972" y="9464603"/>
            <a:ext cx="0" cy="2260"/>
          </a:xfrm>
          <a:custGeom>
            <a:avLst/>
            <a:gdLst/>
            <a:ahLst/>
            <a:cxnLst/>
            <a:rect l="l" t="t" r="r" b="b"/>
            <a:pathLst>
              <a:path h="2260">
                <a:moveTo>
                  <a:pt x="0" y="0"/>
                </a:moveTo>
                <a:lnTo>
                  <a:pt x="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2" name="object 2072"/>
          <p:cNvSpPr/>
          <p:nvPr/>
        </p:nvSpPr>
        <p:spPr>
          <a:xfrm>
            <a:off x="2469489" y="9430053"/>
            <a:ext cx="1358" cy="2044"/>
          </a:xfrm>
          <a:custGeom>
            <a:avLst/>
            <a:gdLst/>
            <a:ahLst/>
            <a:cxnLst/>
            <a:rect l="l" t="t" r="r" b="b"/>
            <a:pathLst>
              <a:path w="1358" h="2044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1358" y="204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3" name="object 2073"/>
          <p:cNvSpPr/>
          <p:nvPr/>
        </p:nvSpPr>
        <p:spPr>
          <a:xfrm>
            <a:off x="2454819" y="943640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4" name="object 2074"/>
          <p:cNvSpPr/>
          <p:nvPr/>
        </p:nvSpPr>
        <p:spPr>
          <a:xfrm>
            <a:off x="2454973" y="9390974"/>
            <a:ext cx="5892" cy="4533"/>
          </a:xfrm>
          <a:custGeom>
            <a:avLst/>
            <a:gdLst/>
            <a:ahLst/>
            <a:cxnLst/>
            <a:rect l="l" t="t" r="r" b="b"/>
            <a:pathLst>
              <a:path w="5892" h="4533">
                <a:moveTo>
                  <a:pt x="152" y="977"/>
                </a:moveTo>
                <a:lnTo>
                  <a:pt x="0" y="0"/>
                </a:lnTo>
                <a:lnTo>
                  <a:pt x="304" y="2032"/>
                </a:lnTo>
                <a:lnTo>
                  <a:pt x="762" y="3022"/>
                </a:lnTo>
                <a:lnTo>
                  <a:pt x="1511" y="3848"/>
                </a:lnTo>
                <a:lnTo>
                  <a:pt x="2273" y="4305"/>
                </a:lnTo>
                <a:lnTo>
                  <a:pt x="3556" y="4533"/>
                </a:lnTo>
                <a:lnTo>
                  <a:pt x="4991" y="4229"/>
                </a:lnTo>
                <a:lnTo>
                  <a:pt x="5892" y="3695"/>
                </a:lnTo>
                <a:lnTo>
                  <a:pt x="5588" y="38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5" name="object 2075"/>
          <p:cNvSpPr/>
          <p:nvPr/>
        </p:nvSpPr>
        <p:spPr>
          <a:xfrm>
            <a:off x="2455124" y="9371162"/>
            <a:ext cx="152" cy="1968"/>
          </a:xfrm>
          <a:custGeom>
            <a:avLst/>
            <a:gdLst/>
            <a:ahLst/>
            <a:cxnLst/>
            <a:rect l="l" t="t" r="r" b="b"/>
            <a:pathLst>
              <a:path w="152" h="1968">
                <a:moveTo>
                  <a:pt x="152" y="0"/>
                </a:moveTo>
                <a:lnTo>
                  <a:pt x="0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6" name="object 2076"/>
          <p:cNvSpPr/>
          <p:nvPr/>
        </p:nvSpPr>
        <p:spPr>
          <a:xfrm>
            <a:off x="2455050" y="9371690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0" y="3251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7" name="object 2077"/>
          <p:cNvSpPr/>
          <p:nvPr/>
        </p:nvSpPr>
        <p:spPr>
          <a:xfrm>
            <a:off x="2452480" y="9201137"/>
            <a:ext cx="4381" cy="7937"/>
          </a:xfrm>
          <a:custGeom>
            <a:avLst/>
            <a:gdLst/>
            <a:ahLst/>
            <a:cxnLst/>
            <a:rect l="l" t="t" r="r" b="b"/>
            <a:pathLst>
              <a:path w="4381" h="7937">
                <a:moveTo>
                  <a:pt x="0" y="7937"/>
                </a:moveTo>
                <a:lnTo>
                  <a:pt x="4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8" name="object 2078"/>
          <p:cNvSpPr/>
          <p:nvPr/>
        </p:nvSpPr>
        <p:spPr>
          <a:xfrm>
            <a:off x="2449828" y="9193583"/>
            <a:ext cx="1435" cy="6350"/>
          </a:xfrm>
          <a:custGeom>
            <a:avLst/>
            <a:gdLst/>
            <a:ahLst/>
            <a:cxnLst/>
            <a:rect l="l" t="t" r="r" b="b"/>
            <a:pathLst>
              <a:path w="1435" h="6350">
                <a:moveTo>
                  <a:pt x="533" y="4000"/>
                </a:moveTo>
                <a:lnTo>
                  <a:pt x="0" y="6350"/>
                </a:lnTo>
                <a:lnTo>
                  <a:pt x="1435" y="0"/>
                </a:lnTo>
                <a:lnTo>
                  <a:pt x="533" y="4000"/>
                </a:lnTo>
                <a:lnTo>
                  <a:pt x="990" y="226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9" name="object 2079"/>
          <p:cNvSpPr/>
          <p:nvPr/>
        </p:nvSpPr>
        <p:spPr>
          <a:xfrm>
            <a:off x="2450367" y="9184878"/>
            <a:ext cx="1054" cy="8699"/>
          </a:xfrm>
          <a:custGeom>
            <a:avLst/>
            <a:gdLst/>
            <a:ahLst/>
            <a:cxnLst/>
            <a:rect l="l" t="t" r="r" b="b"/>
            <a:pathLst>
              <a:path w="1054" h="8699">
                <a:moveTo>
                  <a:pt x="901" y="8699"/>
                </a:moveTo>
                <a:lnTo>
                  <a:pt x="1054" y="642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0" name="object 2080"/>
          <p:cNvSpPr/>
          <p:nvPr/>
        </p:nvSpPr>
        <p:spPr>
          <a:xfrm>
            <a:off x="2448474" y="9199928"/>
            <a:ext cx="1358" cy="2349"/>
          </a:xfrm>
          <a:custGeom>
            <a:avLst/>
            <a:gdLst/>
            <a:ahLst/>
            <a:cxnLst/>
            <a:rect l="l" t="t" r="r" b="b"/>
            <a:pathLst>
              <a:path w="1358" h="2349">
                <a:moveTo>
                  <a:pt x="1358" y="0"/>
                </a:moveTo>
                <a:lnTo>
                  <a:pt x="0" y="2349"/>
                </a:lnTo>
                <a:lnTo>
                  <a:pt x="52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1" name="object 2081"/>
          <p:cNvSpPr/>
          <p:nvPr/>
        </p:nvSpPr>
        <p:spPr>
          <a:xfrm>
            <a:off x="2451420" y="9191303"/>
            <a:ext cx="0" cy="685"/>
          </a:xfrm>
          <a:custGeom>
            <a:avLst/>
            <a:gdLst/>
            <a:ahLst/>
            <a:cxnLst/>
            <a:rect l="l" t="t" r="r" b="b"/>
            <a:pathLst>
              <a:path h="685">
                <a:moveTo>
                  <a:pt x="0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2" name="object 2082"/>
          <p:cNvSpPr/>
          <p:nvPr/>
        </p:nvSpPr>
        <p:spPr>
          <a:xfrm>
            <a:off x="2449384" y="9182841"/>
            <a:ext cx="977" cy="1892"/>
          </a:xfrm>
          <a:custGeom>
            <a:avLst/>
            <a:gdLst/>
            <a:ahLst/>
            <a:cxnLst/>
            <a:rect l="l" t="t" r="r" b="b"/>
            <a:pathLst>
              <a:path w="977" h="1892">
                <a:moveTo>
                  <a:pt x="977" y="189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3" name="object 2083"/>
          <p:cNvSpPr/>
          <p:nvPr/>
        </p:nvSpPr>
        <p:spPr>
          <a:xfrm>
            <a:off x="2451193" y="9143075"/>
            <a:ext cx="1587" cy="228"/>
          </a:xfrm>
          <a:custGeom>
            <a:avLst/>
            <a:gdLst/>
            <a:ahLst/>
            <a:cxnLst/>
            <a:rect l="l" t="t" r="r" b="b"/>
            <a:pathLst>
              <a:path w="1587" h="228">
                <a:moveTo>
                  <a:pt x="0" y="228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4" name="object 2084"/>
          <p:cNvSpPr/>
          <p:nvPr/>
        </p:nvSpPr>
        <p:spPr>
          <a:xfrm>
            <a:off x="2453915" y="9116614"/>
            <a:ext cx="1054" cy="25552"/>
          </a:xfrm>
          <a:custGeom>
            <a:avLst/>
            <a:gdLst/>
            <a:ahLst/>
            <a:cxnLst/>
            <a:rect l="l" t="t" r="r" b="b"/>
            <a:pathLst>
              <a:path w="1054" h="25552">
                <a:moveTo>
                  <a:pt x="0" y="25552"/>
                </a:moveTo>
                <a:lnTo>
                  <a:pt x="749" y="23964"/>
                </a:lnTo>
                <a:lnTo>
                  <a:pt x="1054" y="21247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5" name="object 2085"/>
          <p:cNvSpPr/>
          <p:nvPr/>
        </p:nvSpPr>
        <p:spPr>
          <a:xfrm>
            <a:off x="2448623" y="9141715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6" name="object 2086"/>
          <p:cNvSpPr/>
          <p:nvPr/>
        </p:nvSpPr>
        <p:spPr>
          <a:xfrm>
            <a:off x="2447866" y="9138913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7" name="object 2087"/>
          <p:cNvSpPr/>
          <p:nvPr/>
        </p:nvSpPr>
        <p:spPr>
          <a:xfrm>
            <a:off x="2446658" y="9115786"/>
            <a:ext cx="1282" cy="3556"/>
          </a:xfrm>
          <a:custGeom>
            <a:avLst/>
            <a:gdLst/>
            <a:ahLst/>
            <a:cxnLst/>
            <a:rect l="l" t="t" r="r" b="b"/>
            <a:pathLst>
              <a:path w="1282" h="3555">
                <a:moveTo>
                  <a:pt x="0" y="2870"/>
                </a:moveTo>
                <a:lnTo>
                  <a:pt x="1206" y="3555"/>
                </a:ln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8" name="object 2088"/>
          <p:cNvSpPr/>
          <p:nvPr/>
        </p:nvSpPr>
        <p:spPr>
          <a:xfrm>
            <a:off x="2454743" y="9115028"/>
            <a:ext cx="228" cy="1816"/>
          </a:xfrm>
          <a:custGeom>
            <a:avLst/>
            <a:gdLst/>
            <a:ahLst/>
            <a:cxnLst/>
            <a:rect l="l" t="t" r="r" b="b"/>
            <a:pathLst>
              <a:path w="228" h="1816">
                <a:moveTo>
                  <a:pt x="228" y="1816"/>
                </a:moveTo>
                <a:lnTo>
                  <a:pt x="0" y="0"/>
                </a:lnTo>
                <a:lnTo>
                  <a:pt x="76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9" name="object 2089"/>
          <p:cNvSpPr/>
          <p:nvPr/>
        </p:nvSpPr>
        <p:spPr>
          <a:xfrm>
            <a:off x="2447867" y="9115027"/>
            <a:ext cx="152" cy="1663"/>
          </a:xfrm>
          <a:custGeom>
            <a:avLst/>
            <a:gdLst/>
            <a:ahLst/>
            <a:cxnLst/>
            <a:rect l="l" t="t" r="r" b="b"/>
            <a:pathLst>
              <a:path w="152" h="1663">
                <a:moveTo>
                  <a:pt x="0" y="1663"/>
                </a:moveTo>
                <a:lnTo>
                  <a:pt x="152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0" name="object 2090"/>
          <p:cNvSpPr/>
          <p:nvPr/>
        </p:nvSpPr>
        <p:spPr>
          <a:xfrm>
            <a:off x="2449983" y="9111320"/>
            <a:ext cx="4762" cy="3708"/>
          </a:xfrm>
          <a:custGeom>
            <a:avLst/>
            <a:gdLst/>
            <a:ahLst/>
            <a:cxnLst/>
            <a:rect l="l" t="t" r="r" b="b"/>
            <a:pathLst>
              <a:path w="4762" h="3708">
                <a:moveTo>
                  <a:pt x="4762" y="3708"/>
                </a:moveTo>
                <a:lnTo>
                  <a:pt x="4610" y="2501"/>
                </a:lnTo>
                <a:lnTo>
                  <a:pt x="4076" y="1358"/>
                </a:lnTo>
                <a:lnTo>
                  <a:pt x="3327" y="609"/>
                </a:lnTo>
                <a:lnTo>
                  <a:pt x="2641" y="228"/>
                </a:lnTo>
                <a:lnTo>
                  <a:pt x="1435" y="0"/>
                </a:lnTo>
                <a:lnTo>
                  <a:pt x="0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1" name="object 2091"/>
          <p:cNvSpPr/>
          <p:nvPr/>
        </p:nvSpPr>
        <p:spPr>
          <a:xfrm>
            <a:off x="2449151" y="9112079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2" name="object 2092"/>
          <p:cNvSpPr/>
          <p:nvPr/>
        </p:nvSpPr>
        <p:spPr>
          <a:xfrm>
            <a:off x="2451877" y="9111396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3" name="object 2093"/>
          <p:cNvSpPr/>
          <p:nvPr/>
        </p:nvSpPr>
        <p:spPr>
          <a:xfrm>
            <a:off x="2454595" y="9113817"/>
            <a:ext cx="76" cy="457"/>
          </a:xfrm>
          <a:custGeom>
            <a:avLst/>
            <a:gdLst/>
            <a:ahLst/>
            <a:cxnLst/>
            <a:rect l="l" t="t" r="r" b="b"/>
            <a:pathLst>
              <a:path w="76" h="457">
                <a:moveTo>
                  <a:pt x="76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4" name="object 2094"/>
          <p:cNvSpPr/>
          <p:nvPr/>
        </p:nvSpPr>
        <p:spPr>
          <a:xfrm>
            <a:off x="2454972" y="8933511"/>
            <a:ext cx="0" cy="15354"/>
          </a:xfrm>
          <a:custGeom>
            <a:avLst/>
            <a:gdLst/>
            <a:ahLst/>
            <a:cxnLst/>
            <a:rect l="l" t="t" r="r" b="b"/>
            <a:pathLst>
              <a:path h="15354">
                <a:moveTo>
                  <a:pt x="0" y="0"/>
                </a:moveTo>
                <a:lnTo>
                  <a:pt x="0" y="15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5" name="object 2095"/>
          <p:cNvSpPr/>
          <p:nvPr/>
        </p:nvSpPr>
        <p:spPr>
          <a:xfrm>
            <a:off x="2454746" y="8875074"/>
            <a:ext cx="228" cy="901"/>
          </a:xfrm>
          <a:custGeom>
            <a:avLst/>
            <a:gdLst/>
            <a:ahLst/>
            <a:cxnLst/>
            <a:rect l="l" t="t" r="r" b="b"/>
            <a:pathLst>
              <a:path w="228" h="901">
                <a:moveTo>
                  <a:pt x="0" y="0"/>
                </a:moveTo>
                <a:lnTo>
                  <a:pt x="228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6" name="object 2096"/>
          <p:cNvSpPr/>
          <p:nvPr/>
        </p:nvSpPr>
        <p:spPr>
          <a:xfrm>
            <a:off x="2450287" y="8867815"/>
            <a:ext cx="1663" cy="1282"/>
          </a:xfrm>
          <a:custGeom>
            <a:avLst/>
            <a:gdLst/>
            <a:ahLst/>
            <a:cxnLst/>
            <a:rect l="l" t="t" r="r" b="b"/>
            <a:pathLst>
              <a:path w="1663" h="1282">
                <a:moveTo>
                  <a:pt x="0" y="0"/>
                </a:moveTo>
                <a:lnTo>
                  <a:pt x="1663" y="1282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7" name="object 2097"/>
          <p:cNvSpPr/>
          <p:nvPr/>
        </p:nvSpPr>
        <p:spPr>
          <a:xfrm>
            <a:off x="2454896" y="8855792"/>
            <a:ext cx="457" cy="5753"/>
          </a:xfrm>
          <a:custGeom>
            <a:avLst/>
            <a:gdLst/>
            <a:ahLst/>
            <a:cxnLst/>
            <a:rect l="l" t="t" r="r" b="b"/>
            <a:pathLst>
              <a:path w="457" h="5753">
                <a:moveTo>
                  <a:pt x="381" y="381"/>
                </a:moveTo>
                <a:lnTo>
                  <a:pt x="457" y="0"/>
                </a:lnTo>
                <a:lnTo>
                  <a:pt x="228" y="914"/>
                </a:lnTo>
                <a:lnTo>
                  <a:pt x="0" y="575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8" name="object 2098"/>
          <p:cNvSpPr/>
          <p:nvPr/>
        </p:nvSpPr>
        <p:spPr>
          <a:xfrm>
            <a:off x="2455358" y="8853905"/>
            <a:ext cx="2413" cy="1892"/>
          </a:xfrm>
          <a:custGeom>
            <a:avLst/>
            <a:gdLst/>
            <a:ahLst/>
            <a:cxnLst/>
            <a:rect l="l" t="t" r="r" b="b"/>
            <a:pathLst>
              <a:path w="2412" h="1892">
                <a:moveTo>
                  <a:pt x="2260" y="76"/>
                </a:moveTo>
                <a:lnTo>
                  <a:pt x="2412" y="0"/>
                </a:lnTo>
                <a:lnTo>
                  <a:pt x="1511" y="304"/>
                </a:lnTo>
                <a:lnTo>
                  <a:pt x="520" y="1054"/>
                </a:lnTo>
                <a:lnTo>
                  <a:pt x="0" y="1892"/>
                </a:lnTo>
                <a:lnTo>
                  <a:pt x="76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9" name="object 2099"/>
          <p:cNvSpPr/>
          <p:nvPr/>
        </p:nvSpPr>
        <p:spPr>
          <a:xfrm>
            <a:off x="2454973" y="8856705"/>
            <a:ext cx="152" cy="3251"/>
          </a:xfrm>
          <a:custGeom>
            <a:avLst/>
            <a:gdLst/>
            <a:ahLst/>
            <a:cxnLst/>
            <a:rect l="l" t="t" r="r" b="b"/>
            <a:pathLst>
              <a:path w="152" h="3251">
                <a:moveTo>
                  <a:pt x="152" y="0"/>
                </a:moveTo>
                <a:lnTo>
                  <a:pt x="0" y="325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0" name="object 2100"/>
          <p:cNvSpPr/>
          <p:nvPr/>
        </p:nvSpPr>
        <p:spPr>
          <a:xfrm>
            <a:off x="2451647" y="8692050"/>
            <a:ext cx="1968" cy="2794"/>
          </a:xfrm>
          <a:custGeom>
            <a:avLst/>
            <a:gdLst/>
            <a:ahLst/>
            <a:cxnLst/>
            <a:rect l="l" t="t" r="r" b="b"/>
            <a:pathLst>
              <a:path w="1968" h="2794">
                <a:moveTo>
                  <a:pt x="0" y="2793"/>
                </a:moveTo>
                <a:lnTo>
                  <a:pt x="838" y="2044"/>
                </a:lnTo>
                <a:lnTo>
                  <a:pt x="196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1" name="object 2101"/>
          <p:cNvSpPr/>
          <p:nvPr/>
        </p:nvSpPr>
        <p:spPr>
          <a:xfrm>
            <a:off x="2449831" y="8683579"/>
            <a:ext cx="304" cy="1435"/>
          </a:xfrm>
          <a:custGeom>
            <a:avLst/>
            <a:gdLst/>
            <a:ahLst/>
            <a:cxnLst/>
            <a:rect l="l" t="t" r="r" b="b"/>
            <a:pathLst>
              <a:path w="304" h="1435">
                <a:moveTo>
                  <a:pt x="304" y="0"/>
                </a:moveTo>
                <a:lnTo>
                  <a:pt x="0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2" name="object 2102"/>
          <p:cNvSpPr/>
          <p:nvPr/>
        </p:nvSpPr>
        <p:spPr>
          <a:xfrm>
            <a:off x="2451268" y="8677380"/>
            <a:ext cx="76" cy="1054"/>
          </a:xfrm>
          <a:custGeom>
            <a:avLst/>
            <a:gdLst/>
            <a:ahLst/>
            <a:cxnLst/>
            <a:rect l="l" t="t" r="r" b="b"/>
            <a:pathLst>
              <a:path w="76" h="1054">
                <a:moveTo>
                  <a:pt x="76" y="0"/>
                </a:moveTo>
                <a:lnTo>
                  <a:pt x="0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3" name="object 2103"/>
          <p:cNvSpPr/>
          <p:nvPr/>
        </p:nvSpPr>
        <p:spPr>
          <a:xfrm>
            <a:off x="2450362" y="8670197"/>
            <a:ext cx="304" cy="1663"/>
          </a:xfrm>
          <a:custGeom>
            <a:avLst/>
            <a:gdLst/>
            <a:ahLst/>
            <a:cxnLst/>
            <a:rect l="l" t="t" r="r" b="b"/>
            <a:pathLst>
              <a:path w="304" h="1663">
                <a:moveTo>
                  <a:pt x="0" y="0"/>
                </a:moveTo>
                <a:lnTo>
                  <a:pt x="304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4" name="object 2104"/>
          <p:cNvSpPr/>
          <p:nvPr/>
        </p:nvSpPr>
        <p:spPr>
          <a:xfrm>
            <a:off x="2448093" y="8625215"/>
            <a:ext cx="5372" cy="3175"/>
          </a:xfrm>
          <a:custGeom>
            <a:avLst/>
            <a:gdLst/>
            <a:ahLst/>
            <a:cxnLst/>
            <a:rect l="l" t="t" r="r" b="b"/>
            <a:pathLst>
              <a:path w="5372" h="3175">
                <a:moveTo>
                  <a:pt x="0" y="0"/>
                </a:moveTo>
                <a:lnTo>
                  <a:pt x="457" y="1587"/>
                </a:lnTo>
                <a:lnTo>
                  <a:pt x="1206" y="2501"/>
                </a:lnTo>
                <a:lnTo>
                  <a:pt x="1968" y="2946"/>
                </a:lnTo>
                <a:lnTo>
                  <a:pt x="3251" y="3174"/>
                </a:lnTo>
                <a:lnTo>
                  <a:pt x="4610" y="2870"/>
                </a:lnTo>
                <a:lnTo>
                  <a:pt x="5372" y="2425"/>
                </a:lnTo>
                <a:lnTo>
                  <a:pt x="5143" y="257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5" name="object 2105"/>
          <p:cNvSpPr/>
          <p:nvPr/>
        </p:nvSpPr>
        <p:spPr>
          <a:xfrm>
            <a:off x="2450061" y="8628164"/>
            <a:ext cx="901" cy="152"/>
          </a:xfrm>
          <a:custGeom>
            <a:avLst/>
            <a:gdLst/>
            <a:ahLst/>
            <a:cxnLst/>
            <a:rect l="l" t="t" r="r" b="b"/>
            <a:pathLst>
              <a:path w="901" h="152">
                <a:moveTo>
                  <a:pt x="0" y="0"/>
                </a:moveTo>
                <a:lnTo>
                  <a:pt x="90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6" name="object 2106"/>
          <p:cNvSpPr/>
          <p:nvPr/>
        </p:nvSpPr>
        <p:spPr>
          <a:xfrm>
            <a:off x="2451193" y="8628392"/>
            <a:ext cx="304" cy="0"/>
          </a:xfrm>
          <a:custGeom>
            <a:avLst/>
            <a:gdLst/>
            <a:ahLst/>
            <a:cxnLst/>
            <a:rect l="l" t="t" r="r" b="b"/>
            <a:pathLst>
              <a:path w="304">
                <a:moveTo>
                  <a:pt x="0" y="0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7" name="object 2107"/>
          <p:cNvSpPr/>
          <p:nvPr/>
        </p:nvSpPr>
        <p:spPr>
          <a:xfrm>
            <a:off x="2453462" y="8626278"/>
            <a:ext cx="901" cy="1358"/>
          </a:xfrm>
          <a:custGeom>
            <a:avLst/>
            <a:gdLst/>
            <a:ahLst/>
            <a:cxnLst/>
            <a:rect l="l" t="t" r="r" b="b"/>
            <a:pathLst>
              <a:path w="901" h="1358">
                <a:moveTo>
                  <a:pt x="0" y="1358"/>
                </a:moveTo>
                <a:lnTo>
                  <a:pt x="609" y="673"/>
                </a:ln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8" name="object 2108"/>
          <p:cNvSpPr/>
          <p:nvPr/>
        </p:nvSpPr>
        <p:spPr>
          <a:xfrm>
            <a:off x="2448542" y="8626798"/>
            <a:ext cx="609" cy="685"/>
          </a:xfrm>
          <a:custGeom>
            <a:avLst/>
            <a:gdLst/>
            <a:ahLst/>
            <a:cxnLst/>
            <a:rect l="l" t="t" r="r" b="b"/>
            <a:pathLst>
              <a:path w="609" h="685">
                <a:moveTo>
                  <a:pt x="609" y="68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9" name="object 2109"/>
          <p:cNvSpPr/>
          <p:nvPr/>
        </p:nvSpPr>
        <p:spPr>
          <a:xfrm>
            <a:off x="2452706" y="8627938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0" name="object 2110"/>
          <p:cNvSpPr/>
          <p:nvPr/>
        </p:nvSpPr>
        <p:spPr>
          <a:xfrm>
            <a:off x="2453990" y="8597774"/>
            <a:ext cx="304" cy="533"/>
          </a:xfrm>
          <a:custGeom>
            <a:avLst/>
            <a:gdLst/>
            <a:ahLst/>
            <a:cxnLst/>
            <a:rect l="l" t="t" r="r" b="b"/>
            <a:pathLst>
              <a:path w="304" h="533">
                <a:moveTo>
                  <a:pt x="0" y="0"/>
                </a:moveTo>
                <a:lnTo>
                  <a:pt x="304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1" name="object 2111"/>
          <p:cNvSpPr/>
          <p:nvPr/>
        </p:nvSpPr>
        <p:spPr>
          <a:xfrm>
            <a:off x="2447867" y="8624460"/>
            <a:ext cx="457" cy="1968"/>
          </a:xfrm>
          <a:custGeom>
            <a:avLst/>
            <a:gdLst/>
            <a:ahLst/>
            <a:cxnLst/>
            <a:rect l="l" t="t" r="r" b="b"/>
            <a:pathLst>
              <a:path w="457" h="1968">
                <a:moveTo>
                  <a:pt x="0" y="0"/>
                </a:moveTo>
                <a:lnTo>
                  <a:pt x="457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2" name="object 2112"/>
          <p:cNvSpPr/>
          <p:nvPr/>
        </p:nvSpPr>
        <p:spPr>
          <a:xfrm>
            <a:off x="2447791" y="8600426"/>
            <a:ext cx="152" cy="4000"/>
          </a:xfrm>
          <a:custGeom>
            <a:avLst/>
            <a:gdLst/>
            <a:ahLst/>
            <a:cxnLst/>
            <a:rect l="l" t="t" r="r" b="b"/>
            <a:pathLst>
              <a:path w="152" h="4000">
                <a:moveTo>
                  <a:pt x="0" y="4000"/>
                </a:moveTo>
                <a:lnTo>
                  <a:pt x="152" y="0"/>
                </a:lnTo>
                <a:lnTo>
                  <a:pt x="76" y="6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3" name="object 2113"/>
          <p:cNvSpPr/>
          <p:nvPr/>
        </p:nvSpPr>
        <p:spPr>
          <a:xfrm>
            <a:off x="2454897" y="8601627"/>
            <a:ext cx="0" cy="228"/>
          </a:xfrm>
          <a:custGeom>
            <a:avLst/>
            <a:gdLst/>
            <a:ahLst/>
            <a:cxnLst/>
            <a:rect l="l" t="t" r="r" b="b"/>
            <a:pathLst>
              <a:path h="228">
                <a:moveTo>
                  <a:pt x="0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4" name="object 2114"/>
          <p:cNvSpPr/>
          <p:nvPr/>
        </p:nvSpPr>
        <p:spPr>
          <a:xfrm>
            <a:off x="2454669" y="8599811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5" name="object 2115"/>
          <p:cNvSpPr/>
          <p:nvPr/>
        </p:nvSpPr>
        <p:spPr>
          <a:xfrm>
            <a:off x="2449535" y="8596417"/>
            <a:ext cx="4457" cy="1358"/>
          </a:xfrm>
          <a:custGeom>
            <a:avLst/>
            <a:gdLst/>
            <a:ahLst/>
            <a:cxnLst/>
            <a:rect l="l" t="t" r="r" b="b"/>
            <a:pathLst>
              <a:path w="4457" h="1358">
                <a:moveTo>
                  <a:pt x="4152" y="1054"/>
                </a:moveTo>
                <a:lnTo>
                  <a:pt x="4457" y="1358"/>
                </a:lnTo>
                <a:lnTo>
                  <a:pt x="3771" y="596"/>
                </a:lnTo>
                <a:lnTo>
                  <a:pt x="3022" y="215"/>
                </a:lnTo>
                <a:lnTo>
                  <a:pt x="1803" y="0"/>
                </a:lnTo>
                <a:lnTo>
                  <a:pt x="444" y="215"/>
                </a:lnTo>
                <a:lnTo>
                  <a:pt x="0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6" name="object 2116"/>
          <p:cNvSpPr/>
          <p:nvPr/>
        </p:nvSpPr>
        <p:spPr>
          <a:xfrm>
            <a:off x="2451345" y="8596412"/>
            <a:ext cx="609" cy="76"/>
          </a:xfrm>
          <a:custGeom>
            <a:avLst/>
            <a:gdLst/>
            <a:ahLst/>
            <a:cxnLst/>
            <a:rect l="l" t="t" r="r" b="b"/>
            <a:pathLst>
              <a:path w="609" h="76">
                <a:moveTo>
                  <a:pt x="0" y="0"/>
                </a:moveTo>
                <a:lnTo>
                  <a:pt x="609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7" name="object 2117"/>
          <p:cNvSpPr/>
          <p:nvPr/>
        </p:nvSpPr>
        <p:spPr>
          <a:xfrm>
            <a:off x="2447942" y="8599214"/>
            <a:ext cx="152" cy="1206"/>
          </a:xfrm>
          <a:custGeom>
            <a:avLst/>
            <a:gdLst/>
            <a:ahLst/>
            <a:cxnLst/>
            <a:rect l="l" t="t" r="r" b="b"/>
            <a:pathLst>
              <a:path w="152" h="1206">
                <a:moveTo>
                  <a:pt x="0" y="1206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8" name="object 2118"/>
          <p:cNvSpPr/>
          <p:nvPr/>
        </p:nvSpPr>
        <p:spPr>
          <a:xfrm>
            <a:off x="2454520" y="8598832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0"/>
                </a:moveTo>
                <a:lnTo>
                  <a:pt x="228" y="143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9" name="object 2119"/>
          <p:cNvSpPr/>
          <p:nvPr/>
        </p:nvSpPr>
        <p:spPr>
          <a:xfrm>
            <a:off x="2462159" y="9436177"/>
            <a:ext cx="6045" cy="10350"/>
          </a:xfrm>
          <a:custGeom>
            <a:avLst/>
            <a:gdLst/>
            <a:ahLst/>
            <a:cxnLst/>
            <a:rect l="l" t="t" r="r" b="b"/>
            <a:pathLst>
              <a:path w="6045" h="10350">
                <a:moveTo>
                  <a:pt x="4533" y="76"/>
                </a:moveTo>
                <a:lnTo>
                  <a:pt x="6045" y="0"/>
                </a:lnTo>
                <a:lnTo>
                  <a:pt x="0" y="228"/>
                </a:lnTo>
                <a:lnTo>
                  <a:pt x="0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0" name="object 2120"/>
          <p:cNvSpPr/>
          <p:nvPr/>
        </p:nvSpPr>
        <p:spPr>
          <a:xfrm>
            <a:off x="2458528" y="9395352"/>
            <a:ext cx="685" cy="152"/>
          </a:xfrm>
          <a:custGeom>
            <a:avLst/>
            <a:gdLst/>
            <a:ahLst/>
            <a:cxnLst/>
            <a:rect l="l" t="t" r="r" b="b"/>
            <a:pathLst>
              <a:path w="685" h="152">
                <a:moveTo>
                  <a:pt x="0" y="152"/>
                </a:moveTo>
                <a:lnTo>
                  <a:pt x="68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1" name="object 2121"/>
          <p:cNvSpPr/>
          <p:nvPr/>
        </p:nvSpPr>
        <p:spPr>
          <a:xfrm>
            <a:off x="2460264" y="9394074"/>
            <a:ext cx="1054" cy="901"/>
          </a:xfrm>
          <a:custGeom>
            <a:avLst/>
            <a:gdLst/>
            <a:ahLst/>
            <a:cxnLst/>
            <a:rect l="l" t="t" r="r" b="b"/>
            <a:pathLst>
              <a:path w="1054" h="901">
                <a:moveTo>
                  <a:pt x="0" y="901"/>
                </a:moveTo>
                <a:lnTo>
                  <a:pt x="609" y="596"/>
                </a:ln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2" name="object 2122"/>
          <p:cNvSpPr/>
          <p:nvPr/>
        </p:nvSpPr>
        <p:spPr>
          <a:xfrm>
            <a:off x="2461173" y="9376757"/>
            <a:ext cx="901" cy="17462"/>
          </a:xfrm>
          <a:custGeom>
            <a:avLst/>
            <a:gdLst/>
            <a:ahLst/>
            <a:cxnLst/>
            <a:rect l="l" t="t" r="r" b="b"/>
            <a:pathLst>
              <a:path w="901" h="17462">
                <a:moveTo>
                  <a:pt x="0" y="17462"/>
                </a:moveTo>
                <a:lnTo>
                  <a:pt x="749" y="15951"/>
                </a:lnTo>
                <a:lnTo>
                  <a:pt x="901" y="13754"/>
                </a:lnTo>
                <a:lnTo>
                  <a:pt x="901" y="0"/>
                </a:lnTo>
                <a:lnTo>
                  <a:pt x="901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3" name="object 2123"/>
          <p:cNvSpPr/>
          <p:nvPr/>
        </p:nvSpPr>
        <p:spPr>
          <a:xfrm>
            <a:off x="2461552" y="9392701"/>
            <a:ext cx="381" cy="914"/>
          </a:xfrm>
          <a:custGeom>
            <a:avLst/>
            <a:gdLst/>
            <a:ahLst/>
            <a:cxnLst/>
            <a:rect l="l" t="t" r="r" b="b"/>
            <a:pathLst>
              <a:path w="381" h="914">
                <a:moveTo>
                  <a:pt x="0" y="914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4" name="object 2124"/>
          <p:cNvSpPr/>
          <p:nvPr/>
        </p:nvSpPr>
        <p:spPr>
          <a:xfrm>
            <a:off x="2459807" y="9369047"/>
            <a:ext cx="2273" cy="7708"/>
          </a:xfrm>
          <a:custGeom>
            <a:avLst/>
            <a:gdLst/>
            <a:ahLst/>
            <a:cxnLst/>
            <a:rect l="l" t="t" r="r" b="b"/>
            <a:pathLst>
              <a:path w="2273" h="7708">
                <a:moveTo>
                  <a:pt x="2273" y="7708"/>
                </a:moveTo>
                <a:lnTo>
                  <a:pt x="2197" y="3175"/>
                </a:lnTo>
                <a:lnTo>
                  <a:pt x="1524" y="1282"/>
                </a:lnTo>
                <a:lnTo>
                  <a:pt x="762" y="44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5" name="object 2125"/>
          <p:cNvSpPr/>
          <p:nvPr/>
        </p:nvSpPr>
        <p:spPr>
          <a:xfrm>
            <a:off x="2458149" y="9368819"/>
            <a:ext cx="1054" cy="76"/>
          </a:xfrm>
          <a:custGeom>
            <a:avLst/>
            <a:gdLst/>
            <a:ahLst/>
            <a:cxnLst/>
            <a:rect l="l" t="t" r="r" b="b"/>
            <a:pathLst>
              <a:path w="1054" h="76">
                <a:moveTo>
                  <a:pt x="0" y="0"/>
                </a:moveTo>
                <a:lnTo>
                  <a:pt x="105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6" name="object 2126"/>
          <p:cNvSpPr/>
          <p:nvPr/>
        </p:nvSpPr>
        <p:spPr>
          <a:xfrm>
            <a:off x="2462004" y="9372215"/>
            <a:ext cx="76" cy="609"/>
          </a:xfrm>
          <a:custGeom>
            <a:avLst/>
            <a:gdLst/>
            <a:ahLst/>
            <a:cxnLst/>
            <a:rect l="l" t="t" r="r" b="b"/>
            <a:pathLst>
              <a:path w="76" h="609">
                <a:moveTo>
                  <a:pt x="76" y="60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7" name="object 2127"/>
          <p:cNvSpPr/>
          <p:nvPr/>
        </p:nvSpPr>
        <p:spPr>
          <a:xfrm>
            <a:off x="2455806" y="9369950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152"/>
                </a:moveTo>
                <a:lnTo>
                  <a:pt x="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8" name="object 2128"/>
          <p:cNvSpPr/>
          <p:nvPr/>
        </p:nvSpPr>
        <p:spPr>
          <a:xfrm>
            <a:off x="2457618" y="9183678"/>
            <a:ext cx="76" cy="749"/>
          </a:xfrm>
          <a:custGeom>
            <a:avLst/>
            <a:gdLst/>
            <a:ahLst/>
            <a:cxnLst/>
            <a:rect l="l" t="t" r="r" b="b"/>
            <a:pathLst>
              <a:path w="76" h="749">
                <a:moveTo>
                  <a:pt x="76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9" name="object 2129"/>
          <p:cNvSpPr/>
          <p:nvPr/>
        </p:nvSpPr>
        <p:spPr>
          <a:xfrm>
            <a:off x="2462076" y="8921264"/>
            <a:ext cx="5295" cy="19354"/>
          </a:xfrm>
          <a:custGeom>
            <a:avLst/>
            <a:gdLst/>
            <a:ahLst/>
            <a:cxnLst/>
            <a:rect l="l" t="t" r="r" b="b"/>
            <a:pathLst>
              <a:path w="5295" h="19354">
                <a:moveTo>
                  <a:pt x="5295" y="0"/>
                </a:moveTo>
                <a:lnTo>
                  <a:pt x="0" y="228"/>
                </a:lnTo>
                <a:lnTo>
                  <a:pt x="0" y="193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0" name="object 2130"/>
          <p:cNvSpPr/>
          <p:nvPr/>
        </p:nvSpPr>
        <p:spPr>
          <a:xfrm>
            <a:off x="2462080" y="8925652"/>
            <a:ext cx="0" cy="6197"/>
          </a:xfrm>
          <a:custGeom>
            <a:avLst/>
            <a:gdLst/>
            <a:ahLst/>
            <a:cxnLst/>
            <a:rect l="l" t="t" r="r" b="b"/>
            <a:pathLst>
              <a:path h="6197">
                <a:moveTo>
                  <a:pt x="0" y="6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1" name="object 2131"/>
          <p:cNvSpPr/>
          <p:nvPr/>
        </p:nvSpPr>
        <p:spPr>
          <a:xfrm>
            <a:off x="2458452" y="8879679"/>
            <a:ext cx="2349" cy="838"/>
          </a:xfrm>
          <a:custGeom>
            <a:avLst/>
            <a:gdLst/>
            <a:ahLst/>
            <a:cxnLst/>
            <a:rect l="l" t="t" r="r" b="b"/>
            <a:pathLst>
              <a:path w="2349" h="838">
                <a:moveTo>
                  <a:pt x="0" y="838"/>
                </a:moveTo>
                <a:lnTo>
                  <a:pt x="1511" y="533"/>
                </a:lnTo>
                <a:lnTo>
                  <a:pt x="234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2" name="object 2132"/>
          <p:cNvSpPr/>
          <p:nvPr/>
        </p:nvSpPr>
        <p:spPr>
          <a:xfrm>
            <a:off x="2455655" y="8879083"/>
            <a:ext cx="152" cy="152"/>
          </a:xfrm>
          <a:custGeom>
            <a:avLst/>
            <a:gdLst/>
            <a:ahLst/>
            <a:cxnLst/>
            <a:rect l="l" t="t" r="r" b="b"/>
            <a:pathLst>
              <a:path w="152" h="152">
                <a:moveTo>
                  <a:pt x="0" y="0"/>
                </a:moveTo>
                <a:lnTo>
                  <a:pt x="152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3" name="object 2133"/>
          <p:cNvSpPr/>
          <p:nvPr/>
        </p:nvSpPr>
        <p:spPr>
          <a:xfrm>
            <a:off x="2457770" y="8853831"/>
            <a:ext cx="685" cy="76"/>
          </a:xfrm>
          <a:custGeom>
            <a:avLst/>
            <a:gdLst/>
            <a:ahLst/>
            <a:cxnLst/>
            <a:rect l="l" t="t" r="r" b="b"/>
            <a:pathLst>
              <a:path w="685" h="76">
                <a:moveTo>
                  <a:pt x="304" y="76"/>
                </a:moveTo>
                <a:lnTo>
                  <a:pt x="0" y="76"/>
                </a:lnTo>
                <a:lnTo>
                  <a:pt x="685" y="0"/>
                </a:ln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4" name="object 2134"/>
          <p:cNvSpPr/>
          <p:nvPr/>
        </p:nvSpPr>
        <p:spPr>
          <a:xfrm>
            <a:off x="2458453" y="8853827"/>
            <a:ext cx="3098" cy="1968"/>
          </a:xfrm>
          <a:custGeom>
            <a:avLst/>
            <a:gdLst/>
            <a:ahLst/>
            <a:cxnLst/>
            <a:rect l="l" t="t" r="r" b="b"/>
            <a:pathLst>
              <a:path w="3098" h="1968">
                <a:moveTo>
                  <a:pt x="3098" y="1968"/>
                </a:moveTo>
                <a:lnTo>
                  <a:pt x="2044" y="685"/>
                </a:lnTo>
                <a:lnTo>
                  <a:pt x="1358" y="30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5" name="object 2135"/>
          <p:cNvSpPr/>
          <p:nvPr/>
        </p:nvSpPr>
        <p:spPr>
          <a:xfrm>
            <a:off x="2461929" y="8857227"/>
            <a:ext cx="76" cy="762"/>
          </a:xfrm>
          <a:custGeom>
            <a:avLst/>
            <a:gdLst/>
            <a:ahLst/>
            <a:cxnLst/>
            <a:rect l="l" t="t" r="r" b="b"/>
            <a:pathLst>
              <a:path w="76" h="761">
                <a:moveTo>
                  <a:pt x="76" y="76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6" name="object 2136"/>
          <p:cNvSpPr/>
          <p:nvPr/>
        </p:nvSpPr>
        <p:spPr>
          <a:xfrm>
            <a:off x="2457316" y="8668080"/>
            <a:ext cx="228" cy="609"/>
          </a:xfrm>
          <a:custGeom>
            <a:avLst/>
            <a:gdLst/>
            <a:ahLst/>
            <a:cxnLst/>
            <a:rect l="l" t="t" r="r" b="b"/>
            <a:pathLst>
              <a:path w="228" h="609">
                <a:moveTo>
                  <a:pt x="0" y="0"/>
                </a:moveTo>
                <a:lnTo>
                  <a:pt x="228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7" name="object 2137"/>
          <p:cNvSpPr/>
          <p:nvPr/>
        </p:nvSpPr>
        <p:spPr>
          <a:xfrm>
            <a:off x="2470396" y="9431414"/>
            <a:ext cx="609" cy="3175"/>
          </a:xfrm>
          <a:custGeom>
            <a:avLst/>
            <a:gdLst/>
            <a:ahLst/>
            <a:cxnLst/>
            <a:rect l="l" t="t" r="r" b="b"/>
            <a:pathLst>
              <a:path w="609" h="3175">
                <a:moveTo>
                  <a:pt x="0" y="3175"/>
                </a:moveTo>
                <a:lnTo>
                  <a:pt x="304" y="2641"/>
                </a:lnTo>
                <a:lnTo>
                  <a:pt x="609" y="1435"/>
                </a:ln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8" name="object 2138"/>
          <p:cNvSpPr/>
          <p:nvPr/>
        </p:nvSpPr>
        <p:spPr>
          <a:xfrm>
            <a:off x="2468209" y="9435571"/>
            <a:ext cx="1130" cy="609"/>
          </a:xfrm>
          <a:custGeom>
            <a:avLst/>
            <a:gdLst/>
            <a:ahLst/>
            <a:cxnLst/>
            <a:rect l="l" t="t" r="r" b="b"/>
            <a:pathLst>
              <a:path w="1130" h="609">
                <a:moveTo>
                  <a:pt x="1130" y="0"/>
                </a:moveTo>
                <a:lnTo>
                  <a:pt x="0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9" name="object 2139"/>
          <p:cNvSpPr/>
          <p:nvPr/>
        </p:nvSpPr>
        <p:spPr>
          <a:xfrm>
            <a:off x="2470094" y="9430584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0" y="0"/>
                </a:moveTo>
                <a:lnTo>
                  <a:pt x="152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0" name="object 2140"/>
          <p:cNvSpPr/>
          <p:nvPr/>
        </p:nvSpPr>
        <p:spPr>
          <a:xfrm>
            <a:off x="2465707" y="9429297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1" name="object 2141"/>
          <p:cNvSpPr/>
          <p:nvPr/>
        </p:nvSpPr>
        <p:spPr>
          <a:xfrm>
            <a:off x="2469034" y="9434061"/>
            <a:ext cx="1663" cy="1739"/>
          </a:xfrm>
          <a:custGeom>
            <a:avLst/>
            <a:gdLst/>
            <a:ahLst/>
            <a:cxnLst/>
            <a:rect l="l" t="t" r="r" b="b"/>
            <a:pathLst>
              <a:path w="1663" h="1739">
                <a:moveTo>
                  <a:pt x="1663" y="0"/>
                </a:moveTo>
                <a:lnTo>
                  <a:pt x="1054" y="901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2" name="object 2142"/>
          <p:cNvSpPr/>
          <p:nvPr/>
        </p:nvSpPr>
        <p:spPr>
          <a:xfrm>
            <a:off x="2467898" y="9429523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3" name="object 2143"/>
          <p:cNvSpPr/>
          <p:nvPr/>
        </p:nvSpPr>
        <p:spPr>
          <a:xfrm>
            <a:off x="2468507" y="8920057"/>
            <a:ext cx="1511" cy="977"/>
          </a:xfrm>
          <a:custGeom>
            <a:avLst/>
            <a:gdLst/>
            <a:ahLst/>
            <a:cxnLst/>
            <a:rect l="l" t="t" r="r" b="b"/>
            <a:pathLst>
              <a:path w="1511" h="977">
                <a:moveTo>
                  <a:pt x="1511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4" name="object 2144"/>
          <p:cNvSpPr/>
          <p:nvPr/>
        </p:nvSpPr>
        <p:spPr>
          <a:xfrm>
            <a:off x="2465179" y="8920514"/>
            <a:ext cx="4229" cy="901"/>
          </a:xfrm>
          <a:custGeom>
            <a:avLst/>
            <a:gdLst/>
            <a:ahLst/>
            <a:cxnLst/>
            <a:rect l="l" t="t" r="r" b="b"/>
            <a:pathLst>
              <a:path w="4229" h="901">
                <a:moveTo>
                  <a:pt x="0" y="901"/>
                </a:moveTo>
                <a:lnTo>
                  <a:pt x="2946" y="673"/>
                </a:lnTo>
                <a:lnTo>
                  <a:pt x="422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5" name="object 2145"/>
          <p:cNvSpPr/>
          <p:nvPr/>
        </p:nvSpPr>
        <p:spPr>
          <a:xfrm>
            <a:off x="2470094" y="8915670"/>
            <a:ext cx="457" cy="609"/>
          </a:xfrm>
          <a:custGeom>
            <a:avLst/>
            <a:gdLst/>
            <a:ahLst/>
            <a:cxnLst/>
            <a:rect l="l" t="t" r="r" b="b"/>
            <a:pathLst>
              <a:path w="457" h="609">
                <a:moveTo>
                  <a:pt x="0" y="0"/>
                </a:moveTo>
                <a:lnTo>
                  <a:pt x="457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6" name="object 2146"/>
          <p:cNvSpPr/>
          <p:nvPr/>
        </p:nvSpPr>
        <p:spPr>
          <a:xfrm>
            <a:off x="2470848" y="8917940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76" y="0"/>
                </a:moveTo>
                <a:lnTo>
                  <a:pt x="0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7" name="object 2147"/>
          <p:cNvSpPr/>
          <p:nvPr/>
        </p:nvSpPr>
        <p:spPr>
          <a:xfrm>
            <a:off x="2465631" y="8914310"/>
            <a:ext cx="152" cy="76"/>
          </a:xfrm>
          <a:custGeom>
            <a:avLst/>
            <a:gdLst/>
            <a:ahLst/>
            <a:cxnLst/>
            <a:rect l="l" t="t" r="r" b="b"/>
            <a:pathLst>
              <a:path w="152" h="76">
                <a:moveTo>
                  <a:pt x="152" y="7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8" name="object 2148"/>
          <p:cNvSpPr/>
          <p:nvPr/>
        </p:nvSpPr>
        <p:spPr>
          <a:xfrm>
            <a:off x="2491925" y="9425710"/>
            <a:ext cx="82740" cy="0"/>
          </a:xfrm>
          <a:custGeom>
            <a:avLst/>
            <a:gdLst/>
            <a:ahLst/>
            <a:cxnLst/>
            <a:rect l="l" t="t" r="r" b="b"/>
            <a:pathLst>
              <a:path w="82740">
                <a:moveTo>
                  <a:pt x="0" y="0"/>
                </a:moveTo>
                <a:lnTo>
                  <a:pt x="82740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9" name="object 2149"/>
          <p:cNvSpPr/>
          <p:nvPr/>
        </p:nvSpPr>
        <p:spPr>
          <a:xfrm>
            <a:off x="2491849" y="9168292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0" name="object 2150"/>
          <p:cNvSpPr/>
          <p:nvPr/>
        </p:nvSpPr>
        <p:spPr>
          <a:xfrm>
            <a:off x="2491856" y="8910796"/>
            <a:ext cx="82727" cy="0"/>
          </a:xfrm>
          <a:custGeom>
            <a:avLst/>
            <a:gdLst/>
            <a:ahLst/>
            <a:cxnLst/>
            <a:rect l="l" t="t" r="r" b="b"/>
            <a:pathLst>
              <a:path w="82727">
                <a:moveTo>
                  <a:pt x="0" y="0"/>
                </a:moveTo>
                <a:lnTo>
                  <a:pt x="82727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1" name="object 2151"/>
          <p:cNvSpPr/>
          <p:nvPr/>
        </p:nvSpPr>
        <p:spPr>
          <a:xfrm>
            <a:off x="2491773" y="8653303"/>
            <a:ext cx="82816" cy="0"/>
          </a:xfrm>
          <a:custGeom>
            <a:avLst/>
            <a:gdLst/>
            <a:ahLst/>
            <a:cxnLst/>
            <a:rect l="l" t="t" r="r" b="b"/>
            <a:pathLst>
              <a:path w="82816">
                <a:moveTo>
                  <a:pt x="0" y="0"/>
                </a:moveTo>
                <a:lnTo>
                  <a:pt x="82816" y="0"/>
                </a:lnTo>
              </a:path>
            </a:pathLst>
          </a:custGeom>
          <a:ln w="1286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2" name="object 2152"/>
          <p:cNvSpPr/>
          <p:nvPr/>
        </p:nvSpPr>
        <p:spPr>
          <a:xfrm>
            <a:off x="2574119" y="8911440"/>
            <a:ext cx="0" cy="3022"/>
          </a:xfrm>
          <a:custGeom>
            <a:avLst/>
            <a:gdLst/>
            <a:ahLst/>
            <a:cxnLst/>
            <a:rect l="l" t="t" r="r" b="b"/>
            <a:pathLst>
              <a:path h="3022">
                <a:moveTo>
                  <a:pt x="0" y="302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3" name="object 2153"/>
          <p:cNvSpPr/>
          <p:nvPr/>
        </p:nvSpPr>
        <p:spPr>
          <a:xfrm>
            <a:off x="2611546" y="8942585"/>
            <a:ext cx="6045" cy="6731"/>
          </a:xfrm>
          <a:custGeom>
            <a:avLst/>
            <a:gdLst/>
            <a:ahLst/>
            <a:cxnLst/>
            <a:rect l="l" t="t" r="r" b="b"/>
            <a:pathLst>
              <a:path w="6045" h="6730">
                <a:moveTo>
                  <a:pt x="4076" y="4610"/>
                </a:moveTo>
                <a:lnTo>
                  <a:pt x="6045" y="673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4" name="object 2154"/>
          <p:cNvSpPr/>
          <p:nvPr/>
        </p:nvSpPr>
        <p:spPr>
          <a:xfrm>
            <a:off x="2623718" y="8858443"/>
            <a:ext cx="5664" cy="3479"/>
          </a:xfrm>
          <a:custGeom>
            <a:avLst/>
            <a:gdLst/>
            <a:ahLst/>
            <a:cxnLst/>
            <a:rect l="l" t="t" r="r" b="b"/>
            <a:pathLst>
              <a:path w="5664" h="3479">
                <a:moveTo>
                  <a:pt x="5664" y="0"/>
                </a:moveTo>
                <a:lnTo>
                  <a:pt x="0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5" name="object 2155"/>
          <p:cNvSpPr/>
          <p:nvPr/>
        </p:nvSpPr>
        <p:spPr>
          <a:xfrm>
            <a:off x="2603298" y="8915148"/>
            <a:ext cx="609" cy="5207"/>
          </a:xfrm>
          <a:custGeom>
            <a:avLst/>
            <a:gdLst/>
            <a:ahLst/>
            <a:cxnLst/>
            <a:rect l="l" t="t" r="r" b="b"/>
            <a:pathLst>
              <a:path w="609" h="5206">
                <a:moveTo>
                  <a:pt x="304" y="2413"/>
                </a:moveTo>
                <a:lnTo>
                  <a:pt x="0" y="0"/>
                </a:lnTo>
                <a:lnTo>
                  <a:pt x="609" y="520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6" name="object 2156"/>
          <p:cNvSpPr/>
          <p:nvPr/>
        </p:nvSpPr>
        <p:spPr>
          <a:xfrm>
            <a:off x="2605418" y="8626577"/>
            <a:ext cx="2197" cy="4533"/>
          </a:xfrm>
          <a:custGeom>
            <a:avLst/>
            <a:gdLst/>
            <a:ahLst/>
            <a:cxnLst/>
            <a:rect l="l" t="t" r="r" b="b"/>
            <a:pathLst>
              <a:path w="2197" h="4533">
                <a:moveTo>
                  <a:pt x="1358" y="1663"/>
                </a:moveTo>
                <a:lnTo>
                  <a:pt x="2197" y="0"/>
                </a:lnTo>
                <a:lnTo>
                  <a:pt x="0" y="4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7" name="object 2157"/>
          <p:cNvSpPr/>
          <p:nvPr/>
        </p:nvSpPr>
        <p:spPr>
          <a:xfrm>
            <a:off x="2609427" y="8680175"/>
            <a:ext cx="1435" cy="3403"/>
          </a:xfrm>
          <a:custGeom>
            <a:avLst/>
            <a:gdLst/>
            <a:ahLst/>
            <a:cxnLst/>
            <a:rect l="l" t="t" r="r" b="b"/>
            <a:pathLst>
              <a:path w="1435" h="3403">
                <a:moveTo>
                  <a:pt x="1435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8" name="object 2158"/>
          <p:cNvSpPr/>
          <p:nvPr/>
        </p:nvSpPr>
        <p:spPr>
          <a:xfrm>
            <a:off x="2607993" y="8934041"/>
            <a:ext cx="2717" cy="6578"/>
          </a:xfrm>
          <a:custGeom>
            <a:avLst/>
            <a:gdLst/>
            <a:ahLst/>
            <a:cxnLst/>
            <a:rect l="l" t="t" r="r" b="b"/>
            <a:pathLst>
              <a:path w="2717" h="6578">
                <a:moveTo>
                  <a:pt x="2717" y="6578"/>
                </a:moveTo>
                <a:lnTo>
                  <a:pt x="0" y="0"/>
                </a:lnTo>
                <a:lnTo>
                  <a:pt x="673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9" name="object 2159"/>
          <p:cNvSpPr/>
          <p:nvPr/>
        </p:nvSpPr>
        <p:spPr>
          <a:xfrm>
            <a:off x="2607011" y="8931846"/>
            <a:ext cx="977" cy="2197"/>
          </a:xfrm>
          <a:custGeom>
            <a:avLst/>
            <a:gdLst/>
            <a:ahLst/>
            <a:cxnLst/>
            <a:rect l="l" t="t" r="r" b="b"/>
            <a:pathLst>
              <a:path w="977" h="2197">
                <a:moveTo>
                  <a:pt x="977" y="219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0" name="object 2160"/>
          <p:cNvSpPr/>
          <p:nvPr/>
        </p:nvSpPr>
        <p:spPr>
          <a:xfrm>
            <a:off x="2609731" y="8896992"/>
            <a:ext cx="2032" cy="18300"/>
          </a:xfrm>
          <a:custGeom>
            <a:avLst/>
            <a:gdLst/>
            <a:ahLst/>
            <a:cxnLst/>
            <a:rect l="l" t="t" r="r" b="b"/>
            <a:pathLst>
              <a:path w="2031" h="18300">
                <a:moveTo>
                  <a:pt x="1130" y="18300"/>
                </a:moveTo>
                <a:lnTo>
                  <a:pt x="0" y="12026"/>
                </a:lnTo>
                <a:lnTo>
                  <a:pt x="2031" y="0"/>
                </a:lnTo>
                <a:lnTo>
                  <a:pt x="825" y="71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1" name="object 2161"/>
          <p:cNvSpPr/>
          <p:nvPr/>
        </p:nvSpPr>
        <p:spPr>
          <a:xfrm>
            <a:off x="2610711" y="8914462"/>
            <a:ext cx="36055" cy="43916"/>
          </a:xfrm>
          <a:custGeom>
            <a:avLst/>
            <a:gdLst/>
            <a:ahLst/>
            <a:cxnLst/>
            <a:rect l="l" t="t" r="r" b="b"/>
            <a:pathLst>
              <a:path w="36055" h="43916">
                <a:moveTo>
                  <a:pt x="0" y="0"/>
                </a:moveTo>
                <a:lnTo>
                  <a:pt x="2260" y="13385"/>
                </a:lnTo>
                <a:lnTo>
                  <a:pt x="9982" y="27825"/>
                </a:lnTo>
                <a:lnTo>
                  <a:pt x="22072" y="39077"/>
                </a:lnTo>
                <a:lnTo>
                  <a:pt x="32588" y="43548"/>
                </a:lnTo>
                <a:lnTo>
                  <a:pt x="36055" y="43916"/>
                </a:lnTo>
                <a:lnTo>
                  <a:pt x="34848" y="437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2" name="object 2162"/>
          <p:cNvSpPr/>
          <p:nvPr/>
        </p:nvSpPr>
        <p:spPr>
          <a:xfrm>
            <a:off x="2611768" y="8879533"/>
            <a:ext cx="6807" cy="17462"/>
          </a:xfrm>
          <a:custGeom>
            <a:avLst/>
            <a:gdLst/>
            <a:ahLst/>
            <a:cxnLst/>
            <a:rect l="l" t="t" r="r" b="b"/>
            <a:pathLst>
              <a:path w="6807" h="17462">
                <a:moveTo>
                  <a:pt x="0" y="17462"/>
                </a:moveTo>
                <a:lnTo>
                  <a:pt x="1054" y="11722"/>
                </a:lnTo>
                <a:lnTo>
                  <a:pt x="6807" y="0"/>
                </a:lnTo>
                <a:lnTo>
                  <a:pt x="3251" y="72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3" name="object 2163"/>
          <p:cNvSpPr/>
          <p:nvPr/>
        </p:nvSpPr>
        <p:spPr>
          <a:xfrm>
            <a:off x="2605262" y="8670197"/>
            <a:ext cx="11722" cy="21018"/>
          </a:xfrm>
          <a:custGeom>
            <a:avLst/>
            <a:gdLst/>
            <a:ahLst/>
            <a:cxnLst/>
            <a:rect l="l" t="t" r="r" b="b"/>
            <a:pathLst>
              <a:path w="11722" h="21018">
                <a:moveTo>
                  <a:pt x="11722" y="21018"/>
                </a:moveTo>
                <a:lnTo>
                  <a:pt x="6273" y="1497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4" name="object 2164"/>
          <p:cNvSpPr/>
          <p:nvPr/>
        </p:nvSpPr>
        <p:spPr>
          <a:xfrm>
            <a:off x="2610862" y="8683579"/>
            <a:ext cx="685" cy="1587"/>
          </a:xfrm>
          <a:custGeom>
            <a:avLst/>
            <a:gdLst/>
            <a:ahLst/>
            <a:cxnLst/>
            <a:rect l="l" t="t" r="r" b="b"/>
            <a:pathLst>
              <a:path w="685" h="1587">
                <a:moveTo>
                  <a:pt x="0" y="0"/>
                </a:moveTo>
                <a:lnTo>
                  <a:pt x="685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5" name="object 2165"/>
          <p:cNvSpPr/>
          <p:nvPr/>
        </p:nvSpPr>
        <p:spPr>
          <a:xfrm>
            <a:off x="2609950" y="8652730"/>
            <a:ext cx="10731" cy="32054"/>
          </a:xfrm>
          <a:custGeom>
            <a:avLst/>
            <a:gdLst/>
            <a:ahLst/>
            <a:cxnLst/>
            <a:rect l="l" t="t" r="r" b="b"/>
            <a:pathLst>
              <a:path w="10731" h="32054">
                <a:moveTo>
                  <a:pt x="8318" y="27673"/>
                </a:moveTo>
                <a:lnTo>
                  <a:pt x="10731" y="32054"/>
                </a:lnTo>
                <a:lnTo>
                  <a:pt x="3022" y="17614"/>
                </a:lnTo>
                <a:lnTo>
                  <a:pt x="0" y="0"/>
                </a:lnTo>
                <a:lnTo>
                  <a:pt x="38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6" name="object 2166"/>
          <p:cNvSpPr/>
          <p:nvPr/>
        </p:nvSpPr>
        <p:spPr>
          <a:xfrm>
            <a:off x="2603300" y="8657875"/>
            <a:ext cx="381" cy="3327"/>
          </a:xfrm>
          <a:custGeom>
            <a:avLst/>
            <a:gdLst/>
            <a:ahLst/>
            <a:cxnLst/>
            <a:rect l="l" t="t" r="r" b="b"/>
            <a:pathLst>
              <a:path w="381" h="3327">
                <a:moveTo>
                  <a:pt x="0" y="0"/>
                </a:moveTo>
                <a:lnTo>
                  <a:pt x="381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7" name="object 2167"/>
          <p:cNvSpPr/>
          <p:nvPr/>
        </p:nvSpPr>
        <p:spPr>
          <a:xfrm>
            <a:off x="2609724" y="8646003"/>
            <a:ext cx="914" cy="6731"/>
          </a:xfrm>
          <a:custGeom>
            <a:avLst/>
            <a:gdLst/>
            <a:ahLst/>
            <a:cxnLst/>
            <a:rect l="l" t="t" r="r" b="b"/>
            <a:pathLst>
              <a:path w="914" h="6730">
                <a:moveTo>
                  <a:pt x="228" y="6731"/>
                </a:moveTo>
                <a:lnTo>
                  <a:pt x="0" y="5524"/>
                </a:lnTo>
                <a:lnTo>
                  <a:pt x="91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8" name="object 2168"/>
          <p:cNvSpPr/>
          <p:nvPr/>
        </p:nvSpPr>
        <p:spPr>
          <a:xfrm>
            <a:off x="2609726" y="8626582"/>
            <a:ext cx="6578" cy="24942"/>
          </a:xfrm>
          <a:custGeom>
            <a:avLst/>
            <a:gdLst/>
            <a:ahLst/>
            <a:cxnLst/>
            <a:rect l="l" t="t" r="r" b="b"/>
            <a:pathLst>
              <a:path w="6578" h="24942">
                <a:moveTo>
                  <a:pt x="0" y="24942"/>
                </a:moveTo>
                <a:lnTo>
                  <a:pt x="3022" y="7175"/>
                </a:lnTo>
                <a:lnTo>
                  <a:pt x="6578" y="0"/>
                </a:lnTo>
                <a:lnTo>
                  <a:pt x="3784" y="566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9" name="object 2169"/>
          <p:cNvSpPr/>
          <p:nvPr/>
        </p:nvSpPr>
        <p:spPr>
          <a:xfrm>
            <a:off x="2607604" y="8609114"/>
            <a:ext cx="11417" cy="17462"/>
          </a:xfrm>
          <a:custGeom>
            <a:avLst/>
            <a:gdLst/>
            <a:ahLst/>
            <a:cxnLst/>
            <a:rect l="l" t="t" r="r" b="b"/>
            <a:pathLst>
              <a:path w="11417" h="17462">
                <a:moveTo>
                  <a:pt x="7112" y="4610"/>
                </a:moveTo>
                <a:lnTo>
                  <a:pt x="11417" y="0"/>
                </a:lnTo>
                <a:lnTo>
                  <a:pt x="5219" y="6730"/>
                </a:lnTo>
                <a:lnTo>
                  <a:pt x="0" y="17462"/>
                </a:lnTo>
                <a:lnTo>
                  <a:pt x="3403" y="1035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0" name="object 2170"/>
          <p:cNvSpPr/>
          <p:nvPr/>
        </p:nvSpPr>
        <p:spPr>
          <a:xfrm>
            <a:off x="2613353" y="9473596"/>
            <a:ext cx="762" cy="4013"/>
          </a:xfrm>
          <a:custGeom>
            <a:avLst/>
            <a:gdLst/>
            <a:ahLst/>
            <a:cxnLst/>
            <a:rect l="l" t="t" r="r" b="b"/>
            <a:pathLst>
              <a:path w="762" h="4013">
                <a:moveTo>
                  <a:pt x="381" y="3479"/>
                </a:moveTo>
                <a:lnTo>
                  <a:pt x="762" y="4013"/>
                </a:lnTo>
                <a:lnTo>
                  <a:pt x="304" y="3327"/>
                </a:lnTo>
                <a:lnTo>
                  <a:pt x="0" y="1968"/>
                </a:lnTo>
                <a:lnTo>
                  <a:pt x="228" y="609"/>
                </a:lnTo>
                <a:lnTo>
                  <a:pt x="609" y="0"/>
                </a:lnTo>
                <a:lnTo>
                  <a:pt x="45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1" name="object 2171"/>
          <p:cNvSpPr/>
          <p:nvPr/>
        </p:nvSpPr>
        <p:spPr>
          <a:xfrm>
            <a:off x="2614490" y="9477983"/>
            <a:ext cx="4229" cy="1130"/>
          </a:xfrm>
          <a:custGeom>
            <a:avLst/>
            <a:gdLst/>
            <a:ahLst/>
            <a:cxnLst/>
            <a:rect l="l" t="t" r="r" b="b"/>
            <a:pathLst>
              <a:path w="4229" h="1130">
                <a:moveTo>
                  <a:pt x="0" y="0"/>
                </a:moveTo>
                <a:lnTo>
                  <a:pt x="457" y="380"/>
                </a:lnTo>
                <a:lnTo>
                  <a:pt x="1739" y="838"/>
                </a:lnTo>
                <a:lnTo>
                  <a:pt x="4229" y="1130"/>
                </a:lnTo>
                <a:lnTo>
                  <a:pt x="2413" y="91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2" name="object 2172"/>
          <p:cNvSpPr/>
          <p:nvPr/>
        </p:nvSpPr>
        <p:spPr>
          <a:xfrm>
            <a:off x="2614104" y="9477601"/>
            <a:ext cx="838" cy="762"/>
          </a:xfrm>
          <a:custGeom>
            <a:avLst/>
            <a:gdLst/>
            <a:ahLst/>
            <a:cxnLst/>
            <a:rect l="l" t="t" r="r" b="b"/>
            <a:pathLst>
              <a:path w="838" h="761">
                <a:moveTo>
                  <a:pt x="838" y="762"/>
                </a:moveTo>
                <a:lnTo>
                  <a:pt x="0" y="0"/>
                </a:ln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3" name="object 2173"/>
          <p:cNvSpPr/>
          <p:nvPr/>
        </p:nvSpPr>
        <p:spPr>
          <a:xfrm>
            <a:off x="2618722" y="9479042"/>
            <a:ext cx="61010" cy="76"/>
          </a:xfrm>
          <a:custGeom>
            <a:avLst/>
            <a:gdLst/>
            <a:ahLst/>
            <a:cxnLst/>
            <a:rect l="l" t="t" r="r" b="b"/>
            <a:pathLst>
              <a:path w="61010" h="76">
                <a:moveTo>
                  <a:pt x="0" y="76"/>
                </a:moveTo>
                <a:lnTo>
                  <a:pt x="6101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4" name="object 2174"/>
          <p:cNvSpPr/>
          <p:nvPr/>
        </p:nvSpPr>
        <p:spPr>
          <a:xfrm>
            <a:off x="2613960" y="9472851"/>
            <a:ext cx="838" cy="749"/>
          </a:xfrm>
          <a:custGeom>
            <a:avLst/>
            <a:gdLst/>
            <a:ahLst/>
            <a:cxnLst/>
            <a:rect l="l" t="t" r="r" b="b"/>
            <a:pathLst>
              <a:path w="838" h="749">
                <a:moveTo>
                  <a:pt x="0" y="749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5" name="object 2175"/>
          <p:cNvSpPr/>
          <p:nvPr/>
        </p:nvSpPr>
        <p:spPr>
          <a:xfrm>
            <a:off x="2618341" y="9471935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381" y="0"/>
                </a:move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6" name="object 2176"/>
          <p:cNvSpPr/>
          <p:nvPr/>
        </p:nvSpPr>
        <p:spPr>
          <a:xfrm>
            <a:off x="2615015" y="9472540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7" name="object 2177"/>
          <p:cNvSpPr/>
          <p:nvPr/>
        </p:nvSpPr>
        <p:spPr>
          <a:xfrm>
            <a:off x="2613352" y="9370326"/>
            <a:ext cx="609" cy="3784"/>
          </a:xfrm>
          <a:custGeom>
            <a:avLst/>
            <a:gdLst/>
            <a:ahLst/>
            <a:cxnLst/>
            <a:rect l="l" t="t" r="r" b="b"/>
            <a:pathLst>
              <a:path w="609" h="3784">
                <a:moveTo>
                  <a:pt x="533" y="3784"/>
                </a:moveTo>
                <a:lnTo>
                  <a:pt x="304" y="3403"/>
                </a:lnTo>
                <a:lnTo>
                  <a:pt x="0" y="2044"/>
                </a:lnTo>
                <a:lnTo>
                  <a:pt x="228" y="838"/>
                </a:lnTo>
                <a:lnTo>
                  <a:pt x="609" y="0"/>
                </a:lnTo>
                <a:lnTo>
                  <a:pt x="228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8" name="object 2178"/>
          <p:cNvSpPr/>
          <p:nvPr/>
        </p:nvSpPr>
        <p:spPr>
          <a:xfrm>
            <a:off x="2616001" y="9368817"/>
            <a:ext cx="2641" cy="304"/>
          </a:xfrm>
          <a:custGeom>
            <a:avLst/>
            <a:gdLst/>
            <a:ahLst/>
            <a:cxnLst/>
            <a:rect l="l" t="t" r="r" b="b"/>
            <a:pathLst>
              <a:path w="2641" h="304">
                <a:moveTo>
                  <a:pt x="1587" y="76"/>
                </a:moveTo>
                <a:lnTo>
                  <a:pt x="0" y="304"/>
                </a:lnTo>
                <a:lnTo>
                  <a:pt x="2641" y="0"/>
                </a:lnTo>
                <a:lnTo>
                  <a:pt x="1435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9" name="object 2179"/>
          <p:cNvSpPr/>
          <p:nvPr/>
        </p:nvSpPr>
        <p:spPr>
          <a:xfrm>
            <a:off x="2613955" y="9369121"/>
            <a:ext cx="2044" cy="1206"/>
          </a:xfrm>
          <a:custGeom>
            <a:avLst/>
            <a:gdLst/>
            <a:ahLst/>
            <a:cxnLst/>
            <a:rect l="l" t="t" r="r" b="b"/>
            <a:pathLst>
              <a:path w="2044" h="1206">
                <a:moveTo>
                  <a:pt x="2044" y="0"/>
                </a:moveTo>
                <a:lnTo>
                  <a:pt x="838" y="533"/>
                </a:lnTo>
                <a:lnTo>
                  <a:pt x="0" y="120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0" name="object 2180"/>
          <p:cNvSpPr/>
          <p:nvPr/>
        </p:nvSpPr>
        <p:spPr>
          <a:xfrm>
            <a:off x="2618268" y="9375848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0"/>
                </a:moveTo>
                <a:lnTo>
                  <a:pt x="381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1" name="object 2181"/>
          <p:cNvSpPr/>
          <p:nvPr/>
        </p:nvSpPr>
        <p:spPr>
          <a:xfrm>
            <a:off x="2618647" y="9368743"/>
            <a:ext cx="36893" cy="76"/>
          </a:xfrm>
          <a:custGeom>
            <a:avLst/>
            <a:gdLst/>
            <a:ahLst/>
            <a:cxnLst/>
            <a:rect l="l" t="t" r="r" b="b"/>
            <a:pathLst>
              <a:path w="36893" h="76">
                <a:moveTo>
                  <a:pt x="0" y="76"/>
                </a:moveTo>
                <a:lnTo>
                  <a:pt x="36893" y="0"/>
                </a:lnTo>
                <a:lnTo>
                  <a:pt x="2941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2" name="object 2182"/>
          <p:cNvSpPr/>
          <p:nvPr/>
        </p:nvSpPr>
        <p:spPr>
          <a:xfrm>
            <a:off x="2618647" y="9375923"/>
            <a:ext cx="7112" cy="0"/>
          </a:xfrm>
          <a:custGeom>
            <a:avLst/>
            <a:gdLst/>
            <a:ahLst/>
            <a:cxnLst/>
            <a:rect l="l" t="t" r="r" b="b"/>
            <a:pathLst>
              <a:path w="7112">
                <a:moveTo>
                  <a:pt x="0" y="0"/>
                </a:moveTo>
                <a:lnTo>
                  <a:pt x="711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3" name="object 2183"/>
          <p:cNvSpPr/>
          <p:nvPr/>
        </p:nvSpPr>
        <p:spPr>
          <a:xfrm>
            <a:off x="2613356" y="9216781"/>
            <a:ext cx="1816" cy="4165"/>
          </a:xfrm>
          <a:custGeom>
            <a:avLst/>
            <a:gdLst/>
            <a:ahLst/>
            <a:cxnLst/>
            <a:rect l="l" t="t" r="r" b="b"/>
            <a:pathLst>
              <a:path w="1816" h="4165">
                <a:moveTo>
                  <a:pt x="76" y="609"/>
                </a:moveTo>
                <a:lnTo>
                  <a:pt x="228" y="0"/>
                </a:lnTo>
                <a:lnTo>
                  <a:pt x="0" y="1295"/>
                </a:lnTo>
                <a:lnTo>
                  <a:pt x="304" y="2730"/>
                </a:lnTo>
                <a:lnTo>
                  <a:pt x="762" y="3403"/>
                </a:lnTo>
                <a:lnTo>
                  <a:pt x="1816" y="41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4" name="object 2184"/>
          <p:cNvSpPr/>
          <p:nvPr/>
        </p:nvSpPr>
        <p:spPr>
          <a:xfrm>
            <a:off x="2614409" y="9220410"/>
            <a:ext cx="533" cy="457"/>
          </a:xfrm>
          <a:custGeom>
            <a:avLst/>
            <a:gdLst/>
            <a:ahLst/>
            <a:cxnLst/>
            <a:rect l="l" t="t" r="r" b="b"/>
            <a:pathLst>
              <a:path w="533" h="457">
                <a:moveTo>
                  <a:pt x="533" y="45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5" name="object 2185"/>
          <p:cNvSpPr/>
          <p:nvPr/>
        </p:nvSpPr>
        <p:spPr>
          <a:xfrm>
            <a:off x="2614942" y="9220868"/>
            <a:ext cx="749" cy="304"/>
          </a:xfrm>
          <a:custGeom>
            <a:avLst/>
            <a:gdLst/>
            <a:ahLst/>
            <a:cxnLst/>
            <a:rect l="l" t="t" r="r" b="b"/>
            <a:pathLst>
              <a:path w="749" h="304">
                <a:moveTo>
                  <a:pt x="0" y="0"/>
                </a:moveTo>
                <a:lnTo>
                  <a:pt x="749" y="30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6" name="object 2186"/>
          <p:cNvSpPr/>
          <p:nvPr/>
        </p:nvSpPr>
        <p:spPr>
          <a:xfrm>
            <a:off x="2645335" y="9193571"/>
            <a:ext cx="0" cy="20942"/>
          </a:xfrm>
          <a:custGeom>
            <a:avLst/>
            <a:gdLst/>
            <a:ahLst/>
            <a:cxnLst/>
            <a:rect l="l" t="t" r="r" b="b"/>
            <a:pathLst>
              <a:path h="20942">
                <a:moveTo>
                  <a:pt x="0" y="8699"/>
                </a:moveTo>
                <a:lnTo>
                  <a:pt x="0" y="0"/>
                </a:lnTo>
                <a:lnTo>
                  <a:pt x="0" y="2094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7" name="object 2187"/>
          <p:cNvSpPr/>
          <p:nvPr/>
        </p:nvSpPr>
        <p:spPr>
          <a:xfrm>
            <a:off x="2613510" y="9215348"/>
            <a:ext cx="1282" cy="1663"/>
          </a:xfrm>
          <a:custGeom>
            <a:avLst/>
            <a:gdLst/>
            <a:ahLst/>
            <a:cxnLst/>
            <a:rect l="l" t="t" r="r" b="b"/>
            <a:pathLst>
              <a:path w="1282" h="1663">
                <a:moveTo>
                  <a:pt x="1282" y="0"/>
                </a:moveTo>
                <a:lnTo>
                  <a:pt x="444" y="685"/>
                </a:lnTo>
                <a:lnTo>
                  <a:pt x="0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8" name="object 2188"/>
          <p:cNvSpPr/>
          <p:nvPr/>
        </p:nvSpPr>
        <p:spPr>
          <a:xfrm>
            <a:off x="2613357" y="9218297"/>
            <a:ext cx="152" cy="762"/>
          </a:xfrm>
          <a:custGeom>
            <a:avLst/>
            <a:gdLst/>
            <a:ahLst/>
            <a:cxnLst/>
            <a:rect l="l" t="t" r="r" b="b"/>
            <a:pathLst>
              <a:path w="152" h="761">
                <a:moveTo>
                  <a:pt x="0" y="0"/>
                </a:moveTo>
                <a:lnTo>
                  <a:pt x="152" y="7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9" name="object 2189"/>
          <p:cNvSpPr/>
          <p:nvPr/>
        </p:nvSpPr>
        <p:spPr>
          <a:xfrm>
            <a:off x="2645335" y="9118432"/>
            <a:ext cx="0" cy="75145"/>
          </a:xfrm>
          <a:custGeom>
            <a:avLst/>
            <a:gdLst/>
            <a:ahLst/>
            <a:cxnLst/>
            <a:rect l="l" t="t" r="r" b="b"/>
            <a:pathLst>
              <a:path h="75145">
                <a:moveTo>
                  <a:pt x="0" y="7514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0" name="object 2190"/>
          <p:cNvSpPr/>
          <p:nvPr/>
        </p:nvSpPr>
        <p:spPr>
          <a:xfrm>
            <a:off x="2614792" y="9117599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1" name="object 2191"/>
          <p:cNvSpPr/>
          <p:nvPr/>
        </p:nvSpPr>
        <p:spPr>
          <a:xfrm>
            <a:off x="2613356" y="9115177"/>
            <a:ext cx="1435" cy="2425"/>
          </a:xfrm>
          <a:custGeom>
            <a:avLst/>
            <a:gdLst/>
            <a:ahLst/>
            <a:cxnLst/>
            <a:rect l="l" t="t" r="r" b="b"/>
            <a:pathLst>
              <a:path w="1435" h="2425">
                <a:moveTo>
                  <a:pt x="76" y="304"/>
                </a:moveTo>
                <a:lnTo>
                  <a:pt x="0" y="0"/>
                </a:lnTo>
                <a:lnTo>
                  <a:pt x="228" y="1054"/>
                </a:lnTo>
                <a:lnTo>
                  <a:pt x="685" y="1816"/>
                </a:lnTo>
                <a:lnTo>
                  <a:pt x="1435" y="2425"/>
                </a:lnTo>
                <a:lnTo>
                  <a:pt x="914" y="196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2" name="object 2192"/>
          <p:cNvSpPr/>
          <p:nvPr/>
        </p:nvSpPr>
        <p:spPr>
          <a:xfrm>
            <a:off x="2613357" y="9112906"/>
            <a:ext cx="609" cy="2273"/>
          </a:xfrm>
          <a:custGeom>
            <a:avLst/>
            <a:gdLst/>
            <a:ahLst/>
            <a:cxnLst/>
            <a:rect l="l" t="t" r="r" b="b"/>
            <a:pathLst>
              <a:path w="609" h="2273">
                <a:moveTo>
                  <a:pt x="0" y="2273"/>
                </a:moveTo>
                <a:lnTo>
                  <a:pt x="228" y="685"/>
                </a:lnTo>
                <a:lnTo>
                  <a:pt x="609" y="0"/>
                </a:lnTo>
                <a:lnTo>
                  <a:pt x="304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3" name="object 2193"/>
          <p:cNvSpPr/>
          <p:nvPr/>
        </p:nvSpPr>
        <p:spPr>
          <a:xfrm>
            <a:off x="2614565" y="9117373"/>
            <a:ext cx="901" cy="533"/>
          </a:xfrm>
          <a:custGeom>
            <a:avLst/>
            <a:gdLst/>
            <a:ahLst/>
            <a:cxnLst/>
            <a:rect l="l" t="t" r="r" b="b"/>
            <a:pathLst>
              <a:path w="901" h="533">
                <a:moveTo>
                  <a:pt x="0" y="0"/>
                </a:moveTo>
                <a:lnTo>
                  <a:pt x="90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4" name="object 2194"/>
          <p:cNvSpPr/>
          <p:nvPr/>
        </p:nvSpPr>
        <p:spPr>
          <a:xfrm>
            <a:off x="2616079" y="9118128"/>
            <a:ext cx="304" cy="76"/>
          </a:xfrm>
          <a:custGeom>
            <a:avLst/>
            <a:gdLst/>
            <a:ahLst/>
            <a:cxnLst/>
            <a:rect l="l" t="t" r="r" b="b"/>
            <a:pathLst>
              <a:path w="304" h="76">
                <a:moveTo>
                  <a:pt x="0" y="0"/>
                </a:moveTo>
                <a:lnTo>
                  <a:pt x="304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5" name="object 2195"/>
          <p:cNvSpPr/>
          <p:nvPr/>
        </p:nvSpPr>
        <p:spPr>
          <a:xfrm>
            <a:off x="2615929" y="9111324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1282" y="152"/>
                </a:moveTo>
                <a:lnTo>
                  <a:pt x="0" y="304"/>
                </a:ln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6" name="object 2196"/>
          <p:cNvSpPr/>
          <p:nvPr/>
        </p:nvSpPr>
        <p:spPr>
          <a:xfrm>
            <a:off x="2682373" y="9111852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609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7" name="object 2197"/>
          <p:cNvSpPr/>
          <p:nvPr/>
        </p:nvSpPr>
        <p:spPr>
          <a:xfrm>
            <a:off x="2613964" y="9111623"/>
            <a:ext cx="1955" cy="1295"/>
          </a:xfrm>
          <a:custGeom>
            <a:avLst/>
            <a:gdLst/>
            <a:ahLst/>
            <a:cxnLst/>
            <a:rect l="l" t="t" r="r" b="b"/>
            <a:pathLst>
              <a:path w="1955" h="1295">
                <a:moveTo>
                  <a:pt x="977" y="457"/>
                </a:moveTo>
                <a:lnTo>
                  <a:pt x="1955" y="0"/>
                </a:lnTo>
                <a:lnTo>
                  <a:pt x="749" y="533"/>
                </a:lnTo>
                <a:lnTo>
                  <a:pt x="0" y="12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8" name="object 2198"/>
          <p:cNvSpPr/>
          <p:nvPr/>
        </p:nvSpPr>
        <p:spPr>
          <a:xfrm>
            <a:off x="2617589" y="8949311"/>
            <a:ext cx="3098" cy="3479"/>
          </a:xfrm>
          <a:custGeom>
            <a:avLst/>
            <a:gdLst/>
            <a:ahLst/>
            <a:cxnLst/>
            <a:rect l="l" t="t" r="r" b="b"/>
            <a:pathLst>
              <a:path w="3098" h="3479">
                <a:moveTo>
                  <a:pt x="1663" y="1892"/>
                </a:move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9" name="object 2199"/>
          <p:cNvSpPr/>
          <p:nvPr/>
        </p:nvSpPr>
        <p:spPr>
          <a:xfrm>
            <a:off x="2615164" y="8931852"/>
            <a:ext cx="2273" cy="4305"/>
          </a:xfrm>
          <a:custGeom>
            <a:avLst/>
            <a:gdLst/>
            <a:ahLst/>
            <a:cxnLst/>
            <a:rect l="l" t="t" r="r" b="b"/>
            <a:pathLst>
              <a:path w="2273" h="4305">
                <a:moveTo>
                  <a:pt x="2273" y="430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0" name="object 2200"/>
          <p:cNvSpPr/>
          <p:nvPr/>
        </p:nvSpPr>
        <p:spPr>
          <a:xfrm>
            <a:off x="2618571" y="8868868"/>
            <a:ext cx="8851" cy="10668"/>
          </a:xfrm>
          <a:custGeom>
            <a:avLst/>
            <a:gdLst/>
            <a:ahLst/>
            <a:cxnLst/>
            <a:rect l="l" t="t" r="r" b="b"/>
            <a:pathLst>
              <a:path w="8851" h="10668">
                <a:moveTo>
                  <a:pt x="0" y="10668"/>
                </a:moveTo>
                <a:lnTo>
                  <a:pt x="1130" y="8394"/>
                </a:lnTo>
                <a:lnTo>
                  <a:pt x="885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1" name="object 2201"/>
          <p:cNvSpPr/>
          <p:nvPr/>
        </p:nvSpPr>
        <p:spPr>
          <a:xfrm>
            <a:off x="2613734" y="8687663"/>
            <a:ext cx="23063" cy="18440"/>
          </a:xfrm>
          <a:custGeom>
            <a:avLst/>
            <a:gdLst/>
            <a:ahLst/>
            <a:cxnLst/>
            <a:rect l="l" t="t" r="r" b="b"/>
            <a:pathLst>
              <a:path w="23063" h="18440">
                <a:moveTo>
                  <a:pt x="0" y="0"/>
                </a:moveTo>
                <a:lnTo>
                  <a:pt x="10058" y="11112"/>
                </a:lnTo>
                <a:lnTo>
                  <a:pt x="23063" y="184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2" name="object 2202"/>
          <p:cNvSpPr/>
          <p:nvPr/>
        </p:nvSpPr>
        <p:spPr>
          <a:xfrm>
            <a:off x="2675425" y="8700284"/>
            <a:ext cx="228" cy="304"/>
          </a:xfrm>
          <a:custGeom>
            <a:avLst/>
            <a:gdLst/>
            <a:ahLst/>
            <a:cxnLst/>
            <a:rect l="l" t="t" r="r" b="b"/>
            <a:pathLst>
              <a:path w="228" h="304">
                <a:moveTo>
                  <a:pt x="0" y="304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3" name="object 2203"/>
          <p:cNvSpPr/>
          <p:nvPr/>
        </p:nvSpPr>
        <p:spPr>
          <a:xfrm>
            <a:off x="2616305" y="8601711"/>
            <a:ext cx="38176" cy="24866"/>
          </a:xfrm>
          <a:custGeom>
            <a:avLst/>
            <a:gdLst/>
            <a:ahLst/>
            <a:cxnLst/>
            <a:rect l="l" t="t" r="r" b="b"/>
            <a:pathLst>
              <a:path w="38176" h="24866">
                <a:moveTo>
                  <a:pt x="0" y="24866"/>
                </a:moveTo>
                <a:lnTo>
                  <a:pt x="3327" y="18059"/>
                </a:lnTo>
                <a:lnTo>
                  <a:pt x="13385" y="7175"/>
                </a:lnTo>
                <a:lnTo>
                  <a:pt x="22910" y="1879"/>
                </a:lnTo>
                <a:lnTo>
                  <a:pt x="34315" y="0"/>
                </a:lnTo>
                <a:lnTo>
                  <a:pt x="38176" y="5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4" name="object 2204"/>
          <p:cNvSpPr/>
          <p:nvPr/>
        </p:nvSpPr>
        <p:spPr>
          <a:xfrm>
            <a:off x="2617061" y="8603670"/>
            <a:ext cx="7937" cy="7632"/>
          </a:xfrm>
          <a:custGeom>
            <a:avLst/>
            <a:gdLst/>
            <a:ahLst/>
            <a:cxnLst/>
            <a:rect l="l" t="t" r="r" b="b"/>
            <a:pathLst>
              <a:path w="7937" h="7632">
                <a:moveTo>
                  <a:pt x="7937" y="0"/>
                </a:moveTo>
                <a:lnTo>
                  <a:pt x="5816" y="1282"/>
                </a:lnTo>
                <a:lnTo>
                  <a:pt x="0" y="7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5" name="object 2205"/>
          <p:cNvSpPr/>
          <p:nvPr/>
        </p:nvSpPr>
        <p:spPr>
          <a:xfrm>
            <a:off x="2620688" y="9375923"/>
            <a:ext cx="24726" cy="96012"/>
          </a:xfrm>
          <a:custGeom>
            <a:avLst/>
            <a:gdLst/>
            <a:ahLst/>
            <a:cxnLst/>
            <a:rect l="l" t="t" r="r" b="b"/>
            <a:pathLst>
              <a:path w="24726" h="96011">
                <a:moveTo>
                  <a:pt x="0" y="0"/>
                </a:moveTo>
                <a:lnTo>
                  <a:pt x="24650" y="0"/>
                </a:lnTo>
                <a:lnTo>
                  <a:pt x="24726" y="96011"/>
                </a:lnTo>
                <a:lnTo>
                  <a:pt x="17386" y="960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6" name="object 2206"/>
          <p:cNvSpPr/>
          <p:nvPr/>
        </p:nvSpPr>
        <p:spPr>
          <a:xfrm>
            <a:off x="2620693" y="8952793"/>
            <a:ext cx="34544" cy="13157"/>
          </a:xfrm>
          <a:custGeom>
            <a:avLst/>
            <a:gdLst/>
            <a:ahLst/>
            <a:cxnLst/>
            <a:rect l="l" t="t" r="r" b="b"/>
            <a:pathLst>
              <a:path w="34543" h="13157">
                <a:moveTo>
                  <a:pt x="34543" y="12547"/>
                </a:moveTo>
                <a:lnTo>
                  <a:pt x="29933" y="13157"/>
                </a:lnTo>
                <a:lnTo>
                  <a:pt x="16179" y="10807"/>
                </a:lnTo>
                <a:lnTo>
                  <a:pt x="3098" y="347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7" name="object 2207"/>
          <p:cNvSpPr/>
          <p:nvPr/>
        </p:nvSpPr>
        <p:spPr>
          <a:xfrm>
            <a:off x="2626433" y="8947649"/>
            <a:ext cx="1816" cy="1663"/>
          </a:xfrm>
          <a:custGeom>
            <a:avLst/>
            <a:gdLst/>
            <a:ahLst/>
            <a:cxnLst/>
            <a:rect l="l" t="t" r="r" b="b"/>
            <a:pathLst>
              <a:path w="1816" h="1663">
                <a:moveTo>
                  <a:pt x="1816" y="166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8" name="object 2208"/>
          <p:cNvSpPr/>
          <p:nvPr/>
        </p:nvSpPr>
        <p:spPr>
          <a:xfrm>
            <a:off x="2625603" y="8861088"/>
            <a:ext cx="13677" cy="9753"/>
          </a:xfrm>
          <a:custGeom>
            <a:avLst/>
            <a:gdLst/>
            <a:ahLst/>
            <a:cxnLst/>
            <a:rect l="l" t="t" r="r" b="b"/>
            <a:pathLst>
              <a:path w="13677" h="9753">
                <a:moveTo>
                  <a:pt x="0" y="9753"/>
                </a:moveTo>
                <a:lnTo>
                  <a:pt x="4076" y="5295"/>
                </a:lnTo>
                <a:lnTo>
                  <a:pt x="1367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9" name="object 2209"/>
          <p:cNvSpPr/>
          <p:nvPr/>
        </p:nvSpPr>
        <p:spPr>
          <a:xfrm>
            <a:off x="2687142" y="8888152"/>
            <a:ext cx="1892" cy="8839"/>
          </a:xfrm>
          <a:custGeom>
            <a:avLst/>
            <a:gdLst/>
            <a:ahLst/>
            <a:cxnLst/>
            <a:rect l="l" t="t" r="r" b="b"/>
            <a:pathLst>
              <a:path w="1892" h="8839">
                <a:moveTo>
                  <a:pt x="0" y="0"/>
                </a:moveTo>
                <a:lnTo>
                  <a:pt x="1892" y="8839"/>
                </a:lnTo>
                <a:lnTo>
                  <a:pt x="901" y="4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0" name="object 2210"/>
          <p:cNvSpPr/>
          <p:nvPr/>
        </p:nvSpPr>
        <p:spPr>
          <a:xfrm>
            <a:off x="2623713" y="8687661"/>
            <a:ext cx="23063" cy="13233"/>
          </a:xfrm>
          <a:custGeom>
            <a:avLst/>
            <a:gdLst/>
            <a:ahLst/>
            <a:cxnLst/>
            <a:rect l="l" t="t" r="r" b="b"/>
            <a:pathLst>
              <a:path w="23063" h="13233">
                <a:moveTo>
                  <a:pt x="20942" y="13004"/>
                </a:moveTo>
                <a:lnTo>
                  <a:pt x="23063" y="13233"/>
                </a:lnTo>
                <a:lnTo>
                  <a:pt x="19507" y="12852"/>
                </a:lnTo>
                <a:lnTo>
                  <a:pt x="9067" y="8394"/>
                </a:lnTo>
                <a:lnTo>
                  <a:pt x="0" y="0"/>
                </a:lnTo>
                <a:lnTo>
                  <a:pt x="3632" y="332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1" name="object 2211"/>
          <p:cNvSpPr/>
          <p:nvPr/>
        </p:nvSpPr>
        <p:spPr>
          <a:xfrm>
            <a:off x="2620689" y="8684793"/>
            <a:ext cx="3022" cy="2870"/>
          </a:xfrm>
          <a:custGeom>
            <a:avLst/>
            <a:gdLst/>
            <a:ahLst/>
            <a:cxnLst/>
            <a:rect l="l" t="t" r="r" b="b"/>
            <a:pathLst>
              <a:path w="3022" h="2870">
                <a:moveTo>
                  <a:pt x="3022" y="287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2" name="object 2212"/>
          <p:cNvSpPr/>
          <p:nvPr/>
        </p:nvSpPr>
        <p:spPr>
          <a:xfrm>
            <a:off x="2622881" y="8595048"/>
            <a:ext cx="23888" cy="9906"/>
          </a:xfrm>
          <a:custGeom>
            <a:avLst/>
            <a:gdLst/>
            <a:ahLst/>
            <a:cxnLst/>
            <a:rect l="l" t="t" r="r" b="b"/>
            <a:pathLst>
              <a:path w="23888" h="9905">
                <a:moveTo>
                  <a:pt x="0" y="9906"/>
                </a:moveTo>
                <a:lnTo>
                  <a:pt x="11874" y="2641"/>
                </a:lnTo>
                <a:lnTo>
                  <a:pt x="23888" y="0"/>
                </a:lnTo>
                <a:lnTo>
                  <a:pt x="16560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3" name="object 2213"/>
          <p:cNvSpPr/>
          <p:nvPr/>
        </p:nvSpPr>
        <p:spPr>
          <a:xfrm>
            <a:off x="2629383" y="8959437"/>
            <a:ext cx="1587" cy="838"/>
          </a:xfrm>
          <a:custGeom>
            <a:avLst/>
            <a:gdLst/>
            <a:ahLst/>
            <a:cxnLst/>
            <a:rect l="l" t="t" r="r" b="b"/>
            <a:pathLst>
              <a:path w="1587" h="838">
                <a:moveTo>
                  <a:pt x="158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4" name="object 2214"/>
          <p:cNvSpPr/>
          <p:nvPr/>
        </p:nvSpPr>
        <p:spPr>
          <a:xfrm>
            <a:off x="2629382" y="8853451"/>
            <a:ext cx="13309" cy="4991"/>
          </a:xfrm>
          <a:custGeom>
            <a:avLst/>
            <a:gdLst/>
            <a:ahLst/>
            <a:cxnLst/>
            <a:rect l="l" t="t" r="r" b="b"/>
            <a:pathLst>
              <a:path w="13309" h="4991">
                <a:moveTo>
                  <a:pt x="0" y="4991"/>
                </a:moveTo>
                <a:lnTo>
                  <a:pt x="5372" y="1663"/>
                </a:lnTo>
                <a:lnTo>
                  <a:pt x="133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5" name="object 2215"/>
          <p:cNvSpPr/>
          <p:nvPr/>
        </p:nvSpPr>
        <p:spPr>
          <a:xfrm>
            <a:off x="2634292" y="8704746"/>
            <a:ext cx="609" cy="304"/>
          </a:xfrm>
          <a:custGeom>
            <a:avLst/>
            <a:gdLst/>
            <a:ahLst/>
            <a:cxnLst/>
            <a:rect l="l" t="t" r="r" b="b"/>
            <a:pathLst>
              <a:path w="609" h="304">
                <a:moveTo>
                  <a:pt x="609" y="30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6" name="object 2216"/>
          <p:cNvSpPr/>
          <p:nvPr/>
        </p:nvSpPr>
        <p:spPr>
          <a:xfrm>
            <a:off x="2638075" y="8706335"/>
            <a:ext cx="3784" cy="685"/>
          </a:xfrm>
          <a:custGeom>
            <a:avLst/>
            <a:gdLst/>
            <a:ahLst/>
            <a:cxnLst/>
            <a:rect l="l" t="t" r="r" b="b"/>
            <a:pathLst>
              <a:path w="3784" h="685">
                <a:moveTo>
                  <a:pt x="0" y="0"/>
                </a:moveTo>
                <a:lnTo>
                  <a:pt x="3784" y="68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7" name="object 2217"/>
          <p:cNvSpPr/>
          <p:nvPr/>
        </p:nvSpPr>
        <p:spPr>
          <a:xfrm>
            <a:off x="2630826" y="8694234"/>
            <a:ext cx="2413" cy="2044"/>
          </a:xfrm>
          <a:custGeom>
            <a:avLst/>
            <a:gdLst/>
            <a:ahLst/>
            <a:cxnLst/>
            <a:rect l="l" t="t" r="r" b="b"/>
            <a:pathLst>
              <a:path w="2412" h="2044">
                <a:moveTo>
                  <a:pt x="2412" y="2044"/>
                </a:moveTo>
                <a:lnTo>
                  <a:pt x="1955" y="1816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8" name="object 2218"/>
          <p:cNvSpPr/>
          <p:nvPr/>
        </p:nvSpPr>
        <p:spPr>
          <a:xfrm>
            <a:off x="2643303" y="9446527"/>
            <a:ext cx="0" cy="26658"/>
          </a:xfrm>
          <a:custGeom>
            <a:avLst/>
            <a:gdLst/>
            <a:ahLst/>
            <a:cxnLst/>
            <a:rect l="l" t="t" r="r" b="b"/>
            <a:pathLst>
              <a:path h="26658">
                <a:moveTo>
                  <a:pt x="0" y="0"/>
                </a:moveTo>
                <a:lnTo>
                  <a:pt x="0" y="26658"/>
                </a:lnTo>
              </a:path>
            </a:pathLst>
          </a:custGeom>
          <a:ln w="2501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9" name="object 2219"/>
          <p:cNvSpPr/>
          <p:nvPr/>
        </p:nvSpPr>
        <p:spPr>
          <a:xfrm>
            <a:off x="2638075" y="8955816"/>
            <a:ext cx="3251" cy="1358"/>
          </a:xfrm>
          <a:custGeom>
            <a:avLst/>
            <a:gdLst/>
            <a:ahLst/>
            <a:cxnLst/>
            <a:rect l="l" t="t" r="r" b="b"/>
            <a:pathLst>
              <a:path w="3251" h="1358">
                <a:moveTo>
                  <a:pt x="0" y="0"/>
                </a:moveTo>
                <a:lnTo>
                  <a:pt x="325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0" name="object 2220"/>
          <p:cNvSpPr/>
          <p:nvPr/>
        </p:nvSpPr>
        <p:spPr>
          <a:xfrm>
            <a:off x="2664235" y="8854283"/>
            <a:ext cx="8699" cy="4686"/>
          </a:xfrm>
          <a:custGeom>
            <a:avLst/>
            <a:gdLst/>
            <a:ahLst/>
            <a:cxnLst/>
            <a:rect l="l" t="t" r="r" b="b"/>
            <a:pathLst>
              <a:path w="8699" h="4686">
                <a:moveTo>
                  <a:pt x="0" y="0"/>
                </a:moveTo>
                <a:lnTo>
                  <a:pt x="8699" y="4686"/>
                </a:lnTo>
                <a:lnTo>
                  <a:pt x="4000" y="21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1" name="object 2221"/>
          <p:cNvSpPr/>
          <p:nvPr/>
        </p:nvSpPr>
        <p:spPr>
          <a:xfrm>
            <a:off x="2639213" y="8602614"/>
            <a:ext cx="6045" cy="977"/>
          </a:xfrm>
          <a:custGeom>
            <a:avLst/>
            <a:gdLst/>
            <a:ahLst/>
            <a:cxnLst/>
            <a:rect l="l" t="t" r="r" b="b"/>
            <a:pathLst>
              <a:path w="6045" h="977">
                <a:moveTo>
                  <a:pt x="6045" y="0"/>
                </a:moveTo>
                <a:lnTo>
                  <a:pt x="0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2" name="object 2222"/>
          <p:cNvSpPr/>
          <p:nvPr/>
        </p:nvSpPr>
        <p:spPr>
          <a:xfrm>
            <a:off x="2664231" y="8596791"/>
            <a:ext cx="8547" cy="4686"/>
          </a:xfrm>
          <a:custGeom>
            <a:avLst/>
            <a:gdLst/>
            <a:ahLst/>
            <a:cxnLst/>
            <a:rect l="l" t="t" r="r" b="b"/>
            <a:pathLst>
              <a:path w="8547" h="4686">
                <a:moveTo>
                  <a:pt x="8547" y="4686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3" name="object 2223"/>
          <p:cNvSpPr/>
          <p:nvPr/>
        </p:nvSpPr>
        <p:spPr>
          <a:xfrm>
            <a:off x="2652515" y="944653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18300"/>
                </a:moveTo>
                <a:lnTo>
                  <a:pt x="0" y="25400"/>
                </a:lnTo>
                <a:lnTo>
                  <a:pt x="0" y="0"/>
                </a:ln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4" name="object 2224"/>
          <p:cNvSpPr/>
          <p:nvPr/>
        </p:nvSpPr>
        <p:spPr>
          <a:xfrm>
            <a:off x="2652515" y="9471935"/>
            <a:ext cx="22606" cy="0"/>
          </a:xfrm>
          <a:custGeom>
            <a:avLst/>
            <a:gdLst/>
            <a:ahLst/>
            <a:cxnLst/>
            <a:rect l="l" t="t" r="r" b="b"/>
            <a:pathLst>
              <a:path w="22606">
                <a:moveTo>
                  <a:pt x="0" y="0"/>
                </a:move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5" name="object 2225"/>
          <p:cNvSpPr/>
          <p:nvPr/>
        </p:nvSpPr>
        <p:spPr>
          <a:xfrm>
            <a:off x="2652515" y="9375922"/>
            <a:ext cx="0" cy="70612"/>
          </a:xfrm>
          <a:custGeom>
            <a:avLst/>
            <a:gdLst/>
            <a:ahLst/>
            <a:cxnLst/>
            <a:rect l="l" t="t" r="r" b="b"/>
            <a:pathLst>
              <a:path h="70611">
                <a:moveTo>
                  <a:pt x="0" y="7061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6" name="object 2226"/>
          <p:cNvSpPr/>
          <p:nvPr/>
        </p:nvSpPr>
        <p:spPr>
          <a:xfrm>
            <a:off x="2684269" y="9372067"/>
            <a:ext cx="228" cy="1587"/>
          </a:xfrm>
          <a:custGeom>
            <a:avLst/>
            <a:gdLst/>
            <a:ahLst/>
            <a:cxnLst/>
            <a:rect l="l" t="t" r="r" b="b"/>
            <a:pathLst>
              <a:path w="228" h="1587">
                <a:moveTo>
                  <a:pt x="0" y="1587"/>
                </a:moveTo>
                <a:lnTo>
                  <a:pt x="228" y="0"/>
                </a:lnTo>
                <a:lnTo>
                  <a:pt x="152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7" name="object 2227"/>
          <p:cNvSpPr/>
          <p:nvPr/>
        </p:nvSpPr>
        <p:spPr>
          <a:xfrm>
            <a:off x="2682982" y="9369573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  <a:lnTo>
                  <a:pt x="977" y="9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8" name="object 2228"/>
          <p:cNvSpPr/>
          <p:nvPr/>
        </p:nvSpPr>
        <p:spPr>
          <a:xfrm>
            <a:off x="2652445" y="9197576"/>
            <a:ext cx="29184" cy="17170"/>
          </a:xfrm>
          <a:custGeom>
            <a:avLst/>
            <a:gdLst/>
            <a:ahLst/>
            <a:cxnLst/>
            <a:rect l="l" t="t" r="r" b="b"/>
            <a:pathLst>
              <a:path w="29184" h="17170">
                <a:moveTo>
                  <a:pt x="26682" y="16941"/>
                </a:moveTo>
                <a:lnTo>
                  <a:pt x="29184" y="17170"/>
                </a:lnTo>
                <a:lnTo>
                  <a:pt x="26682" y="16941"/>
                </a:lnTo>
                <a:lnTo>
                  <a:pt x="0" y="16941"/>
                </a:lnTo>
                <a:lnTo>
                  <a:pt x="0" y="0"/>
                </a:lnTo>
                <a:lnTo>
                  <a:pt x="0" y="31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9" name="object 2229"/>
          <p:cNvSpPr/>
          <p:nvPr/>
        </p:nvSpPr>
        <p:spPr>
          <a:xfrm>
            <a:off x="2658105" y="9193571"/>
            <a:ext cx="0" cy="30099"/>
          </a:xfrm>
          <a:custGeom>
            <a:avLst/>
            <a:gdLst/>
            <a:ahLst/>
            <a:cxnLst/>
            <a:rect l="l" t="t" r="r" b="b"/>
            <a:pathLst>
              <a:path h="30099">
                <a:moveTo>
                  <a:pt x="0" y="0"/>
                </a:moveTo>
                <a:lnTo>
                  <a:pt x="0" y="30099"/>
                </a:lnTo>
              </a:path>
            </a:pathLst>
          </a:custGeom>
          <a:ln w="408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0" name="object 2230"/>
          <p:cNvSpPr/>
          <p:nvPr/>
        </p:nvSpPr>
        <p:spPr>
          <a:xfrm>
            <a:off x="2652439" y="9118432"/>
            <a:ext cx="27216" cy="75145"/>
          </a:xfrm>
          <a:custGeom>
            <a:avLst/>
            <a:gdLst/>
            <a:ahLst/>
            <a:cxnLst/>
            <a:rect l="l" t="t" r="r" b="b"/>
            <a:pathLst>
              <a:path w="27216" h="75145">
                <a:moveTo>
                  <a:pt x="0" y="75145"/>
                </a:moveTo>
                <a:lnTo>
                  <a:pt x="0" y="0"/>
                </a:lnTo>
                <a:lnTo>
                  <a:pt x="27216" y="0"/>
                </a:lnTo>
                <a:lnTo>
                  <a:pt x="269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1" name="object 2231"/>
          <p:cNvSpPr/>
          <p:nvPr/>
        </p:nvSpPr>
        <p:spPr>
          <a:xfrm>
            <a:off x="2689030" y="8896996"/>
            <a:ext cx="2565" cy="12026"/>
          </a:xfrm>
          <a:custGeom>
            <a:avLst/>
            <a:gdLst/>
            <a:ahLst/>
            <a:cxnLst/>
            <a:rect l="l" t="t" r="r" b="b"/>
            <a:pathLst>
              <a:path w="2565" h="12026">
                <a:moveTo>
                  <a:pt x="0" y="0"/>
                </a:moveTo>
                <a:lnTo>
                  <a:pt x="2565" y="1202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2" name="object 2232"/>
          <p:cNvSpPr/>
          <p:nvPr/>
        </p:nvSpPr>
        <p:spPr>
          <a:xfrm>
            <a:off x="2646775" y="8951732"/>
            <a:ext cx="25019" cy="7099"/>
          </a:xfrm>
          <a:custGeom>
            <a:avLst/>
            <a:gdLst/>
            <a:ahLst/>
            <a:cxnLst/>
            <a:rect l="l" t="t" r="r" b="b"/>
            <a:pathLst>
              <a:path w="25018" h="7099">
                <a:moveTo>
                  <a:pt x="25018" y="0"/>
                </a:moveTo>
                <a:lnTo>
                  <a:pt x="15798" y="5143"/>
                </a:lnTo>
                <a:lnTo>
                  <a:pt x="3848" y="7099"/>
                </a:lnTo>
                <a:lnTo>
                  <a:pt x="0" y="66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3" name="object 2233"/>
          <p:cNvSpPr/>
          <p:nvPr/>
        </p:nvSpPr>
        <p:spPr>
          <a:xfrm>
            <a:off x="2650627" y="8959215"/>
            <a:ext cx="22301" cy="6731"/>
          </a:xfrm>
          <a:custGeom>
            <a:avLst/>
            <a:gdLst/>
            <a:ahLst/>
            <a:cxnLst/>
            <a:rect l="l" t="t" r="r" b="b"/>
            <a:pathLst>
              <a:path w="22301" h="6730">
                <a:moveTo>
                  <a:pt x="0" y="6730"/>
                </a:moveTo>
                <a:lnTo>
                  <a:pt x="10502" y="5448"/>
                </a:lnTo>
                <a:lnTo>
                  <a:pt x="22301" y="0"/>
                </a:lnTo>
                <a:lnTo>
                  <a:pt x="16256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4" name="object 2234"/>
          <p:cNvSpPr/>
          <p:nvPr/>
        </p:nvSpPr>
        <p:spPr>
          <a:xfrm>
            <a:off x="2646770" y="8700739"/>
            <a:ext cx="7632" cy="609"/>
          </a:xfrm>
          <a:custGeom>
            <a:avLst/>
            <a:gdLst/>
            <a:ahLst/>
            <a:cxnLst/>
            <a:rect l="l" t="t" r="r" b="b"/>
            <a:pathLst>
              <a:path w="7632" h="609">
                <a:moveTo>
                  <a:pt x="0" y="152"/>
                </a:moveTo>
                <a:lnTo>
                  <a:pt x="3860" y="609"/>
                </a:lnTo>
                <a:lnTo>
                  <a:pt x="763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5" name="object 2235"/>
          <p:cNvSpPr/>
          <p:nvPr/>
        </p:nvSpPr>
        <p:spPr>
          <a:xfrm>
            <a:off x="2650627" y="8696356"/>
            <a:ext cx="17310" cy="4991"/>
          </a:xfrm>
          <a:custGeom>
            <a:avLst/>
            <a:gdLst/>
            <a:ahLst/>
            <a:cxnLst/>
            <a:rect l="l" t="t" r="r" b="b"/>
            <a:pathLst>
              <a:path w="17310" h="4991">
                <a:moveTo>
                  <a:pt x="0" y="4991"/>
                </a:moveTo>
                <a:lnTo>
                  <a:pt x="11874" y="3022"/>
                </a:lnTo>
                <a:lnTo>
                  <a:pt x="17310" y="0"/>
                </a:lnTo>
                <a:lnTo>
                  <a:pt x="14211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6" name="object 2236"/>
          <p:cNvSpPr/>
          <p:nvPr/>
        </p:nvSpPr>
        <p:spPr>
          <a:xfrm>
            <a:off x="2650627" y="8601704"/>
            <a:ext cx="13614" cy="3022"/>
          </a:xfrm>
          <a:custGeom>
            <a:avLst/>
            <a:gdLst/>
            <a:ahLst/>
            <a:cxnLst/>
            <a:rect l="l" t="t" r="r" b="b"/>
            <a:pathLst>
              <a:path w="13614" h="3022">
                <a:moveTo>
                  <a:pt x="0" y="0"/>
                </a:moveTo>
                <a:lnTo>
                  <a:pt x="9982" y="1358"/>
                </a:lnTo>
                <a:lnTo>
                  <a:pt x="13614" y="3022"/>
                </a:lnTo>
                <a:lnTo>
                  <a:pt x="10350" y="151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7" name="object 2237"/>
          <p:cNvSpPr/>
          <p:nvPr/>
        </p:nvSpPr>
        <p:spPr>
          <a:xfrm>
            <a:off x="2648661" y="8594599"/>
            <a:ext cx="838" cy="76"/>
          </a:xfrm>
          <a:custGeom>
            <a:avLst/>
            <a:gdLst/>
            <a:ahLst/>
            <a:cxnLst/>
            <a:rect l="l" t="t" r="r" b="b"/>
            <a:pathLst>
              <a:path w="838" h="76">
                <a:moveTo>
                  <a:pt x="0" y="76"/>
                </a:moveTo>
                <a:lnTo>
                  <a:pt x="83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8" name="object 2238"/>
          <p:cNvSpPr/>
          <p:nvPr/>
        </p:nvSpPr>
        <p:spPr>
          <a:xfrm>
            <a:off x="2660606" y="8860490"/>
            <a:ext cx="1587" cy="749"/>
          </a:xfrm>
          <a:custGeom>
            <a:avLst/>
            <a:gdLst/>
            <a:ahLst/>
            <a:cxnLst/>
            <a:rect l="l" t="t" r="r" b="b"/>
            <a:pathLst>
              <a:path w="1587" h="749">
                <a:moveTo>
                  <a:pt x="1587" y="74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9" name="object 2239"/>
          <p:cNvSpPr/>
          <p:nvPr/>
        </p:nvSpPr>
        <p:spPr>
          <a:xfrm>
            <a:off x="2658339" y="8707163"/>
            <a:ext cx="2717" cy="304"/>
          </a:xfrm>
          <a:custGeom>
            <a:avLst/>
            <a:gdLst/>
            <a:ahLst/>
            <a:cxnLst/>
            <a:rect l="l" t="t" r="r" b="b"/>
            <a:pathLst>
              <a:path w="2717" h="304">
                <a:moveTo>
                  <a:pt x="0" y="304"/>
                </a:moveTo>
                <a:lnTo>
                  <a:pt x="271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0" name="object 2240"/>
          <p:cNvSpPr/>
          <p:nvPr/>
        </p:nvSpPr>
        <p:spPr>
          <a:xfrm>
            <a:off x="2672929" y="9471935"/>
            <a:ext cx="8699" cy="304"/>
          </a:xfrm>
          <a:custGeom>
            <a:avLst/>
            <a:gdLst/>
            <a:ahLst/>
            <a:cxnLst/>
            <a:rect l="l" t="t" r="r" b="b"/>
            <a:pathLst>
              <a:path w="8699" h="304">
                <a:moveTo>
                  <a:pt x="0" y="0"/>
                </a:moveTo>
                <a:lnTo>
                  <a:pt x="6273" y="0"/>
                </a:lnTo>
                <a:lnTo>
                  <a:pt x="8699" y="304"/>
                </a:lnTo>
                <a:lnTo>
                  <a:pt x="7861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1" name="object 2241"/>
          <p:cNvSpPr/>
          <p:nvPr/>
        </p:nvSpPr>
        <p:spPr>
          <a:xfrm>
            <a:off x="2664235" y="9221321"/>
            <a:ext cx="17386" cy="304"/>
          </a:xfrm>
          <a:custGeom>
            <a:avLst/>
            <a:gdLst/>
            <a:ahLst/>
            <a:cxnLst/>
            <a:rect l="l" t="t" r="r" b="b"/>
            <a:pathLst>
              <a:path w="17386" h="304">
                <a:moveTo>
                  <a:pt x="0" y="304"/>
                </a:moveTo>
                <a:lnTo>
                  <a:pt x="14897" y="304"/>
                </a:lnTo>
                <a:lnTo>
                  <a:pt x="17386" y="0"/>
                </a:lnTo>
                <a:lnTo>
                  <a:pt x="15417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2" name="object 2242"/>
          <p:cNvSpPr/>
          <p:nvPr/>
        </p:nvSpPr>
        <p:spPr>
          <a:xfrm>
            <a:off x="2667939" y="8678894"/>
            <a:ext cx="15341" cy="17462"/>
          </a:xfrm>
          <a:custGeom>
            <a:avLst/>
            <a:gdLst/>
            <a:ahLst/>
            <a:cxnLst/>
            <a:rect l="l" t="t" r="r" b="b"/>
            <a:pathLst>
              <a:path w="15341" h="17462">
                <a:moveTo>
                  <a:pt x="0" y="17462"/>
                </a:moveTo>
                <a:lnTo>
                  <a:pt x="3848" y="15341"/>
                </a:lnTo>
                <a:lnTo>
                  <a:pt x="12852" y="5435"/>
                </a:lnTo>
                <a:lnTo>
                  <a:pt x="15341" y="0"/>
                </a:lnTo>
                <a:lnTo>
                  <a:pt x="15189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3" name="object 2243"/>
          <p:cNvSpPr/>
          <p:nvPr/>
        </p:nvSpPr>
        <p:spPr>
          <a:xfrm>
            <a:off x="2683285" y="8630659"/>
            <a:ext cx="8242" cy="48234"/>
          </a:xfrm>
          <a:custGeom>
            <a:avLst/>
            <a:gdLst/>
            <a:ahLst/>
            <a:cxnLst/>
            <a:rect l="l" t="t" r="r" b="b"/>
            <a:pathLst>
              <a:path w="8242" h="48234">
                <a:moveTo>
                  <a:pt x="3098" y="41655"/>
                </a:moveTo>
                <a:lnTo>
                  <a:pt x="0" y="48234"/>
                </a:lnTo>
                <a:lnTo>
                  <a:pt x="5968" y="35610"/>
                </a:lnTo>
                <a:lnTo>
                  <a:pt x="8242" y="20866"/>
                </a:lnTo>
                <a:lnTo>
                  <a:pt x="38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4" name="object 2244"/>
          <p:cNvSpPr/>
          <p:nvPr/>
        </p:nvSpPr>
        <p:spPr>
          <a:xfrm>
            <a:off x="2670812" y="8600420"/>
            <a:ext cx="17157" cy="14820"/>
          </a:xfrm>
          <a:custGeom>
            <a:avLst/>
            <a:gdLst/>
            <a:ahLst/>
            <a:cxnLst/>
            <a:rect l="l" t="t" r="r" b="b"/>
            <a:pathLst>
              <a:path w="17157" h="14820">
                <a:moveTo>
                  <a:pt x="0" y="0"/>
                </a:moveTo>
                <a:lnTo>
                  <a:pt x="6426" y="3403"/>
                </a:lnTo>
                <a:lnTo>
                  <a:pt x="17157" y="148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5" name="object 2245"/>
          <p:cNvSpPr/>
          <p:nvPr/>
        </p:nvSpPr>
        <p:spPr>
          <a:xfrm>
            <a:off x="2679200" y="9478363"/>
            <a:ext cx="3708" cy="762"/>
          </a:xfrm>
          <a:custGeom>
            <a:avLst/>
            <a:gdLst/>
            <a:ahLst/>
            <a:cxnLst/>
            <a:rect l="l" t="t" r="r" b="b"/>
            <a:pathLst>
              <a:path w="3708" h="761">
                <a:moveTo>
                  <a:pt x="3479" y="76"/>
                </a:moveTo>
                <a:lnTo>
                  <a:pt x="3708" y="0"/>
                </a:lnTo>
                <a:lnTo>
                  <a:pt x="2730" y="380"/>
                </a:lnTo>
                <a:lnTo>
                  <a:pt x="0" y="761"/>
                </a:lnTo>
                <a:lnTo>
                  <a:pt x="1892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6" name="object 2246"/>
          <p:cNvSpPr/>
          <p:nvPr/>
        </p:nvSpPr>
        <p:spPr>
          <a:xfrm>
            <a:off x="2681624" y="9472237"/>
            <a:ext cx="2870" cy="6121"/>
          </a:xfrm>
          <a:custGeom>
            <a:avLst/>
            <a:gdLst/>
            <a:ahLst/>
            <a:cxnLst/>
            <a:rect l="l" t="t" r="r" b="b"/>
            <a:pathLst>
              <a:path w="2870" h="6121">
                <a:moveTo>
                  <a:pt x="0" y="0"/>
                </a:moveTo>
                <a:lnTo>
                  <a:pt x="1435" y="533"/>
                </a:lnTo>
                <a:lnTo>
                  <a:pt x="2120" y="1130"/>
                </a:lnTo>
                <a:lnTo>
                  <a:pt x="2565" y="1892"/>
                </a:lnTo>
                <a:lnTo>
                  <a:pt x="2870" y="3251"/>
                </a:lnTo>
                <a:lnTo>
                  <a:pt x="2641" y="4610"/>
                </a:lnTo>
                <a:lnTo>
                  <a:pt x="2197" y="5372"/>
                </a:lnTo>
                <a:lnTo>
                  <a:pt x="1282" y="6121"/>
                </a:lnTo>
                <a:lnTo>
                  <a:pt x="1663" y="574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7" name="object 2247"/>
          <p:cNvSpPr/>
          <p:nvPr/>
        </p:nvSpPr>
        <p:spPr>
          <a:xfrm>
            <a:off x="2679202" y="9368741"/>
            <a:ext cx="1892" cy="228"/>
          </a:xfrm>
          <a:custGeom>
            <a:avLst/>
            <a:gdLst/>
            <a:ahLst/>
            <a:cxnLst/>
            <a:rect l="l" t="t" r="r" b="b"/>
            <a:pathLst>
              <a:path w="1892" h="228">
                <a:moveTo>
                  <a:pt x="189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8" name="object 2248"/>
          <p:cNvSpPr/>
          <p:nvPr/>
        </p:nvSpPr>
        <p:spPr>
          <a:xfrm>
            <a:off x="2681624" y="9221095"/>
            <a:ext cx="609" cy="228"/>
          </a:xfrm>
          <a:custGeom>
            <a:avLst/>
            <a:gdLst/>
            <a:ahLst/>
            <a:cxnLst/>
            <a:rect l="l" t="t" r="r" b="b"/>
            <a:pathLst>
              <a:path w="609" h="228">
                <a:moveTo>
                  <a:pt x="0" y="228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9" name="object 2249"/>
          <p:cNvSpPr/>
          <p:nvPr/>
        </p:nvSpPr>
        <p:spPr>
          <a:xfrm>
            <a:off x="2679656" y="9118126"/>
            <a:ext cx="1968" cy="304"/>
          </a:xfrm>
          <a:custGeom>
            <a:avLst/>
            <a:gdLst/>
            <a:ahLst/>
            <a:cxnLst/>
            <a:rect l="l" t="t" r="r" b="b"/>
            <a:pathLst>
              <a:path w="1968" h="304">
                <a:moveTo>
                  <a:pt x="0" y="304"/>
                </a:moveTo>
                <a:lnTo>
                  <a:pt x="1968" y="0"/>
                </a:lnTo>
                <a:lnTo>
                  <a:pt x="173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0" name="object 2250"/>
          <p:cNvSpPr/>
          <p:nvPr/>
        </p:nvSpPr>
        <p:spPr>
          <a:xfrm>
            <a:off x="2672929" y="8958088"/>
            <a:ext cx="2501" cy="1130"/>
          </a:xfrm>
          <a:custGeom>
            <a:avLst/>
            <a:gdLst/>
            <a:ahLst/>
            <a:cxnLst/>
            <a:rect l="l" t="t" r="r" b="b"/>
            <a:pathLst>
              <a:path w="2501" h="1130">
                <a:moveTo>
                  <a:pt x="0" y="1130"/>
                </a:moveTo>
                <a:lnTo>
                  <a:pt x="2501" y="0"/>
                </a:lnTo>
                <a:lnTo>
                  <a:pt x="685" y="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1" name="object 2251"/>
          <p:cNvSpPr/>
          <p:nvPr/>
        </p:nvSpPr>
        <p:spPr>
          <a:xfrm>
            <a:off x="2675425" y="8940619"/>
            <a:ext cx="14516" cy="17462"/>
          </a:xfrm>
          <a:custGeom>
            <a:avLst/>
            <a:gdLst/>
            <a:ahLst/>
            <a:cxnLst/>
            <a:rect l="l" t="t" r="r" b="b"/>
            <a:pathLst>
              <a:path w="14516" h="17462">
                <a:moveTo>
                  <a:pt x="0" y="17462"/>
                </a:moveTo>
                <a:lnTo>
                  <a:pt x="10807" y="7112"/>
                </a:lnTo>
                <a:lnTo>
                  <a:pt x="14516" y="0"/>
                </a:lnTo>
                <a:lnTo>
                  <a:pt x="11861" y="51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2" name="object 2252"/>
          <p:cNvSpPr/>
          <p:nvPr/>
        </p:nvSpPr>
        <p:spPr>
          <a:xfrm>
            <a:off x="2673614" y="8868340"/>
            <a:ext cx="2565" cy="2501"/>
          </a:xfrm>
          <a:custGeom>
            <a:avLst/>
            <a:gdLst/>
            <a:ahLst/>
            <a:cxnLst/>
            <a:rect l="l" t="t" r="r" b="b"/>
            <a:pathLst>
              <a:path w="2565" h="2501">
                <a:moveTo>
                  <a:pt x="2565" y="250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3" name="object 2253"/>
          <p:cNvSpPr/>
          <p:nvPr/>
        </p:nvSpPr>
        <p:spPr>
          <a:xfrm>
            <a:off x="2689940" y="8930116"/>
            <a:ext cx="5448" cy="10502"/>
          </a:xfrm>
          <a:custGeom>
            <a:avLst/>
            <a:gdLst/>
            <a:ahLst/>
            <a:cxnLst/>
            <a:rect l="l" t="t" r="r" b="b"/>
            <a:pathLst>
              <a:path w="5448" h="10502">
                <a:moveTo>
                  <a:pt x="0" y="10502"/>
                </a:moveTo>
                <a:lnTo>
                  <a:pt x="54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4" name="object 2254"/>
          <p:cNvSpPr/>
          <p:nvPr/>
        </p:nvSpPr>
        <p:spPr>
          <a:xfrm>
            <a:off x="2677990" y="8862075"/>
            <a:ext cx="9982" cy="10655"/>
          </a:xfrm>
          <a:custGeom>
            <a:avLst/>
            <a:gdLst/>
            <a:ahLst/>
            <a:cxnLst/>
            <a:rect l="l" t="t" r="r" b="b"/>
            <a:pathLst>
              <a:path w="9982" h="10655">
                <a:moveTo>
                  <a:pt x="9982" y="10655"/>
                </a:moveTo>
                <a:lnTo>
                  <a:pt x="0" y="0"/>
                </a:lnTo>
                <a:lnTo>
                  <a:pt x="2794" y="30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5" name="object 2255"/>
          <p:cNvSpPr/>
          <p:nvPr/>
        </p:nvSpPr>
        <p:spPr>
          <a:xfrm>
            <a:off x="2672925" y="8858971"/>
            <a:ext cx="5067" cy="3098"/>
          </a:xfrm>
          <a:custGeom>
            <a:avLst/>
            <a:gdLst/>
            <a:ahLst/>
            <a:cxnLst/>
            <a:rect l="l" t="t" r="r" b="b"/>
            <a:pathLst>
              <a:path w="5067" h="3098">
                <a:moveTo>
                  <a:pt x="5067" y="3098"/>
                </a:moveTo>
                <a:lnTo>
                  <a:pt x="4318" y="2349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6" name="object 2256"/>
          <p:cNvSpPr/>
          <p:nvPr/>
        </p:nvSpPr>
        <p:spPr>
          <a:xfrm>
            <a:off x="2674138" y="8859653"/>
            <a:ext cx="3098" cy="1663"/>
          </a:xfrm>
          <a:custGeom>
            <a:avLst/>
            <a:gdLst/>
            <a:ahLst/>
            <a:cxnLst/>
            <a:rect l="l" t="t" r="r" b="b"/>
            <a:pathLst>
              <a:path w="3098" h="1663">
                <a:moveTo>
                  <a:pt x="0" y="0"/>
                </a:moveTo>
                <a:lnTo>
                  <a:pt x="3098" y="16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7" name="object 2257"/>
          <p:cNvSpPr/>
          <p:nvPr/>
        </p:nvSpPr>
        <p:spPr>
          <a:xfrm>
            <a:off x="2675417" y="8696355"/>
            <a:ext cx="4394" cy="4241"/>
          </a:xfrm>
          <a:custGeom>
            <a:avLst/>
            <a:gdLst/>
            <a:ahLst/>
            <a:cxnLst/>
            <a:rect l="l" t="t" r="r" b="b"/>
            <a:pathLst>
              <a:path w="4394" h="4241">
                <a:moveTo>
                  <a:pt x="838" y="3403"/>
                </a:moveTo>
                <a:lnTo>
                  <a:pt x="4394" y="0"/>
                </a:lnTo>
                <a:lnTo>
                  <a:pt x="0" y="424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8" name="object 2258"/>
          <p:cNvSpPr/>
          <p:nvPr/>
        </p:nvSpPr>
        <p:spPr>
          <a:xfrm>
            <a:off x="2679807" y="8682374"/>
            <a:ext cx="10502" cy="13982"/>
          </a:xfrm>
          <a:custGeom>
            <a:avLst/>
            <a:gdLst/>
            <a:ahLst/>
            <a:cxnLst/>
            <a:rect l="l" t="t" r="r" b="b"/>
            <a:pathLst>
              <a:path w="10502" h="13982">
                <a:moveTo>
                  <a:pt x="0" y="13982"/>
                </a:moveTo>
                <a:lnTo>
                  <a:pt x="6426" y="7861"/>
                </a:lnTo>
                <a:lnTo>
                  <a:pt x="10502" y="0"/>
                </a:lnTo>
                <a:lnTo>
                  <a:pt x="7785" y="52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9" name="object 2259"/>
          <p:cNvSpPr/>
          <p:nvPr/>
        </p:nvSpPr>
        <p:spPr>
          <a:xfrm>
            <a:off x="2674067" y="8611377"/>
            <a:ext cx="4076" cy="3784"/>
          </a:xfrm>
          <a:custGeom>
            <a:avLst/>
            <a:gdLst/>
            <a:ahLst/>
            <a:cxnLst/>
            <a:rect l="l" t="t" r="r" b="b"/>
            <a:pathLst>
              <a:path w="4076" h="3784">
                <a:moveTo>
                  <a:pt x="4076" y="378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0" name="object 2260"/>
          <p:cNvSpPr/>
          <p:nvPr/>
        </p:nvSpPr>
        <p:spPr>
          <a:xfrm>
            <a:off x="2682529" y="9477753"/>
            <a:ext cx="1054" cy="762"/>
          </a:xfrm>
          <a:custGeom>
            <a:avLst/>
            <a:gdLst/>
            <a:ahLst/>
            <a:cxnLst/>
            <a:rect l="l" t="t" r="r" b="b"/>
            <a:pathLst>
              <a:path w="1054" h="761">
                <a:moveTo>
                  <a:pt x="0" y="761"/>
                </a:moveTo>
                <a:lnTo>
                  <a:pt x="105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1" name="object 2261"/>
          <p:cNvSpPr/>
          <p:nvPr/>
        </p:nvSpPr>
        <p:spPr>
          <a:xfrm>
            <a:off x="2684420" y="9475487"/>
            <a:ext cx="76" cy="381"/>
          </a:xfrm>
          <a:custGeom>
            <a:avLst/>
            <a:gdLst/>
            <a:ahLst/>
            <a:cxnLst/>
            <a:rect l="l" t="t" r="r" b="b"/>
            <a:pathLst>
              <a:path w="76" h="380">
                <a:moveTo>
                  <a:pt x="0" y="380"/>
                </a:moveTo>
                <a:lnTo>
                  <a:pt x="7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2" name="object 2262"/>
          <p:cNvSpPr/>
          <p:nvPr/>
        </p:nvSpPr>
        <p:spPr>
          <a:xfrm>
            <a:off x="2684191" y="9474132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228" y="97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3" name="object 2263"/>
          <p:cNvSpPr/>
          <p:nvPr/>
        </p:nvSpPr>
        <p:spPr>
          <a:xfrm>
            <a:off x="2681930" y="9472312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38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4" name="object 2264"/>
          <p:cNvSpPr/>
          <p:nvPr/>
        </p:nvSpPr>
        <p:spPr>
          <a:xfrm>
            <a:off x="2681773" y="9472237"/>
            <a:ext cx="901" cy="381"/>
          </a:xfrm>
          <a:custGeom>
            <a:avLst/>
            <a:gdLst/>
            <a:ahLst/>
            <a:cxnLst/>
            <a:rect l="l" t="t" r="r" b="b"/>
            <a:pathLst>
              <a:path w="901" h="380">
                <a:moveTo>
                  <a:pt x="0" y="0"/>
                </a:moveTo>
                <a:lnTo>
                  <a:pt x="901" y="38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5" name="object 2265"/>
          <p:cNvSpPr/>
          <p:nvPr/>
        </p:nvSpPr>
        <p:spPr>
          <a:xfrm>
            <a:off x="2684118" y="9370706"/>
            <a:ext cx="381" cy="1358"/>
          </a:xfrm>
          <a:custGeom>
            <a:avLst/>
            <a:gdLst/>
            <a:ahLst/>
            <a:cxnLst/>
            <a:rect l="l" t="t" r="r" b="b"/>
            <a:pathLst>
              <a:path w="381" h="1358">
                <a:moveTo>
                  <a:pt x="0" y="0"/>
                </a:moveTo>
                <a:lnTo>
                  <a:pt x="381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6" name="object 2266"/>
          <p:cNvSpPr/>
          <p:nvPr/>
        </p:nvSpPr>
        <p:spPr>
          <a:xfrm>
            <a:off x="2682982" y="9369573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0" y="0"/>
                </a:moveTo>
                <a:lnTo>
                  <a:pt x="304" y="22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7" name="object 2267"/>
          <p:cNvSpPr/>
          <p:nvPr/>
        </p:nvSpPr>
        <p:spPr>
          <a:xfrm>
            <a:off x="2682910" y="9218066"/>
            <a:ext cx="1587" cy="2806"/>
          </a:xfrm>
          <a:custGeom>
            <a:avLst/>
            <a:gdLst/>
            <a:ahLst/>
            <a:cxnLst/>
            <a:rect l="l" t="t" r="r" b="b"/>
            <a:pathLst>
              <a:path w="1587" h="2806">
                <a:moveTo>
                  <a:pt x="1435" y="838"/>
                </a:moveTo>
                <a:lnTo>
                  <a:pt x="1587" y="0"/>
                </a:lnTo>
                <a:lnTo>
                  <a:pt x="1282" y="1295"/>
                </a:lnTo>
                <a:lnTo>
                  <a:pt x="825" y="2044"/>
                </a:lnTo>
                <a:lnTo>
                  <a:pt x="0" y="2806"/>
                </a:lnTo>
                <a:lnTo>
                  <a:pt x="457" y="24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8" name="object 2268"/>
          <p:cNvSpPr/>
          <p:nvPr/>
        </p:nvSpPr>
        <p:spPr>
          <a:xfrm>
            <a:off x="2681930" y="9220868"/>
            <a:ext cx="977" cy="381"/>
          </a:xfrm>
          <a:custGeom>
            <a:avLst/>
            <a:gdLst/>
            <a:ahLst/>
            <a:cxnLst/>
            <a:rect l="l" t="t" r="r" b="b"/>
            <a:pathLst>
              <a:path w="977" h="380">
                <a:moveTo>
                  <a:pt x="977" y="0"/>
                </a:moveTo>
                <a:lnTo>
                  <a:pt x="0" y="38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9" name="object 2269"/>
          <p:cNvSpPr/>
          <p:nvPr/>
        </p:nvSpPr>
        <p:spPr>
          <a:xfrm>
            <a:off x="2681770" y="9214742"/>
            <a:ext cx="2654" cy="3556"/>
          </a:xfrm>
          <a:custGeom>
            <a:avLst/>
            <a:gdLst/>
            <a:ahLst/>
            <a:cxnLst/>
            <a:rect l="l" t="t" r="r" b="b"/>
            <a:pathLst>
              <a:path w="2654" h="3555">
                <a:moveTo>
                  <a:pt x="457" y="228"/>
                </a:moveTo>
                <a:lnTo>
                  <a:pt x="0" y="0"/>
                </a:lnTo>
                <a:lnTo>
                  <a:pt x="1206" y="533"/>
                </a:lnTo>
                <a:lnTo>
                  <a:pt x="1968" y="1143"/>
                </a:lnTo>
                <a:lnTo>
                  <a:pt x="2425" y="1892"/>
                </a:lnTo>
                <a:lnTo>
                  <a:pt x="2654" y="355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0" name="object 2270"/>
          <p:cNvSpPr/>
          <p:nvPr/>
        </p:nvSpPr>
        <p:spPr>
          <a:xfrm>
            <a:off x="2683433" y="9215652"/>
            <a:ext cx="304" cy="228"/>
          </a:xfrm>
          <a:custGeom>
            <a:avLst/>
            <a:gdLst/>
            <a:ahLst/>
            <a:cxnLst/>
            <a:rect l="l" t="t" r="r" b="b"/>
            <a:pathLst>
              <a:path w="304" h="228">
                <a:moveTo>
                  <a:pt x="304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1" name="object 2271"/>
          <p:cNvSpPr/>
          <p:nvPr/>
        </p:nvSpPr>
        <p:spPr>
          <a:xfrm>
            <a:off x="2681621" y="9214745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2" name="object 2272"/>
          <p:cNvSpPr/>
          <p:nvPr/>
        </p:nvSpPr>
        <p:spPr>
          <a:xfrm>
            <a:off x="2684194" y="9216635"/>
            <a:ext cx="228" cy="977"/>
          </a:xfrm>
          <a:custGeom>
            <a:avLst/>
            <a:gdLst/>
            <a:ahLst/>
            <a:cxnLst/>
            <a:rect l="l" t="t" r="r" b="b"/>
            <a:pathLst>
              <a:path w="228" h="977">
                <a:moveTo>
                  <a:pt x="0" y="0"/>
                </a:moveTo>
                <a:lnTo>
                  <a:pt x="228" y="97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3" name="object 2273"/>
          <p:cNvSpPr/>
          <p:nvPr/>
        </p:nvSpPr>
        <p:spPr>
          <a:xfrm>
            <a:off x="2684118" y="9219357"/>
            <a:ext cx="76" cy="152"/>
          </a:xfrm>
          <a:custGeom>
            <a:avLst/>
            <a:gdLst/>
            <a:ahLst/>
            <a:cxnLst/>
            <a:rect l="l" t="t" r="r" b="b"/>
            <a:pathLst>
              <a:path w="76" h="152">
                <a:moveTo>
                  <a:pt x="76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4" name="object 2274"/>
          <p:cNvSpPr/>
          <p:nvPr/>
        </p:nvSpPr>
        <p:spPr>
          <a:xfrm>
            <a:off x="2683814" y="9115637"/>
            <a:ext cx="533" cy="1282"/>
          </a:xfrm>
          <a:custGeom>
            <a:avLst/>
            <a:gdLst/>
            <a:ahLst/>
            <a:cxnLst/>
            <a:rect l="l" t="t" r="r" b="b"/>
            <a:pathLst>
              <a:path w="533" h="1282">
                <a:moveTo>
                  <a:pt x="152" y="977"/>
                </a:moveTo>
                <a:lnTo>
                  <a:pt x="0" y="1282"/>
                </a:lnTo>
                <a:lnTo>
                  <a:pt x="53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5" name="object 2275"/>
          <p:cNvSpPr/>
          <p:nvPr/>
        </p:nvSpPr>
        <p:spPr>
          <a:xfrm>
            <a:off x="2682149" y="9116924"/>
            <a:ext cx="1663" cy="1054"/>
          </a:xfrm>
          <a:custGeom>
            <a:avLst/>
            <a:gdLst/>
            <a:ahLst/>
            <a:cxnLst/>
            <a:rect l="l" t="t" r="r" b="b"/>
            <a:pathLst>
              <a:path w="1663" h="1054">
                <a:moveTo>
                  <a:pt x="304" y="901"/>
                </a:moveTo>
                <a:lnTo>
                  <a:pt x="0" y="1054"/>
                </a:lnTo>
                <a:lnTo>
                  <a:pt x="1054" y="596"/>
                </a:lnTo>
                <a:lnTo>
                  <a:pt x="1663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6" name="object 2276"/>
          <p:cNvSpPr/>
          <p:nvPr/>
        </p:nvSpPr>
        <p:spPr>
          <a:xfrm>
            <a:off x="2684269" y="9114726"/>
            <a:ext cx="228" cy="1435"/>
          </a:xfrm>
          <a:custGeom>
            <a:avLst/>
            <a:gdLst/>
            <a:ahLst/>
            <a:cxnLst/>
            <a:rect l="l" t="t" r="r" b="b"/>
            <a:pathLst>
              <a:path w="228" h="1435">
                <a:moveTo>
                  <a:pt x="0" y="1435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7" name="object 2277"/>
          <p:cNvSpPr/>
          <p:nvPr/>
        </p:nvSpPr>
        <p:spPr>
          <a:xfrm>
            <a:off x="2681625" y="9117675"/>
            <a:ext cx="1282" cy="457"/>
          </a:xfrm>
          <a:custGeom>
            <a:avLst/>
            <a:gdLst/>
            <a:ahLst/>
            <a:cxnLst/>
            <a:rect l="l" t="t" r="r" b="b"/>
            <a:pathLst>
              <a:path w="1282" h="457">
                <a:moveTo>
                  <a:pt x="1282" y="0"/>
                </a:moveTo>
                <a:lnTo>
                  <a:pt x="0" y="45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8" name="object 2278"/>
          <p:cNvSpPr/>
          <p:nvPr/>
        </p:nvSpPr>
        <p:spPr>
          <a:xfrm>
            <a:off x="2684193" y="9113436"/>
            <a:ext cx="304" cy="1447"/>
          </a:xfrm>
          <a:custGeom>
            <a:avLst/>
            <a:gdLst/>
            <a:ahLst/>
            <a:cxnLst/>
            <a:rect l="l" t="t" r="r" b="b"/>
            <a:pathLst>
              <a:path w="304" h="1447">
                <a:moveTo>
                  <a:pt x="152" y="762"/>
                </a:moveTo>
                <a:lnTo>
                  <a:pt x="0" y="0"/>
                </a:lnTo>
                <a:lnTo>
                  <a:pt x="304" y="14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9" name="object 2279"/>
          <p:cNvSpPr/>
          <p:nvPr/>
        </p:nvSpPr>
        <p:spPr>
          <a:xfrm>
            <a:off x="2682982" y="9112081"/>
            <a:ext cx="1206" cy="1358"/>
          </a:xfrm>
          <a:custGeom>
            <a:avLst/>
            <a:gdLst/>
            <a:ahLst/>
            <a:cxnLst/>
            <a:rect l="l" t="t" r="r" b="b"/>
            <a:pathLst>
              <a:path w="1206" h="1358">
                <a:moveTo>
                  <a:pt x="0" y="0"/>
                </a:moveTo>
                <a:lnTo>
                  <a:pt x="749" y="609"/>
                </a:lnTo>
                <a:lnTo>
                  <a:pt x="1206" y="135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0" name="object 2280"/>
          <p:cNvSpPr/>
          <p:nvPr/>
        </p:nvSpPr>
        <p:spPr>
          <a:xfrm>
            <a:off x="2684571" y="8948779"/>
            <a:ext cx="609" cy="533"/>
          </a:xfrm>
          <a:custGeom>
            <a:avLst/>
            <a:gdLst/>
            <a:ahLst/>
            <a:cxnLst/>
            <a:rect l="l" t="t" r="r" b="b"/>
            <a:pathLst>
              <a:path w="609" h="533">
                <a:moveTo>
                  <a:pt x="0" y="533"/>
                </a:moveTo>
                <a:lnTo>
                  <a:pt x="609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1" name="object 2281"/>
          <p:cNvSpPr/>
          <p:nvPr/>
        </p:nvSpPr>
        <p:spPr>
          <a:xfrm>
            <a:off x="2682156" y="8879537"/>
            <a:ext cx="4457" cy="7632"/>
          </a:xfrm>
          <a:custGeom>
            <a:avLst/>
            <a:gdLst/>
            <a:ahLst/>
            <a:cxnLst/>
            <a:rect l="l" t="t" r="r" b="b"/>
            <a:pathLst>
              <a:path w="4457" h="7632">
                <a:moveTo>
                  <a:pt x="4457" y="763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2" name="object 2282"/>
          <p:cNvSpPr/>
          <p:nvPr/>
        </p:nvSpPr>
        <p:spPr>
          <a:xfrm>
            <a:off x="2689788" y="8661431"/>
            <a:ext cx="228" cy="1358"/>
          </a:xfrm>
          <a:custGeom>
            <a:avLst/>
            <a:gdLst/>
            <a:ahLst/>
            <a:cxnLst/>
            <a:rect l="l" t="t" r="r" b="b"/>
            <a:pathLst>
              <a:path w="228" h="1358">
                <a:moveTo>
                  <a:pt x="0" y="1358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3" name="object 2283"/>
          <p:cNvSpPr/>
          <p:nvPr/>
        </p:nvSpPr>
        <p:spPr>
          <a:xfrm>
            <a:off x="2688657" y="8637766"/>
            <a:ext cx="1282" cy="6273"/>
          </a:xfrm>
          <a:custGeom>
            <a:avLst/>
            <a:gdLst/>
            <a:ahLst/>
            <a:cxnLst/>
            <a:rect l="l" t="t" r="r" b="b"/>
            <a:pathLst>
              <a:path w="1282" h="6273">
                <a:moveTo>
                  <a:pt x="1282" y="627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4" name="object 2284"/>
          <p:cNvSpPr/>
          <p:nvPr/>
        </p:nvSpPr>
        <p:spPr>
          <a:xfrm>
            <a:off x="2684793" y="8626570"/>
            <a:ext cx="457" cy="838"/>
          </a:xfrm>
          <a:custGeom>
            <a:avLst/>
            <a:gdLst/>
            <a:ahLst/>
            <a:cxnLst/>
            <a:rect l="l" t="t" r="r" b="b"/>
            <a:pathLst>
              <a:path w="457" h="838">
                <a:moveTo>
                  <a:pt x="457" y="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5" name="object 2285"/>
          <p:cNvSpPr/>
          <p:nvPr/>
        </p:nvSpPr>
        <p:spPr>
          <a:xfrm>
            <a:off x="2697802" y="8902216"/>
            <a:ext cx="457" cy="3479"/>
          </a:xfrm>
          <a:custGeom>
            <a:avLst/>
            <a:gdLst/>
            <a:ahLst/>
            <a:cxnLst/>
            <a:rect l="l" t="t" r="r" b="b"/>
            <a:pathLst>
              <a:path w="457" h="3479">
                <a:moveTo>
                  <a:pt x="0" y="0"/>
                </a:moveTo>
                <a:lnTo>
                  <a:pt x="457" y="347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6" name="object 2286"/>
          <p:cNvSpPr/>
          <p:nvPr/>
        </p:nvSpPr>
        <p:spPr>
          <a:xfrm>
            <a:off x="2690317" y="8672694"/>
            <a:ext cx="5067" cy="9677"/>
          </a:xfrm>
          <a:custGeom>
            <a:avLst/>
            <a:gdLst/>
            <a:ahLst/>
            <a:cxnLst/>
            <a:rect l="l" t="t" r="r" b="b"/>
            <a:pathLst>
              <a:path w="5067" h="9677">
                <a:moveTo>
                  <a:pt x="0" y="9677"/>
                </a:moveTo>
                <a:lnTo>
                  <a:pt x="506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7" name="object 2287"/>
          <p:cNvSpPr/>
          <p:nvPr/>
        </p:nvSpPr>
        <p:spPr>
          <a:xfrm>
            <a:off x="2692129" y="8678510"/>
            <a:ext cx="228" cy="381"/>
          </a:xfrm>
          <a:custGeom>
            <a:avLst/>
            <a:gdLst/>
            <a:ahLst/>
            <a:cxnLst/>
            <a:rect l="l" t="t" r="r" b="b"/>
            <a:pathLst>
              <a:path w="228" h="380">
                <a:moveTo>
                  <a:pt x="0" y="380"/>
                </a:moveTo>
                <a:lnTo>
                  <a:pt x="22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8" name="object 2288"/>
          <p:cNvSpPr/>
          <p:nvPr/>
        </p:nvSpPr>
        <p:spPr>
          <a:xfrm>
            <a:off x="2695760" y="8661662"/>
            <a:ext cx="1282" cy="8534"/>
          </a:xfrm>
          <a:custGeom>
            <a:avLst/>
            <a:gdLst/>
            <a:ahLst/>
            <a:cxnLst/>
            <a:rect l="l" t="t" r="r" b="b"/>
            <a:pathLst>
              <a:path w="1282" h="8534">
                <a:moveTo>
                  <a:pt x="0" y="8534"/>
                </a:moveTo>
                <a:lnTo>
                  <a:pt x="128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9" name="object 2289"/>
          <p:cNvSpPr/>
          <p:nvPr/>
        </p:nvSpPr>
        <p:spPr>
          <a:xfrm>
            <a:off x="2696061" y="8632850"/>
            <a:ext cx="152" cy="228"/>
          </a:xfrm>
          <a:custGeom>
            <a:avLst/>
            <a:gdLst/>
            <a:ahLst/>
            <a:cxnLst/>
            <a:rect l="l" t="t" r="r" b="b"/>
            <a:pathLst>
              <a:path w="152" h="228">
                <a:moveTo>
                  <a:pt x="152" y="22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0" name="object 2290"/>
          <p:cNvSpPr/>
          <p:nvPr/>
        </p:nvSpPr>
        <p:spPr>
          <a:xfrm>
            <a:off x="2737338" y="9472693"/>
            <a:ext cx="0" cy="8763"/>
          </a:xfrm>
          <a:custGeom>
            <a:avLst/>
            <a:gdLst/>
            <a:ahLst/>
            <a:cxnLst/>
            <a:rect l="l" t="t" r="r" b="b"/>
            <a:pathLst>
              <a:path h="8763">
                <a:moveTo>
                  <a:pt x="0" y="0"/>
                </a:moveTo>
                <a:lnTo>
                  <a:pt x="0" y="876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1" name="object 2291"/>
          <p:cNvSpPr/>
          <p:nvPr/>
        </p:nvSpPr>
        <p:spPr>
          <a:xfrm>
            <a:off x="2737338" y="9376750"/>
            <a:ext cx="0" cy="7035"/>
          </a:xfrm>
          <a:custGeom>
            <a:avLst/>
            <a:gdLst/>
            <a:ahLst/>
            <a:cxnLst/>
            <a:rect l="l" t="t" r="r" b="b"/>
            <a:pathLst>
              <a:path h="7035">
                <a:moveTo>
                  <a:pt x="0" y="703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2" name="object 2292"/>
          <p:cNvSpPr/>
          <p:nvPr/>
        </p:nvSpPr>
        <p:spPr>
          <a:xfrm>
            <a:off x="2737262" y="8752601"/>
            <a:ext cx="0" cy="4838"/>
          </a:xfrm>
          <a:custGeom>
            <a:avLst/>
            <a:gdLst/>
            <a:ahLst/>
            <a:cxnLst/>
            <a:rect l="l" t="t" r="r" b="b"/>
            <a:pathLst>
              <a:path h="4838">
                <a:moveTo>
                  <a:pt x="0" y="483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3" name="object 2293"/>
          <p:cNvSpPr/>
          <p:nvPr/>
        </p:nvSpPr>
        <p:spPr>
          <a:xfrm>
            <a:off x="2737262" y="8646613"/>
            <a:ext cx="0" cy="6121"/>
          </a:xfrm>
          <a:custGeom>
            <a:avLst/>
            <a:gdLst/>
            <a:ahLst/>
            <a:cxnLst/>
            <a:rect l="l" t="t" r="r" b="b"/>
            <a:pathLst>
              <a:path h="6121">
                <a:moveTo>
                  <a:pt x="0" y="6121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4" name="object 2294"/>
          <p:cNvSpPr/>
          <p:nvPr/>
        </p:nvSpPr>
        <p:spPr>
          <a:xfrm>
            <a:off x="1777364" y="9602269"/>
            <a:ext cx="434327" cy="76"/>
          </a:xfrm>
          <a:custGeom>
            <a:avLst/>
            <a:gdLst/>
            <a:ahLst/>
            <a:cxnLst/>
            <a:rect l="l" t="t" r="r" b="b"/>
            <a:pathLst>
              <a:path w="434327" h="76">
                <a:moveTo>
                  <a:pt x="434327" y="0"/>
                </a:moveTo>
                <a:lnTo>
                  <a:pt x="138430" y="0"/>
                </a:lnTo>
                <a:lnTo>
                  <a:pt x="120967" y="0"/>
                </a:lnTo>
                <a:lnTo>
                  <a:pt x="103779" y="0"/>
                </a:lnTo>
                <a:lnTo>
                  <a:pt x="89750" y="0"/>
                </a:lnTo>
                <a:lnTo>
                  <a:pt x="78042" y="2"/>
                </a:lnTo>
                <a:lnTo>
                  <a:pt x="67813" y="5"/>
                </a:lnTo>
                <a:lnTo>
                  <a:pt x="58224" y="11"/>
                </a:lnTo>
                <a:lnTo>
                  <a:pt x="48435" y="19"/>
                </a:lnTo>
                <a:lnTo>
                  <a:pt x="37607" y="30"/>
                </a:lnTo>
                <a:lnTo>
                  <a:pt x="24899" y="45"/>
                </a:lnTo>
                <a:lnTo>
                  <a:pt x="9471" y="64"/>
                </a:lnTo>
                <a:lnTo>
                  <a:pt x="0" y="7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5" name="object 2295"/>
          <p:cNvSpPr/>
          <p:nvPr/>
        </p:nvSpPr>
        <p:spPr>
          <a:xfrm>
            <a:off x="2161115" y="9564169"/>
            <a:ext cx="24422" cy="7937"/>
          </a:xfrm>
          <a:custGeom>
            <a:avLst/>
            <a:gdLst/>
            <a:ahLst/>
            <a:cxnLst/>
            <a:rect l="l" t="t" r="r" b="b"/>
            <a:pathLst>
              <a:path w="24422" h="7937">
                <a:moveTo>
                  <a:pt x="0" y="7937"/>
                </a:moveTo>
                <a:lnTo>
                  <a:pt x="5219" y="7480"/>
                </a:lnTo>
                <a:lnTo>
                  <a:pt x="5448" y="7480"/>
                </a:lnTo>
                <a:lnTo>
                  <a:pt x="10502" y="6121"/>
                </a:lnTo>
                <a:lnTo>
                  <a:pt x="15354" y="4914"/>
                </a:lnTo>
                <a:lnTo>
                  <a:pt x="20104" y="2870"/>
                </a:lnTo>
                <a:lnTo>
                  <a:pt x="22301" y="1892"/>
                </a:lnTo>
                <a:lnTo>
                  <a:pt x="22606" y="1663"/>
                </a:lnTo>
                <a:lnTo>
                  <a:pt x="2442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6" name="object 2296"/>
          <p:cNvSpPr/>
          <p:nvPr/>
        </p:nvSpPr>
        <p:spPr>
          <a:xfrm>
            <a:off x="2159454" y="9446380"/>
            <a:ext cx="26085" cy="8013"/>
          </a:xfrm>
          <a:custGeom>
            <a:avLst/>
            <a:gdLst/>
            <a:ahLst/>
            <a:cxnLst/>
            <a:rect l="l" t="t" r="r" b="b"/>
            <a:pathLst>
              <a:path w="26085" h="8013">
                <a:moveTo>
                  <a:pt x="0" y="228"/>
                </a:moveTo>
                <a:lnTo>
                  <a:pt x="685" y="0"/>
                </a:lnTo>
                <a:lnTo>
                  <a:pt x="901" y="0"/>
                </a:lnTo>
                <a:lnTo>
                  <a:pt x="1663" y="76"/>
                </a:lnTo>
                <a:lnTo>
                  <a:pt x="6883" y="838"/>
                </a:lnTo>
                <a:lnTo>
                  <a:pt x="7099" y="609"/>
                </a:lnTo>
                <a:lnTo>
                  <a:pt x="12166" y="1892"/>
                </a:lnTo>
                <a:lnTo>
                  <a:pt x="17005" y="3098"/>
                </a:lnTo>
                <a:lnTo>
                  <a:pt x="17233" y="3175"/>
                </a:lnTo>
                <a:lnTo>
                  <a:pt x="21767" y="5219"/>
                </a:lnTo>
                <a:lnTo>
                  <a:pt x="23964" y="6197"/>
                </a:lnTo>
                <a:lnTo>
                  <a:pt x="24269" y="6350"/>
                </a:lnTo>
                <a:lnTo>
                  <a:pt x="26085" y="80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7" name="object 2297"/>
          <p:cNvSpPr/>
          <p:nvPr/>
        </p:nvSpPr>
        <p:spPr>
          <a:xfrm>
            <a:off x="1738279" y="9416371"/>
            <a:ext cx="473417" cy="185978"/>
          </a:xfrm>
          <a:custGeom>
            <a:avLst/>
            <a:gdLst/>
            <a:ahLst/>
            <a:cxnLst/>
            <a:rect l="l" t="t" r="r" b="b"/>
            <a:pathLst>
              <a:path w="473417" h="185978">
                <a:moveTo>
                  <a:pt x="31000" y="0"/>
                </a:moveTo>
                <a:lnTo>
                  <a:pt x="0" y="0"/>
                </a:lnTo>
                <a:lnTo>
                  <a:pt x="0" y="185978"/>
                </a:lnTo>
                <a:lnTo>
                  <a:pt x="473417" y="1859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8" name="object 2298"/>
          <p:cNvSpPr/>
          <p:nvPr/>
        </p:nvSpPr>
        <p:spPr>
          <a:xfrm>
            <a:off x="1738284" y="9416371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9" name="object 2299"/>
          <p:cNvSpPr/>
          <p:nvPr/>
        </p:nvSpPr>
        <p:spPr>
          <a:xfrm>
            <a:off x="1750382" y="9416371"/>
            <a:ext cx="236245" cy="0"/>
          </a:xfrm>
          <a:custGeom>
            <a:avLst/>
            <a:gdLst/>
            <a:ahLst/>
            <a:cxnLst/>
            <a:rect l="l" t="t" r="r" b="b"/>
            <a:pathLst>
              <a:path w="236245">
                <a:moveTo>
                  <a:pt x="0" y="0"/>
                </a:moveTo>
                <a:lnTo>
                  <a:pt x="23624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0" name="object 2300"/>
          <p:cNvSpPr/>
          <p:nvPr/>
        </p:nvSpPr>
        <p:spPr>
          <a:xfrm>
            <a:off x="1777370" y="9602269"/>
            <a:ext cx="16560" cy="76"/>
          </a:xfrm>
          <a:custGeom>
            <a:avLst/>
            <a:gdLst/>
            <a:ahLst/>
            <a:cxnLst/>
            <a:rect l="l" t="t" r="r" b="b"/>
            <a:pathLst>
              <a:path w="16560" h="76">
                <a:moveTo>
                  <a:pt x="0" y="76"/>
                </a:moveTo>
                <a:lnTo>
                  <a:pt x="165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1" name="object 2301"/>
          <p:cNvSpPr/>
          <p:nvPr/>
        </p:nvSpPr>
        <p:spPr>
          <a:xfrm>
            <a:off x="1818270" y="9422950"/>
            <a:ext cx="172135" cy="172745"/>
          </a:xfrm>
          <a:custGeom>
            <a:avLst/>
            <a:gdLst/>
            <a:ahLst/>
            <a:cxnLst/>
            <a:rect l="l" t="t" r="r" b="b"/>
            <a:pathLst>
              <a:path w="172135" h="172745">
                <a:moveTo>
                  <a:pt x="0" y="100622"/>
                </a:moveTo>
                <a:lnTo>
                  <a:pt x="9220" y="127609"/>
                </a:lnTo>
                <a:lnTo>
                  <a:pt x="26758" y="150139"/>
                </a:lnTo>
                <a:lnTo>
                  <a:pt x="50647" y="165709"/>
                </a:lnTo>
                <a:lnTo>
                  <a:pt x="71361" y="171005"/>
                </a:lnTo>
                <a:lnTo>
                  <a:pt x="78320" y="172745"/>
                </a:lnTo>
                <a:lnTo>
                  <a:pt x="106743" y="170395"/>
                </a:lnTo>
                <a:lnTo>
                  <a:pt x="132905" y="158902"/>
                </a:lnTo>
                <a:lnTo>
                  <a:pt x="153847" y="139623"/>
                </a:lnTo>
                <a:lnTo>
                  <a:pt x="167449" y="114528"/>
                </a:lnTo>
                <a:lnTo>
                  <a:pt x="172135" y="86334"/>
                </a:lnTo>
                <a:lnTo>
                  <a:pt x="167449" y="58216"/>
                </a:lnTo>
                <a:lnTo>
                  <a:pt x="153847" y="33108"/>
                </a:lnTo>
                <a:lnTo>
                  <a:pt x="132905" y="13830"/>
                </a:lnTo>
                <a:lnTo>
                  <a:pt x="106743" y="2336"/>
                </a:lnTo>
                <a:lnTo>
                  <a:pt x="78320" y="0"/>
                </a:lnTo>
                <a:lnTo>
                  <a:pt x="50647" y="7023"/>
                </a:lnTo>
                <a:lnTo>
                  <a:pt x="27901" y="21920"/>
                </a:lnTo>
                <a:lnTo>
                  <a:pt x="26758" y="22605"/>
                </a:lnTo>
                <a:lnTo>
                  <a:pt x="9220" y="45135"/>
                </a:lnTo>
                <a:lnTo>
                  <a:pt x="0" y="72123"/>
                </a:lnTo>
                <a:lnTo>
                  <a:pt x="0" y="100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2" name="object 2302"/>
          <p:cNvSpPr/>
          <p:nvPr/>
        </p:nvSpPr>
        <p:spPr>
          <a:xfrm>
            <a:off x="1822954" y="9427630"/>
            <a:ext cx="162775" cy="163372"/>
          </a:xfrm>
          <a:custGeom>
            <a:avLst/>
            <a:gdLst/>
            <a:ahLst/>
            <a:cxnLst/>
            <a:rect l="l" t="t" r="r" b="b"/>
            <a:pathLst>
              <a:path w="162775" h="163372">
                <a:moveTo>
                  <a:pt x="3708" y="106146"/>
                </a:moveTo>
                <a:lnTo>
                  <a:pt x="8699" y="120738"/>
                </a:lnTo>
                <a:lnTo>
                  <a:pt x="25323" y="141986"/>
                </a:lnTo>
                <a:lnTo>
                  <a:pt x="47853" y="156718"/>
                </a:lnTo>
                <a:lnTo>
                  <a:pt x="74015" y="163372"/>
                </a:lnTo>
                <a:lnTo>
                  <a:pt x="100926" y="161112"/>
                </a:lnTo>
                <a:lnTo>
                  <a:pt x="125653" y="150304"/>
                </a:lnTo>
                <a:lnTo>
                  <a:pt x="145453" y="132003"/>
                </a:lnTo>
                <a:lnTo>
                  <a:pt x="158305" y="108267"/>
                </a:lnTo>
                <a:lnTo>
                  <a:pt x="162775" y="81648"/>
                </a:lnTo>
                <a:lnTo>
                  <a:pt x="158305" y="55041"/>
                </a:lnTo>
                <a:lnTo>
                  <a:pt x="145453" y="31381"/>
                </a:lnTo>
                <a:lnTo>
                  <a:pt x="125653" y="13081"/>
                </a:lnTo>
                <a:lnTo>
                  <a:pt x="100926" y="2273"/>
                </a:lnTo>
                <a:lnTo>
                  <a:pt x="74015" y="0"/>
                </a:lnTo>
                <a:lnTo>
                  <a:pt x="47853" y="6654"/>
                </a:lnTo>
                <a:lnTo>
                  <a:pt x="25247" y="21399"/>
                </a:lnTo>
                <a:lnTo>
                  <a:pt x="8699" y="42722"/>
                </a:lnTo>
                <a:lnTo>
                  <a:pt x="0" y="68199"/>
                </a:lnTo>
                <a:lnTo>
                  <a:pt x="0" y="95186"/>
                </a:lnTo>
                <a:lnTo>
                  <a:pt x="3708" y="1061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3" name="object 2303"/>
          <p:cNvSpPr/>
          <p:nvPr/>
        </p:nvSpPr>
        <p:spPr>
          <a:xfrm>
            <a:off x="1836947" y="9450085"/>
            <a:ext cx="35306" cy="104482"/>
          </a:xfrm>
          <a:custGeom>
            <a:avLst/>
            <a:gdLst/>
            <a:ahLst/>
            <a:cxnLst/>
            <a:rect l="l" t="t" r="r" b="b"/>
            <a:pathLst>
              <a:path w="35306" h="104482">
                <a:moveTo>
                  <a:pt x="17310" y="104482"/>
                </a:moveTo>
                <a:lnTo>
                  <a:pt x="7175" y="91478"/>
                </a:lnTo>
                <a:lnTo>
                  <a:pt x="0" y="70383"/>
                </a:lnTo>
                <a:lnTo>
                  <a:pt x="0" y="48082"/>
                </a:lnTo>
                <a:lnTo>
                  <a:pt x="7175" y="26987"/>
                </a:lnTo>
                <a:lnTo>
                  <a:pt x="20942" y="9372"/>
                </a:lnTo>
                <a:lnTo>
                  <a:pt x="35305" y="0"/>
                </a:lnTo>
                <a:lnTo>
                  <a:pt x="20942" y="9372"/>
                </a:lnTo>
                <a:lnTo>
                  <a:pt x="12699" y="198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4" name="object 2304"/>
          <p:cNvSpPr/>
          <p:nvPr/>
        </p:nvSpPr>
        <p:spPr>
          <a:xfrm>
            <a:off x="1838533" y="9525153"/>
            <a:ext cx="15722" cy="29413"/>
          </a:xfrm>
          <a:custGeom>
            <a:avLst/>
            <a:gdLst/>
            <a:ahLst/>
            <a:cxnLst/>
            <a:rect l="l" t="t" r="r" b="b"/>
            <a:pathLst>
              <a:path w="15722" h="29413">
                <a:moveTo>
                  <a:pt x="2946" y="8623"/>
                </a:moveTo>
                <a:lnTo>
                  <a:pt x="0" y="0"/>
                </a:lnTo>
                <a:lnTo>
                  <a:pt x="5587" y="16408"/>
                </a:lnTo>
                <a:lnTo>
                  <a:pt x="15722" y="2941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5" name="object 2305"/>
          <p:cNvSpPr/>
          <p:nvPr/>
        </p:nvSpPr>
        <p:spPr>
          <a:xfrm>
            <a:off x="1846167" y="9544135"/>
            <a:ext cx="69621" cy="32727"/>
          </a:xfrm>
          <a:custGeom>
            <a:avLst/>
            <a:gdLst/>
            <a:ahLst/>
            <a:cxnLst/>
            <a:rect l="l" t="t" r="r" b="b"/>
            <a:pathLst>
              <a:path w="69621" h="32727">
                <a:moveTo>
                  <a:pt x="0" y="0"/>
                </a:moveTo>
                <a:lnTo>
                  <a:pt x="11722" y="15049"/>
                </a:lnTo>
                <a:lnTo>
                  <a:pt x="30391" y="27216"/>
                </a:lnTo>
                <a:lnTo>
                  <a:pt x="43472" y="30543"/>
                </a:lnTo>
                <a:lnTo>
                  <a:pt x="39001" y="29400"/>
                </a:lnTo>
                <a:lnTo>
                  <a:pt x="52006" y="32727"/>
                </a:lnTo>
                <a:lnTo>
                  <a:pt x="60934" y="31978"/>
                </a:lnTo>
                <a:lnTo>
                  <a:pt x="69621" y="31216"/>
                </a:lnTo>
                <a:lnTo>
                  <a:pt x="52006" y="32727"/>
                </a:lnTo>
                <a:lnTo>
                  <a:pt x="43472" y="3054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6" name="object 2306"/>
          <p:cNvSpPr/>
          <p:nvPr/>
        </p:nvSpPr>
        <p:spPr>
          <a:xfrm>
            <a:off x="1841855" y="9516309"/>
            <a:ext cx="51104" cy="54508"/>
          </a:xfrm>
          <a:custGeom>
            <a:avLst/>
            <a:gdLst/>
            <a:ahLst/>
            <a:cxnLst/>
            <a:rect l="l" t="t" r="r" b="b"/>
            <a:pathLst>
              <a:path w="51104" h="54508">
                <a:moveTo>
                  <a:pt x="152" y="533"/>
                </a:moveTo>
                <a:lnTo>
                  <a:pt x="2273" y="13461"/>
                </a:lnTo>
                <a:lnTo>
                  <a:pt x="12166" y="31749"/>
                </a:lnTo>
                <a:lnTo>
                  <a:pt x="27444" y="45821"/>
                </a:lnTo>
                <a:lnTo>
                  <a:pt x="46113" y="54051"/>
                </a:lnTo>
                <a:lnTo>
                  <a:pt x="51104" y="5450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7" name="object 2307"/>
          <p:cNvSpPr/>
          <p:nvPr/>
        </p:nvSpPr>
        <p:spPr>
          <a:xfrm>
            <a:off x="1840726" y="9502622"/>
            <a:ext cx="1130" cy="13690"/>
          </a:xfrm>
          <a:custGeom>
            <a:avLst/>
            <a:gdLst/>
            <a:ahLst/>
            <a:cxnLst/>
            <a:rect l="l" t="t" r="r" b="b"/>
            <a:pathLst>
              <a:path w="1130" h="13690">
                <a:moveTo>
                  <a:pt x="1130" y="13690"/>
                </a:moveTo>
                <a:lnTo>
                  <a:pt x="0" y="6731"/>
                </a:lnTo>
                <a:lnTo>
                  <a:pt x="113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8" name="object 2308"/>
          <p:cNvSpPr/>
          <p:nvPr/>
        </p:nvSpPr>
        <p:spPr>
          <a:xfrm>
            <a:off x="1841026" y="9451371"/>
            <a:ext cx="39916" cy="56248"/>
          </a:xfrm>
          <a:custGeom>
            <a:avLst/>
            <a:gdLst/>
            <a:ahLst/>
            <a:cxnLst/>
            <a:rect l="l" t="t" r="r" b="b"/>
            <a:pathLst>
              <a:path w="39916" h="56248">
                <a:moveTo>
                  <a:pt x="0" y="56248"/>
                </a:moveTo>
                <a:lnTo>
                  <a:pt x="3098" y="37503"/>
                </a:lnTo>
                <a:lnTo>
                  <a:pt x="13004" y="19202"/>
                </a:lnTo>
                <a:lnTo>
                  <a:pt x="28270" y="5219"/>
                </a:lnTo>
                <a:lnTo>
                  <a:pt x="39916" y="0"/>
                </a:lnTo>
                <a:lnTo>
                  <a:pt x="38633" y="60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9" name="object 2309"/>
          <p:cNvSpPr/>
          <p:nvPr/>
        </p:nvSpPr>
        <p:spPr>
          <a:xfrm>
            <a:off x="1849645" y="9463996"/>
            <a:ext cx="4686" cy="5969"/>
          </a:xfrm>
          <a:custGeom>
            <a:avLst/>
            <a:gdLst/>
            <a:ahLst/>
            <a:cxnLst/>
            <a:rect l="l" t="t" r="r" b="b"/>
            <a:pathLst>
              <a:path w="4686" h="5969">
                <a:moveTo>
                  <a:pt x="4686" y="0"/>
                </a:moveTo>
                <a:lnTo>
                  <a:pt x="0" y="59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0" name="object 2310"/>
          <p:cNvSpPr/>
          <p:nvPr/>
        </p:nvSpPr>
        <p:spPr>
          <a:xfrm>
            <a:off x="1854861" y="9602269"/>
            <a:ext cx="17386" cy="0"/>
          </a:xfrm>
          <a:custGeom>
            <a:avLst/>
            <a:gdLst/>
            <a:ahLst/>
            <a:cxnLst/>
            <a:rect l="l" t="t" r="r" b="b"/>
            <a:pathLst>
              <a:path w="17386">
                <a:moveTo>
                  <a:pt x="0" y="0"/>
                </a:moveTo>
                <a:lnTo>
                  <a:pt x="1738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1" name="object 2311"/>
          <p:cNvSpPr/>
          <p:nvPr/>
        </p:nvSpPr>
        <p:spPr>
          <a:xfrm>
            <a:off x="1854868" y="9416371"/>
            <a:ext cx="131762" cy="0"/>
          </a:xfrm>
          <a:custGeom>
            <a:avLst/>
            <a:gdLst/>
            <a:ahLst/>
            <a:cxnLst/>
            <a:rect l="l" t="t" r="r" b="b"/>
            <a:pathLst>
              <a:path w="131762">
                <a:moveTo>
                  <a:pt x="13176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2" name="object 2312"/>
          <p:cNvSpPr/>
          <p:nvPr/>
        </p:nvSpPr>
        <p:spPr>
          <a:xfrm>
            <a:off x="1864310" y="9443962"/>
            <a:ext cx="25323" cy="11264"/>
          </a:xfrm>
          <a:custGeom>
            <a:avLst/>
            <a:gdLst/>
            <a:ahLst/>
            <a:cxnLst/>
            <a:rect l="l" t="t" r="r" b="b"/>
            <a:pathLst>
              <a:path w="25323" h="11264">
                <a:moveTo>
                  <a:pt x="0" y="11264"/>
                </a:moveTo>
                <a:lnTo>
                  <a:pt x="12242" y="3327"/>
                </a:lnTo>
                <a:lnTo>
                  <a:pt x="25323" y="0"/>
                </a:lnTo>
                <a:lnTo>
                  <a:pt x="12242" y="3327"/>
                </a:lnTo>
                <a:lnTo>
                  <a:pt x="7937" y="61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3" name="object 2313"/>
          <p:cNvSpPr/>
          <p:nvPr/>
        </p:nvSpPr>
        <p:spPr>
          <a:xfrm>
            <a:off x="1880942" y="9602269"/>
            <a:ext cx="121335" cy="0"/>
          </a:xfrm>
          <a:custGeom>
            <a:avLst/>
            <a:gdLst/>
            <a:ahLst/>
            <a:cxnLst/>
            <a:rect l="l" t="t" r="r" b="b"/>
            <a:pathLst>
              <a:path w="121335">
                <a:moveTo>
                  <a:pt x="0" y="0"/>
                </a:moveTo>
                <a:lnTo>
                  <a:pt x="12133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4" name="object 2314"/>
          <p:cNvSpPr/>
          <p:nvPr/>
        </p:nvSpPr>
        <p:spPr>
          <a:xfrm>
            <a:off x="1888200" y="9570443"/>
            <a:ext cx="76" cy="0"/>
          </a:xfrm>
          <a:custGeom>
            <a:avLst/>
            <a:gdLst/>
            <a:ahLst/>
            <a:cxnLst/>
            <a:rect l="l" t="t" r="r" b="b"/>
            <a:pathLst>
              <a:path w="76">
                <a:moveTo>
                  <a:pt x="76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5" name="object 2315"/>
          <p:cNvSpPr/>
          <p:nvPr/>
        </p:nvSpPr>
        <p:spPr>
          <a:xfrm>
            <a:off x="1880936" y="9448269"/>
            <a:ext cx="7035" cy="122097"/>
          </a:xfrm>
          <a:custGeom>
            <a:avLst/>
            <a:gdLst/>
            <a:ahLst/>
            <a:cxnLst/>
            <a:rect l="l" t="t" r="r" b="b"/>
            <a:pathLst>
              <a:path w="7035" h="122097">
                <a:moveTo>
                  <a:pt x="7035" y="122097"/>
                </a:moveTo>
                <a:lnTo>
                  <a:pt x="7035" y="0"/>
                </a:lnTo>
                <a:lnTo>
                  <a:pt x="0" y="309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6" name="object 2316"/>
          <p:cNvSpPr/>
          <p:nvPr/>
        </p:nvSpPr>
        <p:spPr>
          <a:xfrm>
            <a:off x="1889636" y="9559938"/>
            <a:ext cx="29857" cy="12166"/>
          </a:xfrm>
          <a:custGeom>
            <a:avLst/>
            <a:gdLst/>
            <a:ahLst/>
            <a:cxnLst/>
            <a:rect l="l" t="t" r="r" b="b"/>
            <a:pathLst>
              <a:path w="29857" h="12166">
                <a:moveTo>
                  <a:pt x="0" y="10579"/>
                </a:moveTo>
                <a:lnTo>
                  <a:pt x="19354" y="12166"/>
                </a:lnTo>
                <a:lnTo>
                  <a:pt x="29857" y="10426"/>
                </a:lnTo>
                <a:lnTo>
                  <a:pt x="29857" y="0"/>
                </a:lnTo>
                <a:lnTo>
                  <a:pt x="29857" y="8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7" name="object 2317"/>
          <p:cNvSpPr/>
          <p:nvPr/>
        </p:nvSpPr>
        <p:spPr>
          <a:xfrm>
            <a:off x="1887978" y="9446535"/>
            <a:ext cx="31521" cy="113398"/>
          </a:xfrm>
          <a:custGeom>
            <a:avLst/>
            <a:gdLst/>
            <a:ahLst/>
            <a:cxnLst/>
            <a:rect l="l" t="t" r="r" b="b"/>
            <a:pathLst>
              <a:path w="31521" h="113398">
                <a:moveTo>
                  <a:pt x="31521" y="113398"/>
                </a:moveTo>
                <a:lnTo>
                  <a:pt x="31521" y="1739"/>
                </a:lnTo>
                <a:lnTo>
                  <a:pt x="21018" y="0"/>
                </a:lnTo>
                <a:lnTo>
                  <a:pt x="0" y="173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8" name="object 2318"/>
          <p:cNvSpPr/>
          <p:nvPr/>
        </p:nvSpPr>
        <p:spPr>
          <a:xfrm>
            <a:off x="1880942" y="9441775"/>
            <a:ext cx="34848" cy="4381"/>
          </a:xfrm>
          <a:custGeom>
            <a:avLst/>
            <a:gdLst/>
            <a:ahLst/>
            <a:cxnLst/>
            <a:rect l="l" t="t" r="r" b="b"/>
            <a:pathLst>
              <a:path w="34848" h="4381">
                <a:moveTo>
                  <a:pt x="0" y="4381"/>
                </a:moveTo>
                <a:lnTo>
                  <a:pt x="17233" y="0"/>
                </a:lnTo>
                <a:lnTo>
                  <a:pt x="34848" y="1511"/>
                </a:lnTo>
                <a:lnTo>
                  <a:pt x="17233" y="0"/>
                </a:lnTo>
                <a:lnTo>
                  <a:pt x="869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9" name="object 2319"/>
          <p:cNvSpPr/>
          <p:nvPr/>
        </p:nvSpPr>
        <p:spPr>
          <a:xfrm>
            <a:off x="1907099" y="9571121"/>
            <a:ext cx="22148" cy="4991"/>
          </a:xfrm>
          <a:custGeom>
            <a:avLst/>
            <a:gdLst/>
            <a:ahLst/>
            <a:cxnLst/>
            <a:rect l="l" t="t" r="r" b="b"/>
            <a:pathLst>
              <a:path w="22148" h="4991">
                <a:moveTo>
                  <a:pt x="0" y="4991"/>
                </a:moveTo>
                <a:lnTo>
                  <a:pt x="13309" y="3860"/>
                </a:lnTo>
                <a:lnTo>
                  <a:pt x="2214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0" name="object 2320"/>
          <p:cNvSpPr/>
          <p:nvPr/>
        </p:nvSpPr>
        <p:spPr>
          <a:xfrm>
            <a:off x="1907099" y="9442528"/>
            <a:ext cx="64414" cy="132829"/>
          </a:xfrm>
          <a:custGeom>
            <a:avLst/>
            <a:gdLst/>
            <a:ahLst/>
            <a:cxnLst/>
            <a:rect l="l" t="t" r="r" b="b"/>
            <a:pathLst>
              <a:path w="64414" h="132829">
                <a:moveTo>
                  <a:pt x="0" y="0"/>
                </a:moveTo>
                <a:lnTo>
                  <a:pt x="13309" y="1130"/>
                </a:lnTo>
                <a:lnTo>
                  <a:pt x="33718" y="10058"/>
                </a:lnTo>
                <a:lnTo>
                  <a:pt x="50126" y="25171"/>
                </a:lnTo>
                <a:lnTo>
                  <a:pt x="60706" y="44754"/>
                </a:lnTo>
                <a:lnTo>
                  <a:pt x="64414" y="66751"/>
                </a:lnTo>
                <a:lnTo>
                  <a:pt x="60706" y="88747"/>
                </a:lnTo>
                <a:lnTo>
                  <a:pt x="50126" y="108407"/>
                </a:lnTo>
                <a:lnTo>
                  <a:pt x="33718" y="123532"/>
                </a:lnTo>
                <a:lnTo>
                  <a:pt x="13309" y="132448"/>
                </a:lnTo>
                <a:lnTo>
                  <a:pt x="8699" y="13282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1" name="object 2321"/>
          <p:cNvSpPr/>
          <p:nvPr/>
        </p:nvSpPr>
        <p:spPr>
          <a:xfrm>
            <a:off x="1915793" y="9443283"/>
            <a:ext cx="8991" cy="2273"/>
          </a:xfrm>
          <a:custGeom>
            <a:avLst/>
            <a:gdLst/>
            <a:ahLst/>
            <a:cxnLst/>
            <a:rect l="l" t="t" r="r" b="b"/>
            <a:pathLst>
              <a:path w="8991" h="2273">
                <a:moveTo>
                  <a:pt x="0" y="0"/>
                </a:moveTo>
                <a:lnTo>
                  <a:pt x="4610" y="380"/>
                </a:lnTo>
                <a:lnTo>
                  <a:pt x="8991" y="227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2" name="object 2322"/>
          <p:cNvSpPr/>
          <p:nvPr/>
        </p:nvSpPr>
        <p:spPr>
          <a:xfrm>
            <a:off x="1919499" y="9558797"/>
            <a:ext cx="22225" cy="11569"/>
          </a:xfrm>
          <a:custGeom>
            <a:avLst/>
            <a:gdLst/>
            <a:ahLst/>
            <a:cxnLst/>
            <a:rect l="l" t="t" r="r" b="b"/>
            <a:pathLst>
              <a:path w="22225" h="11569">
                <a:moveTo>
                  <a:pt x="0" y="11569"/>
                </a:moveTo>
                <a:lnTo>
                  <a:pt x="9601" y="8242"/>
                </a:lnTo>
                <a:lnTo>
                  <a:pt x="2222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3" name="object 2323"/>
          <p:cNvSpPr/>
          <p:nvPr/>
        </p:nvSpPr>
        <p:spPr>
          <a:xfrm>
            <a:off x="1919499" y="9448274"/>
            <a:ext cx="22148" cy="11569"/>
          </a:xfrm>
          <a:custGeom>
            <a:avLst/>
            <a:gdLst/>
            <a:ahLst/>
            <a:cxnLst/>
            <a:rect l="l" t="t" r="r" b="b"/>
            <a:pathLst>
              <a:path w="22148" h="11569">
                <a:moveTo>
                  <a:pt x="0" y="0"/>
                </a:moveTo>
                <a:lnTo>
                  <a:pt x="9601" y="3327"/>
                </a:lnTo>
                <a:lnTo>
                  <a:pt x="2214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4" name="object 2324"/>
          <p:cNvSpPr/>
          <p:nvPr/>
        </p:nvSpPr>
        <p:spPr>
          <a:xfrm>
            <a:off x="1924486" y="9445401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0"/>
                </a:moveTo>
                <a:lnTo>
                  <a:pt x="304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5" name="object 2325"/>
          <p:cNvSpPr/>
          <p:nvPr/>
        </p:nvSpPr>
        <p:spPr>
          <a:xfrm>
            <a:off x="1939911" y="9558651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381" y="105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6" name="object 2326"/>
          <p:cNvSpPr/>
          <p:nvPr/>
        </p:nvSpPr>
        <p:spPr>
          <a:xfrm>
            <a:off x="1934691" y="9455226"/>
            <a:ext cx="20942" cy="19507"/>
          </a:xfrm>
          <a:custGeom>
            <a:avLst/>
            <a:gdLst/>
            <a:ahLst/>
            <a:cxnLst/>
            <a:rect l="l" t="t" r="r" b="b"/>
            <a:pathLst>
              <a:path w="20942" h="19507">
                <a:moveTo>
                  <a:pt x="20942" y="19507"/>
                </a:moveTo>
                <a:lnTo>
                  <a:pt x="11722" y="7708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7" name="object 2327"/>
          <p:cNvSpPr/>
          <p:nvPr/>
        </p:nvSpPr>
        <p:spPr>
          <a:xfrm>
            <a:off x="1946940" y="9531281"/>
            <a:ext cx="20866" cy="29108"/>
          </a:xfrm>
          <a:custGeom>
            <a:avLst/>
            <a:gdLst/>
            <a:ahLst/>
            <a:cxnLst/>
            <a:rect l="l" t="t" r="r" b="b"/>
            <a:pathLst>
              <a:path w="20866" h="29108">
                <a:moveTo>
                  <a:pt x="0" y="29108"/>
                </a:moveTo>
                <a:lnTo>
                  <a:pt x="10287" y="19659"/>
                </a:lnTo>
                <a:lnTo>
                  <a:pt x="2086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8" name="object 2328"/>
          <p:cNvSpPr/>
          <p:nvPr/>
        </p:nvSpPr>
        <p:spPr>
          <a:xfrm>
            <a:off x="1941878" y="9553583"/>
            <a:ext cx="6273" cy="5067"/>
          </a:xfrm>
          <a:custGeom>
            <a:avLst/>
            <a:gdLst/>
            <a:ahLst/>
            <a:cxnLst/>
            <a:rect l="l" t="t" r="r" b="b"/>
            <a:pathLst>
              <a:path w="6273" h="5067">
                <a:moveTo>
                  <a:pt x="6273" y="0"/>
                </a:moveTo>
                <a:lnTo>
                  <a:pt x="4533" y="2120"/>
                </a:lnTo>
                <a:lnTo>
                  <a:pt x="0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9" name="object 2329"/>
          <p:cNvSpPr/>
          <p:nvPr/>
        </p:nvSpPr>
        <p:spPr>
          <a:xfrm>
            <a:off x="1947472" y="9557061"/>
            <a:ext cx="3098" cy="2870"/>
          </a:xfrm>
          <a:custGeom>
            <a:avLst/>
            <a:gdLst/>
            <a:ahLst/>
            <a:cxnLst/>
            <a:rect l="l" t="t" r="r" b="b"/>
            <a:pathLst>
              <a:path w="3098" h="2870">
                <a:moveTo>
                  <a:pt x="3098" y="0"/>
                </a:moveTo>
                <a:lnTo>
                  <a:pt x="0" y="287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0" name="object 2330"/>
          <p:cNvSpPr/>
          <p:nvPr/>
        </p:nvSpPr>
        <p:spPr>
          <a:xfrm>
            <a:off x="1946412" y="9542467"/>
            <a:ext cx="10287" cy="13233"/>
          </a:xfrm>
          <a:custGeom>
            <a:avLst/>
            <a:gdLst/>
            <a:ahLst/>
            <a:cxnLst/>
            <a:rect l="l" t="t" r="r" b="b"/>
            <a:pathLst>
              <a:path w="10287" h="13233">
                <a:moveTo>
                  <a:pt x="0" y="13233"/>
                </a:moveTo>
                <a:lnTo>
                  <a:pt x="10287" y="0"/>
                </a:lnTo>
                <a:lnTo>
                  <a:pt x="8166" y="279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1" name="object 2331"/>
          <p:cNvSpPr/>
          <p:nvPr/>
        </p:nvSpPr>
        <p:spPr>
          <a:xfrm>
            <a:off x="1956694" y="9527954"/>
            <a:ext cx="6426" cy="14516"/>
          </a:xfrm>
          <a:custGeom>
            <a:avLst/>
            <a:gdLst/>
            <a:ahLst/>
            <a:cxnLst/>
            <a:rect l="l" t="t" r="r" b="b"/>
            <a:pathLst>
              <a:path w="6426" h="14516">
                <a:moveTo>
                  <a:pt x="0" y="14516"/>
                </a:moveTo>
                <a:lnTo>
                  <a:pt x="2501" y="11341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2" name="object 2332"/>
          <p:cNvSpPr/>
          <p:nvPr/>
        </p:nvSpPr>
        <p:spPr>
          <a:xfrm>
            <a:off x="1954576" y="9473449"/>
            <a:ext cx="8547" cy="17233"/>
          </a:xfrm>
          <a:custGeom>
            <a:avLst/>
            <a:gdLst/>
            <a:ahLst/>
            <a:cxnLst/>
            <a:rect l="l" t="t" r="r" b="b"/>
            <a:pathLst>
              <a:path w="8547" h="17233">
                <a:moveTo>
                  <a:pt x="0" y="0"/>
                </a:moveTo>
                <a:lnTo>
                  <a:pt x="4610" y="5892"/>
                </a:lnTo>
                <a:lnTo>
                  <a:pt x="8547" y="172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3" name="object 2333"/>
          <p:cNvSpPr/>
          <p:nvPr/>
        </p:nvSpPr>
        <p:spPr>
          <a:xfrm>
            <a:off x="1954046" y="9472691"/>
            <a:ext cx="5143" cy="6654"/>
          </a:xfrm>
          <a:custGeom>
            <a:avLst/>
            <a:gdLst/>
            <a:ahLst/>
            <a:cxnLst/>
            <a:rect l="l" t="t" r="r" b="b"/>
            <a:pathLst>
              <a:path w="5143" h="6654">
                <a:moveTo>
                  <a:pt x="5143" y="6654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4" name="object 2334"/>
          <p:cNvSpPr/>
          <p:nvPr/>
        </p:nvSpPr>
        <p:spPr>
          <a:xfrm>
            <a:off x="1951931" y="9462787"/>
            <a:ext cx="15875" cy="24498"/>
          </a:xfrm>
          <a:custGeom>
            <a:avLst/>
            <a:gdLst/>
            <a:ahLst/>
            <a:cxnLst/>
            <a:rect l="l" t="t" r="r" b="b"/>
            <a:pathLst>
              <a:path w="15875" h="24498">
                <a:moveTo>
                  <a:pt x="8013" y="9905"/>
                </a:moveTo>
                <a:lnTo>
                  <a:pt x="15875" y="24498"/>
                </a:lnTo>
                <a:lnTo>
                  <a:pt x="5295" y="4914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5" name="object 2335"/>
          <p:cNvSpPr/>
          <p:nvPr/>
        </p:nvSpPr>
        <p:spPr>
          <a:xfrm>
            <a:off x="1961078" y="9498928"/>
            <a:ext cx="5664" cy="34848"/>
          </a:xfrm>
          <a:custGeom>
            <a:avLst/>
            <a:gdLst/>
            <a:ahLst/>
            <a:cxnLst/>
            <a:rect l="l" t="t" r="r" b="b"/>
            <a:pathLst>
              <a:path w="5664" h="34848">
                <a:moveTo>
                  <a:pt x="0" y="34848"/>
                </a:moveTo>
                <a:lnTo>
                  <a:pt x="4838" y="20789"/>
                </a:lnTo>
                <a:lnTo>
                  <a:pt x="4838" y="0"/>
                </a:lnTo>
                <a:lnTo>
                  <a:pt x="5664" y="10350"/>
                </a:lnTo>
                <a:lnTo>
                  <a:pt x="4838" y="2078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6" name="object 2336"/>
          <p:cNvSpPr/>
          <p:nvPr/>
        </p:nvSpPr>
        <p:spPr>
          <a:xfrm>
            <a:off x="1961758" y="9533776"/>
            <a:ext cx="4762" cy="8699"/>
          </a:xfrm>
          <a:custGeom>
            <a:avLst/>
            <a:gdLst/>
            <a:ahLst/>
            <a:cxnLst/>
            <a:rect l="l" t="t" r="r" b="b"/>
            <a:pathLst>
              <a:path w="4762" h="8699">
                <a:moveTo>
                  <a:pt x="4762" y="0"/>
                </a:moveTo>
                <a:lnTo>
                  <a:pt x="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7" name="object 2337"/>
          <p:cNvSpPr/>
          <p:nvPr/>
        </p:nvSpPr>
        <p:spPr>
          <a:xfrm>
            <a:off x="1967955" y="9490156"/>
            <a:ext cx="3556" cy="40601"/>
          </a:xfrm>
          <a:custGeom>
            <a:avLst/>
            <a:gdLst/>
            <a:ahLst/>
            <a:cxnLst/>
            <a:rect l="l" t="t" r="r" b="b"/>
            <a:pathLst>
              <a:path w="3556" h="40601">
                <a:moveTo>
                  <a:pt x="381" y="0"/>
                </a:moveTo>
                <a:lnTo>
                  <a:pt x="1816" y="8699"/>
                </a:lnTo>
                <a:lnTo>
                  <a:pt x="3556" y="19126"/>
                </a:lnTo>
                <a:lnTo>
                  <a:pt x="0" y="4060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8" name="object 2338"/>
          <p:cNvSpPr/>
          <p:nvPr/>
        </p:nvSpPr>
        <p:spPr>
          <a:xfrm>
            <a:off x="1966671" y="9507617"/>
            <a:ext cx="76" cy="1739"/>
          </a:xfrm>
          <a:custGeom>
            <a:avLst/>
            <a:gdLst/>
            <a:ahLst/>
            <a:cxnLst/>
            <a:rect l="l" t="t" r="r" b="b"/>
            <a:pathLst>
              <a:path w="76" h="1739">
                <a:moveTo>
                  <a:pt x="76" y="173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9" name="object 2339"/>
          <p:cNvSpPr/>
          <p:nvPr/>
        </p:nvSpPr>
        <p:spPr>
          <a:xfrm>
            <a:off x="1965383" y="9497338"/>
            <a:ext cx="533" cy="1587"/>
          </a:xfrm>
          <a:custGeom>
            <a:avLst/>
            <a:gdLst/>
            <a:ahLst/>
            <a:cxnLst/>
            <a:rect l="l" t="t" r="r" b="b"/>
            <a:pathLst>
              <a:path w="533" h="1587">
                <a:moveTo>
                  <a:pt x="533" y="1587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0" name="object 2340"/>
          <p:cNvSpPr/>
          <p:nvPr/>
        </p:nvSpPr>
        <p:spPr>
          <a:xfrm>
            <a:off x="1962894" y="9490151"/>
            <a:ext cx="3022" cy="8699"/>
          </a:xfrm>
          <a:custGeom>
            <a:avLst/>
            <a:gdLst/>
            <a:ahLst/>
            <a:cxnLst/>
            <a:rect l="l" t="t" r="r" b="b"/>
            <a:pathLst>
              <a:path w="3022" h="8699">
                <a:moveTo>
                  <a:pt x="3022" y="869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1" name="object 2341"/>
          <p:cNvSpPr/>
          <p:nvPr/>
        </p:nvSpPr>
        <p:spPr>
          <a:xfrm>
            <a:off x="1967807" y="9487283"/>
            <a:ext cx="1968" cy="11569"/>
          </a:xfrm>
          <a:custGeom>
            <a:avLst/>
            <a:gdLst/>
            <a:ahLst/>
            <a:cxnLst/>
            <a:rect l="l" t="t" r="r" b="b"/>
            <a:pathLst>
              <a:path w="1968" h="11569">
                <a:moveTo>
                  <a:pt x="0" y="0"/>
                </a:moveTo>
                <a:lnTo>
                  <a:pt x="1968" y="1156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2" name="object 2342"/>
          <p:cNvSpPr/>
          <p:nvPr/>
        </p:nvSpPr>
        <p:spPr>
          <a:xfrm>
            <a:off x="1968864" y="9516319"/>
            <a:ext cx="1511" cy="8763"/>
          </a:xfrm>
          <a:custGeom>
            <a:avLst/>
            <a:gdLst/>
            <a:ahLst/>
            <a:cxnLst/>
            <a:rect l="l" t="t" r="r" b="b"/>
            <a:pathLst>
              <a:path w="1511" h="8763">
                <a:moveTo>
                  <a:pt x="0" y="8762"/>
                </a:moveTo>
                <a:lnTo>
                  <a:pt x="151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3" name="object 2343"/>
          <p:cNvSpPr/>
          <p:nvPr/>
        </p:nvSpPr>
        <p:spPr>
          <a:xfrm>
            <a:off x="2070390" y="9422949"/>
            <a:ext cx="172148" cy="172745"/>
          </a:xfrm>
          <a:custGeom>
            <a:avLst/>
            <a:gdLst/>
            <a:ahLst/>
            <a:cxnLst/>
            <a:rect l="l" t="t" r="r" b="b"/>
            <a:pathLst>
              <a:path w="172148" h="172745">
                <a:moveTo>
                  <a:pt x="533" y="102133"/>
                </a:moveTo>
                <a:lnTo>
                  <a:pt x="9296" y="127609"/>
                </a:lnTo>
                <a:lnTo>
                  <a:pt x="26771" y="150139"/>
                </a:lnTo>
                <a:lnTo>
                  <a:pt x="50660" y="165709"/>
                </a:lnTo>
                <a:lnTo>
                  <a:pt x="78320" y="172745"/>
                </a:lnTo>
                <a:lnTo>
                  <a:pt x="106756" y="170319"/>
                </a:lnTo>
                <a:lnTo>
                  <a:pt x="132905" y="158902"/>
                </a:lnTo>
                <a:lnTo>
                  <a:pt x="153924" y="139560"/>
                </a:lnTo>
                <a:lnTo>
                  <a:pt x="167462" y="114452"/>
                </a:lnTo>
                <a:lnTo>
                  <a:pt x="172148" y="86334"/>
                </a:lnTo>
                <a:lnTo>
                  <a:pt x="167462" y="58216"/>
                </a:lnTo>
                <a:lnTo>
                  <a:pt x="153847" y="33108"/>
                </a:lnTo>
                <a:lnTo>
                  <a:pt x="132905" y="13754"/>
                </a:lnTo>
                <a:lnTo>
                  <a:pt x="106756" y="2336"/>
                </a:lnTo>
                <a:lnTo>
                  <a:pt x="78320" y="0"/>
                </a:lnTo>
                <a:lnTo>
                  <a:pt x="50660" y="6959"/>
                </a:lnTo>
                <a:lnTo>
                  <a:pt x="26771" y="22605"/>
                </a:lnTo>
                <a:lnTo>
                  <a:pt x="9296" y="45135"/>
                </a:lnTo>
                <a:lnTo>
                  <a:pt x="0" y="72123"/>
                </a:lnTo>
                <a:lnTo>
                  <a:pt x="0" y="100622"/>
                </a:lnTo>
                <a:lnTo>
                  <a:pt x="533" y="1021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4" name="object 2344"/>
          <p:cNvSpPr/>
          <p:nvPr/>
        </p:nvSpPr>
        <p:spPr>
          <a:xfrm>
            <a:off x="2075086" y="9427640"/>
            <a:ext cx="162763" cy="163296"/>
          </a:xfrm>
          <a:custGeom>
            <a:avLst/>
            <a:gdLst/>
            <a:ahLst/>
            <a:cxnLst/>
            <a:rect l="l" t="t" r="r" b="b"/>
            <a:pathLst>
              <a:path w="162763" h="163296">
                <a:moveTo>
                  <a:pt x="6045" y="112788"/>
                </a:moveTo>
                <a:lnTo>
                  <a:pt x="0" y="95173"/>
                </a:lnTo>
                <a:lnTo>
                  <a:pt x="0" y="68186"/>
                </a:lnTo>
                <a:lnTo>
                  <a:pt x="8686" y="42633"/>
                </a:lnTo>
                <a:lnTo>
                  <a:pt x="25323" y="21386"/>
                </a:lnTo>
                <a:lnTo>
                  <a:pt x="47853" y="6578"/>
                </a:lnTo>
                <a:lnTo>
                  <a:pt x="74002" y="0"/>
                </a:lnTo>
                <a:lnTo>
                  <a:pt x="100926" y="2184"/>
                </a:lnTo>
                <a:lnTo>
                  <a:pt x="125641" y="13068"/>
                </a:lnTo>
                <a:lnTo>
                  <a:pt x="145453" y="31292"/>
                </a:lnTo>
                <a:lnTo>
                  <a:pt x="158305" y="55029"/>
                </a:lnTo>
                <a:lnTo>
                  <a:pt x="162763" y="81635"/>
                </a:lnTo>
                <a:lnTo>
                  <a:pt x="158305" y="108254"/>
                </a:lnTo>
                <a:lnTo>
                  <a:pt x="145453" y="131991"/>
                </a:lnTo>
                <a:lnTo>
                  <a:pt x="125641" y="150291"/>
                </a:lnTo>
                <a:lnTo>
                  <a:pt x="100926" y="161099"/>
                </a:lnTo>
                <a:lnTo>
                  <a:pt x="74002" y="163296"/>
                </a:lnTo>
                <a:lnTo>
                  <a:pt x="47853" y="156718"/>
                </a:lnTo>
                <a:lnTo>
                  <a:pt x="25323" y="141973"/>
                </a:lnTo>
                <a:lnTo>
                  <a:pt x="8686" y="120650"/>
                </a:lnTo>
                <a:lnTo>
                  <a:pt x="6045" y="11278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5" name="object 2345"/>
          <p:cNvSpPr/>
          <p:nvPr/>
        </p:nvSpPr>
        <p:spPr>
          <a:xfrm>
            <a:off x="2074401" y="9416295"/>
            <a:ext cx="102438" cy="0"/>
          </a:xfrm>
          <a:custGeom>
            <a:avLst/>
            <a:gdLst/>
            <a:ahLst/>
            <a:cxnLst/>
            <a:rect l="l" t="t" r="r" b="b"/>
            <a:pathLst>
              <a:path w="102438">
                <a:moveTo>
                  <a:pt x="0" y="0"/>
                </a:moveTo>
                <a:lnTo>
                  <a:pt x="102438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6" name="object 2346"/>
          <p:cNvSpPr/>
          <p:nvPr/>
        </p:nvSpPr>
        <p:spPr>
          <a:xfrm>
            <a:off x="2074405" y="9416290"/>
            <a:ext cx="246989" cy="185978"/>
          </a:xfrm>
          <a:custGeom>
            <a:avLst/>
            <a:gdLst/>
            <a:ahLst/>
            <a:cxnLst/>
            <a:rect l="l" t="t" r="r" b="b"/>
            <a:pathLst>
              <a:path w="246989" h="185978">
                <a:moveTo>
                  <a:pt x="137287" y="185978"/>
                </a:moveTo>
                <a:lnTo>
                  <a:pt x="246989" y="185978"/>
                </a:lnTo>
                <a:lnTo>
                  <a:pt x="246913" y="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7" name="object 2347"/>
          <p:cNvSpPr/>
          <p:nvPr/>
        </p:nvSpPr>
        <p:spPr>
          <a:xfrm>
            <a:off x="2092853" y="9462634"/>
            <a:ext cx="21920" cy="93294"/>
          </a:xfrm>
          <a:custGeom>
            <a:avLst/>
            <a:gdLst/>
            <a:ahLst/>
            <a:cxnLst/>
            <a:rect l="l" t="t" r="r" b="b"/>
            <a:pathLst>
              <a:path w="21920" h="93294">
                <a:moveTo>
                  <a:pt x="21920" y="93294"/>
                </a:moveTo>
                <a:lnTo>
                  <a:pt x="13296" y="85356"/>
                </a:lnTo>
                <a:lnTo>
                  <a:pt x="3403" y="67132"/>
                </a:lnTo>
                <a:lnTo>
                  <a:pt x="0" y="46647"/>
                </a:lnTo>
                <a:lnTo>
                  <a:pt x="3403" y="26162"/>
                </a:lnTo>
                <a:lnTo>
                  <a:pt x="13296" y="7937"/>
                </a:lnTo>
                <a:lnTo>
                  <a:pt x="2192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8" name="object 2348"/>
          <p:cNvSpPr/>
          <p:nvPr/>
        </p:nvSpPr>
        <p:spPr>
          <a:xfrm>
            <a:off x="2092167" y="9507620"/>
            <a:ext cx="58369" cy="66078"/>
          </a:xfrm>
          <a:custGeom>
            <a:avLst/>
            <a:gdLst/>
            <a:ahLst/>
            <a:cxnLst/>
            <a:rect l="l" t="t" r="r" b="b"/>
            <a:pathLst>
              <a:path w="58369" h="66078">
                <a:moveTo>
                  <a:pt x="56324" y="65544"/>
                </a:moveTo>
                <a:lnTo>
                  <a:pt x="37807" y="60858"/>
                </a:lnTo>
                <a:lnTo>
                  <a:pt x="19964" y="49212"/>
                </a:lnTo>
                <a:lnTo>
                  <a:pt x="6883" y="32435"/>
                </a:lnTo>
                <a:lnTo>
                  <a:pt x="0" y="12319"/>
                </a:lnTo>
                <a:lnTo>
                  <a:pt x="0" y="0"/>
                </a:lnTo>
                <a:lnTo>
                  <a:pt x="0" y="1231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9" name="object 2349"/>
          <p:cNvSpPr/>
          <p:nvPr/>
        </p:nvSpPr>
        <p:spPr>
          <a:xfrm>
            <a:off x="2092170" y="9444875"/>
            <a:ext cx="93370" cy="71437"/>
          </a:xfrm>
          <a:custGeom>
            <a:avLst/>
            <a:gdLst/>
            <a:ahLst/>
            <a:cxnLst/>
            <a:rect l="l" t="t" r="r" b="b"/>
            <a:pathLst>
              <a:path w="93370" h="71437">
                <a:moveTo>
                  <a:pt x="0" y="71437"/>
                </a:moveTo>
                <a:lnTo>
                  <a:pt x="0" y="53822"/>
                </a:lnTo>
                <a:lnTo>
                  <a:pt x="6883" y="33642"/>
                </a:lnTo>
                <a:lnTo>
                  <a:pt x="19951" y="16852"/>
                </a:lnTo>
                <a:lnTo>
                  <a:pt x="37719" y="5283"/>
                </a:lnTo>
                <a:lnTo>
                  <a:pt x="58356" y="0"/>
                </a:lnTo>
                <a:lnTo>
                  <a:pt x="79603" y="1816"/>
                </a:lnTo>
                <a:lnTo>
                  <a:pt x="93370" y="7861"/>
                </a:lnTo>
                <a:lnTo>
                  <a:pt x="79603" y="1816"/>
                </a:lnTo>
                <a:lnTo>
                  <a:pt x="78092" y="1663"/>
                </a:lnTo>
                <a:lnTo>
                  <a:pt x="79603" y="181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0" name="object 2350"/>
          <p:cNvSpPr/>
          <p:nvPr/>
        </p:nvSpPr>
        <p:spPr>
          <a:xfrm>
            <a:off x="2092170" y="9481458"/>
            <a:ext cx="5892" cy="26162"/>
          </a:xfrm>
          <a:custGeom>
            <a:avLst/>
            <a:gdLst/>
            <a:ahLst/>
            <a:cxnLst/>
            <a:rect l="l" t="t" r="r" b="b"/>
            <a:pathLst>
              <a:path w="5892" h="26161">
                <a:moveTo>
                  <a:pt x="0" y="26161"/>
                </a:moveTo>
                <a:lnTo>
                  <a:pt x="0" y="17246"/>
                </a:lnTo>
                <a:lnTo>
                  <a:pt x="5892" y="0"/>
                </a:lnTo>
                <a:lnTo>
                  <a:pt x="2870" y="8699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1" name="object 2351"/>
          <p:cNvSpPr/>
          <p:nvPr/>
        </p:nvSpPr>
        <p:spPr>
          <a:xfrm>
            <a:off x="2098066" y="9471557"/>
            <a:ext cx="6426" cy="9906"/>
          </a:xfrm>
          <a:custGeom>
            <a:avLst/>
            <a:gdLst/>
            <a:ahLst/>
            <a:cxnLst/>
            <a:rect l="l" t="t" r="r" b="b"/>
            <a:pathLst>
              <a:path w="6426" h="9905">
                <a:moveTo>
                  <a:pt x="0" y="9906"/>
                </a:moveTo>
                <a:lnTo>
                  <a:pt x="977" y="6959"/>
                </a:lnTo>
                <a:lnTo>
                  <a:pt x="642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2" name="object 2352"/>
          <p:cNvSpPr/>
          <p:nvPr/>
        </p:nvSpPr>
        <p:spPr>
          <a:xfrm>
            <a:off x="2103584" y="9471563"/>
            <a:ext cx="901" cy="1130"/>
          </a:xfrm>
          <a:custGeom>
            <a:avLst/>
            <a:gdLst/>
            <a:ahLst/>
            <a:cxnLst/>
            <a:rect l="l" t="t" r="r" b="b"/>
            <a:pathLst>
              <a:path w="901" h="1130">
                <a:moveTo>
                  <a:pt x="0" y="1130"/>
                </a:moveTo>
                <a:lnTo>
                  <a:pt x="90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3" name="object 2353"/>
          <p:cNvSpPr/>
          <p:nvPr/>
        </p:nvSpPr>
        <p:spPr>
          <a:xfrm>
            <a:off x="2109632" y="9551239"/>
            <a:ext cx="6273" cy="5740"/>
          </a:xfrm>
          <a:custGeom>
            <a:avLst/>
            <a:gdLst/>
            <a:ahLst/>
            <a:cxnLst/>
            <a:rect l="l" t="t" r="r" b="b"/>
            <a:pathLst>
              <a:path w="6273" h="5740">
                <a:moveTo>
                  <a:pt x="0" y="0"/>
                </a:moveTo>
                <a:lnTo>
                  <a:pt x="6273" y="5740"/>
                </a:lnTo>
                <a:lnTo>
                  <a:pt x="5511" y="506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4" name="object 2354"/>
          <p:cNvSpPr/>
          <p:nvPr/>
        </p:nvSpPr>
        <p:spPr>
          <a:xfrm>
            <a:off x="2108880" y="9552597"/>
            <a:ext cx="7327" cy="6883"/>
          </a:xfrm>
          <a:custGeom>
            <a:avLst/>
            <a:gdLst/>
            <a:ahLst/>
            <a:cxnLst/>
            <a:rect l="l" t="t" r="r" b="b"/>
            <a:pathLst>
              <a:path w="7327" h="6883">
                <a:moveTo>
                  <a:pt x="7327" y="6883"/>
                </a:moveTo>
                <a:lnTo>
                  <a:pt x="3251" y="4241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5" name="object 2355"/>
          <p:cNvSpPr/>
          <p:nvPr/>
        </p:nvSpPr>
        <p:spPr>
          <a:xfrm>
            <a:off x="2108876" y="9552605"/>
            <a:ext cx="3251" cy="4229"/>
          </a:xfrm>
          <a:custGeom>
            <a:avLst/>
            <a:gdLst/>
            <a:ahLst/>
            <a:cxnLst/>
            <a:rect l="l" t="t" r="r" b="b"/>
            <a:pathLst>
              <a:path w="3251" h="4229">
                <a:moveTo>
                  <a:pt x="3251" y="422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6" name="object 2356"/>
          <p:cNvSpPr/>
          <p:nvPr/>
        </p:nvSpPr>
        <p:spPr>
          <a:xfrm>
            <a:off x="2113335" y="9450090"/>
            <a:ext cx="22606" cy="13906"/>
          </a:xfrm>
          <a:custGeom>
            <a:avLst/>
            <a:gdLst/>
            <a:ahLst/>
            <a:cxnLst/>
            <a:rect l="l" t="t" r="r" b="b"/>
            <a:pathLst>
              <a:path w="22606" h="13906">
                <a:moveTo>
                  <a:pt x="0" y="13906"/>
                </a:moveTo>
                <a:lnTo>
                  <a:pt x="8089" y="6426"/>
                </a:lnTo>
                <a:lnTo>
                  <a:pt x="2260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7" name="object 2357"/>
          <p:cNvSpPr/>
          <p:nvPr/>
        </p:nvSpPr>
        <p:spPr>
          <a:xfrm>
            <a:off x="2115907" y="9556984"/>
            <a:ext cx="43548" cy="14973"/>
          </a:xfrm>
          <a:custGeom>
            <a:avLst/>
            <a:gdLst/>
            <a:ahLst/>
            <a:cxnLst/>
            <a:rect l="l" t="t" r="r" b="b"/>
            <a:pathLst>
              <a:path w="43548" h="14973">
                <a:moveTo>
                  <a:pt x="36664" y="14439"/>
                </a:moveTo>
                <a:lnTo>
                  <a:pt x="43548" y="14973"/>
                </a:lnTo>
                <a:lnTo>
                  <a:pt x="24193" y="13309"/>
                </a:lnTo>
                <a:lnTo>
                  <a:pt x="5511" y="506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8" name="object 2358"/>
          <p:cNvSpPr/>
          <p:nvPr/>
        </p:nvSpPr>
        <p:spPr>
          <a:xfrm>
            <a:off x="2120141" y="9455232"/>
            <a:ext cx="1968" cy="1282"/>
          </a:xfrm>
          <a:custGeom>
            <a:avLst/>
            <a:gdLst/>
            <a:ahLst/>
            <a:cxnLst/>
            <a:rect l="l" t="t" r="r" b="b"/>
            <a:pathLst>
              <a:path w="1968" h="1282">
                <a:moveTo>
                  <a:pt x="0" y="1282"/>
                </a:moveTo>
                <a:lnTo>
                  <a:pt x="1968" y="0"/>
                </a:lnTo>
                <a:lnTo>
                  <a:pt x="0" y="128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9" name="object 2359"/>
          <p:cNvSpPr/>
          <p:nvPr/>
        </p:nvSpPr>
        <p:spPr>
          <a:xfrm>
            <a:off x="2122105" y="9450160"/>
            <a:ext cx="7785" cy="5067"/>
          </a:xfrm>
          <a:custGeom>
            <a:avLst/>
            <a:gdLst/>
            <a:ahLst/>
            <a:cxnLst/>
            <a:rect l="l" t="t" r="r" b="b"/>
            <a:pathLst>
              <a:path w="7785" h="5067">
                <a:moveTo>
                  <a:pt x="0" y="5067"/>
                </a:moveTo>
                <a:lnTo>
                  <a:pt x="7785" y="0"/>
                </a:lnTo>
                <a:lnTo>
                  <a:pt x="2501" y="340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0" name="object 2360"/>
          <p:cNvSpPr/>
          <p:nvPr/>
        </p:nvSpPr>
        <p:spPr>
          <a:xfrm>
            <a:off x="2129892" y="9447066"/>
            <a:ext cx="12166" cy="3098"/>
          </a:xfrm>
          <a:custGeom>
            <a:avLst/>
            <a:gdLst/>
            <a:ahLst/>
            <a:cxnLst/>
            <a:rect l="l" t="t" r="r" b="b"/>
            <a:pathLst>
              <a:path w="12166" h="3098">
                <a:moveTo>
                  <a:pt x="0" y="3098"/>
                </a:moveTo>
                <a:lnTo>
                  <a:pt x="12166" y="0"/>
                </a:lnTo>
                <a:lnTo>
                  <a:pt x="3479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1" name="object 2361"/>
          <p:cNvSpPr/>
          <p:nvPr/>
        </p:nvSpPr>
        <p:spPr>
          <a:xfrm>
            <a:off x="2133370" y="9448275"/>
            <a:ext cx="6883" cy="122097"/>
          </a:xfrm>
          <a:custGeom>
            <a:avLst/>
            <a:gdLst/>
            <a:ahLst/>
            <a:cxnLst/>
            <a:rect l="l" t="t" r="r" b="b"/>
            <a:pathLst>
              <a:path w="6883" h="122097">
                <a:moveTo>
                  <a:pt x="0" y="2946"/>
                </a:moveTo>
                <a:lnTo>
                  <a:pt x="6731" y="0"/>
                </a:lnTo>
                <a:lnTo>
                  <a:pt x="6731" y="120357"/>
                </a:lnTo>
                <a:lnTo>
                  <a:pt x="6731" y="122021"/>
                </a:lnTo>
                <a:lnTo>
                  <a:pt x="6883" y="12209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2" name="object 2362"/>
          <p:cNvSpPr/>
          <p:nvPr/>
        </p:nvSpPr>
        <p:spPr>
          <a:xfrm>
            <a:off x="2140099" y="9446610"/>
            <a:ext cx="19354" cy="1663"/>
          </a:xfrm>
          <a:custGeom>
            <a:avLst/>
            <a:gdLst/>
            <a:ahLst/>
            <a:cxnLst/>
            <a:rect l="l" t="t" r="r" b="b"/>
            <a:pathLst>
              <a:path w="19354" h="1663">
                <a:moveTo>
                  <a:pt x="0" y="1663"/>
                </a:moveTo>
                <a:lnTo>
                  <a:pt x="19354" y="0"/>
                </a:lnTo>
                <a:lnTo>
                  <a:pt x="17081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3" name="object 2363"/>
          <p:cNvSpPr/>
          <p:nvPr/>
        </p:nvSpPr>
        <p:spPr>
          <a:xfrm>
            <a:off x="2148492" y="9573164"/>
            <a:ext cx="6883" cy="533"/>
          </a:xfrm>
          <a:custGeom>
            <a:avLst/>
            <a:gdLst/>
            <a:ahLst/>
            <a:cxnLst/>
            <a:rect l="l" t="t" r="r" b="b"/>
            <a:pathLst>
              <a:path w="6883" h="533">
                <a:moveTo>
                  <a:pt x="0" y="0"/>
                </a:moveTo>
                <a:lnTo>
                  <a:pt x="2044" y="533"/>
                </a:lnTo>
                <a:lnTo>
                  <a:pt x="6883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4" name="object 2364"/>
          <p:cNvSpPr/>
          <p:nvPr/>
        </p:nvSpPr>
        <p:spPr>
          <a:xfrm>
            <a:off x="2150531" y="9552598"/>
            <a:ext cx="52463" cy="21094"/>
          </a:xfrm>
          <a:custGeom>
            <a:avLst/>
            <a:gdLst/>
            <a:ahLst/>
            <a:cxnLst/>
            <a:rect l="l" t="t" r="r" b="b"/>
            <a:pathLst>
              <a:path w="52463" h="21094">
                <a:moveTo>
                  <a:pt x="0" y="21094"/>
                </a:moveTo>
                <a:lnTo>
                  <a:pt x="21247" y="19354"/>
                </a:lnTo>
                <a:lnTo>
                  <a:pt x="40678" y="10820"/>
                </a:lnTo>
                <a:lnTo>
                  <a:pt x="52463" y="0"/>
                </a:lnTo>
                <a:lnTo>
                  <a:pt x="42037" y="95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5" name="object 2365"/>
          <p:cNvSpPr/>
          <p:nvPr/>
        </p:nvSpPr>
        <p:spPr>
          <a:xfrm>
            <a:off x="2142068" y="9444878"/>
            <a:ext cx="26085" cy="2184"/>
          </a:xfrm>
          <a:custGeom>
            <a:avLst/>
            <a:gdLst/>
            <a:ahLst/>
            <a:cxnLst/>
            <a:rect l="l" t="t" r="r" b="b"/>
            <a:pathLst>
              <a:path w="26085" h="2184">
                <a:moveTo>
                  <a:pt x="17386" y="749"/>
                </a:moveTo>
                <a:lnTo>
                  <a:pt x="26085" y="1498"/>
                </a:lnTo>
                <a:lnTo>
                  <a:pt x="8458" y="0"/>
                </a:lnTo>
                <a:lnTo>
                  <a:pt x="0" y="218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6" name="object 2366"/>
          <p:cNvSpPr/>
          <p:nvPr/>
        </p:nvSpPr>
        <p:spPr>
          <a:xfrm>
            <a:off x="2159454" y="9571650"/>
            <a:ext cx="4152" cy="457"/>
          </a:xfrm>
          <a:custGeom>
            <a:avLst/>
            <a:gdLst/>
            <a:ahLst/>
            <a:cxnLst/>
            <a:rect l="l" t="t" r="r" b="b"/>
            <a:pathLst>
              <a:path w="4152" h="457">
                <a:moveTo>
                  <a:pt x="0" y="304"/>
                </a:moveTo>
                <a:lnTo>
                  <a:pt x="1663" y="457"/>
                </a:lnTo>
                <a:lnTo>
                  <a:pt x="4152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7" name="object 2367"/>
          <p:cNvSpPr/>
          <p:nvPr/>
        </p:nvSpPr>
        <p:spPr>
          <a:xfrm>
            <a:off x="2182360" y="9564169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0"/>
                </a:moveTo>
                <a:lnTo>
                  <a:pt x="0" y="212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8" name="object 2368"/>
          <p:cNvSpPr/>
          <p:nvPr/>
        </p:nvSpPr>
        <p:spPr>
          <a:xfrm>
            <a:off x="2182360" y="9452275"/>
            <a:ext cx="3175" cy="2120"/>
          </a:xfrm>
          <a:custGeom>
            <a:avLst/>
            <a:gdLst/>
            <a:ahLst/>
            <a:cxnLst/>
            <a:rect l="l" t="t" r="r" b="b"/>
            <a:pathLst>
              <a:path w="3175" h="2120">
                <a:moveTo>
                  <a:pt x="3175" y="212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9" name="object 2369"/>
          <p:cNvSpPr/>
          <p:nvPr/>
        </p:nvSpPr>
        <p:spPr>
          <a:xfrm>
            <a:off x="2161340" y="9446534"/>
            <a:ext cx="152" cy="0"/>
          </a:xfrm>
          <a:custGeom>
            <a:avLst/>
            <a:gdLst/>
            <a:ahLst/>
            <a:cxnLst/>
            <a:rect l="l" t="t" r="r" b="b"/>
            <a:pathLst>
              <a:path w="152">
                <a:moveTo>
                  <a:pt x="152" y="0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0" name="object 2370"/>
          <p:cNvSpPr/>
          <p:nvPr/>
        </p:nvSpPr>
        <p:spPr>
          <a:xfrm>
            <a:off x="2171625" y="9559928"/>
            <a:ext cx="0" cy="10363"/>
          </a:xfrm>
          <a:custGeom>
            <a:avLst/>
            <a:gdLst/>
            <a:ahLst/>
            <a:cxnLst/>
            <a:rect l="l" t="t" r="r" b="b"/>
            <a:pathLst>
              <a:path h="10363">
                <a:moveTo>
                  <a:pt x="0" y="10363"/>
                </a:moveTo>
                <a:lnTo>
                  <a:pt x="0" y="0"/>
                </a:lnTo>
                <a:lnTo>
                  <a:pt x="0" y="854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1" name="object 2371"/>
          <p:cNvSpPr/>
          <p:nvPr/>
        </p:nvSpPr>
        <p:spPr>
          <a:xfrm>
            <a:off x="2171625" y="9448275"/>
            <a:ext cx="1511" cy="111658"/>
          </a:xfrm>
          <a:custGeom>
            <a:avLst/>
            <a:gdLst/>
            <a:ahLst/>
            <a:cxnLst/>
            <a:rect l="l" t="t" r="r" b="b"/>
            <a:pathLst>
              <a:path w="1511" h="111658">
                <a:moveTo>
                  <a:pt x="0" y="111658"/>
                </a:moveTo>
                <a:lnTo>
                  <a:pt x="0" y="0"/>
                </a:lnTo>
                <a:lnTo>
                  <a:pt x="1511" y="53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2" name="object 2372"/>
          <p:cNvSpPr/>
          <p:nvPr/>
        </p:nvSpPr>
        <p:spPr>
          <a:xfrm>
            <a:off x="2168141" y="9446381"/>
            <a:ext cx="2120" cy="152"/>
          </a:xfrm>
          <a:custGeom>
            <a:avLst/>
            <a:gdLst/>
            <a:ahLst/>
            <a:cxnLst/>
            <a:rect l="l" t="t" r="r" b="b"/>
            <a:pathLst>
              <a:path w="2120" h="152">
                <a:moveTo>
                  <a:pt x="2120" y="152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3" name="object 2373"/>
          <p:cNvSpPr/>
          <p:nvPr/>
        </p:nvSpPr>
        <p:spPr>
          <a:xfrm>
            <a:off x="2176840" y="9416295"/>
            <a:ext cx="105460" cy="0"/>
          </a:xfrm>
          <a:custGeom>
            <a:avLst/>
            <a:gdLst/>
            <a:ahLst/>
            <a:cxnLst/>
            <a:rect l="l" t="t" r="r" b="b"/>
            <a:pathLst>
              <a:path w="105460">
                <a:moveTo>
                  <a:pt x="0" y="0"/>
                </a:moveTo>
                <a:lnTo>
                  <a:pt x="69621" y="0"/>
                </a:lnTo>
                <a:lnTo>
                  <a:pt x="10546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4" name="object 2374"/>
          <p:cNvSpPr/>
          <p:nvPr/>
        </p:nvSpPr>
        <p:spPr>
          <a:xfrm>
            <a:off x="2185535" y="9547379"/>
            <a:ext cx="19507" cy="16789"/>
          </a:xfrm>
          <a:custGeom>
            <a:avLst/>
            <a:gdLst/>
            <a:ahLst/>
            <a:cxnLst/>
            <a:rect l="l" t="t" r="r" b="b"/>
            <a:pathLst>
              <a:path w="19507" h="16789">
                <a:moveTo>
                  <a:pt x="0" y="16789"/>
                </a:moveTo>
                <a:lnTo>
                  <a:pt x="13081" y="8318"/>
                </a:lnTo>
                <a:lnTo>
                  <a:pt x="195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5" name="object 2375"/>
          <p:cNvSpPr/>
          <p:nvPr/>
        </p:nvSpPr>
        <p:spPr>
          <a:xfrm>
            <a:off x="2185535" y="9452733"/>
            <a:ext cx="1587" cy="685"/>
          </a:xfrm>
          <a:custGeom>
            <a:avLst/>
            <a:gdLst/>
            <a:ahLst/>
            <a:cxnLst/>
            <a:rect l="l" t="t" r="r" b="b"/>
            <a:pathLst>
              <a:path w="1587" h="685">
                <a:moveTo>
                  <a:pt x="0" y="0"/>
                </a:moveTo>
                <a:lnTo>
                  <a:pt x="1587" y="68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6" name="object 2376"/>
          <p:cNvSpPr/>
          <p:nvPr/>
        </p:nvSpPr>
        <p:spPr>
          <a:xfrm>
            <a:off x="2185535" y="9454396"/>
            <a:ext cx="8699" cy="5664"/>
          </a:xfrm>
          <a:custGeom>
            <a:avLst/>
            <a:gdLst/>
            <a:ahLst/>
            <a:cxnLst/>
            <a:rect l="l" t="t" r="r" b="b"/>
            <a:pathLst>
              <a:path w="8699" h="5664">
                <a:moveTo>
                  <a:pt x="0" y="0"/>
                </a:moveTo>
                <a:lnTo>
                  <a:pt x="8699" y="5664"/>
                </a:lnTo>
                <a:lnTo>
                  <a:pt x="4533" y="2946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7" name="object 2377"/>
          <p:cNvSpPr/>
          <p:nvPr/>
        </p:nvSpPr>
        <p:spPr>
          <a:xfrm>
            <a:off x="2176840" y="9448878"/>
            <a:ext cx="43624" cy="111061"/>
          </a:xfrm>
          <a:custGeom>
            <a:avLst/>
            <a:gdLst/>
            <a:ahLst/>
            <a:cxnLst/>
            <a:rect l="l" t="t" r="r" b="b"/>
            <a:pathLst>
              <a:path w="43624" h="111061">
                <a:moveTo>
                  <a:pt x="0" y="0"/>
                </a:moveTo>
                <a:lnTo>
                  <a:pt x="14363" y="6349"/>
                </a:lnTo>
                <a:lnTo>
                  <a:pt x="30010" y="20713"/>
                </a:lnTo>
                <a:lnTo>
                  <a:pt x="40144" y="39458"/>
                </a:lnTo>
                <a:lnTo>
                  <a:pt x="43624" y="60401"/>
                </a:lnTo>
                <a:lnTo>
                  <a:pt x="40144" y="81419"/>
                </a:lnTo>
                <a:lnTo>
                  <a:pt x="30010" y="100101"/>
                </a:lnTo>
                <a:lnTo>
                  <a:pt x="18148" y="11106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8" name="object 2378"/>
          <p:cNvSpPr/>
          <p:nvPr/>
        </p:nvSpPr>
        <p:spPr>
          <a:xfrm>
            <a:off x="2202997" y="9539300"/>
            <a:ext cx="8318" cy="10731"/>
          </a:xfrm>
          <a:custGeom>
            <a:avLst/>
            <a:gdLst/>
            <a:ahLst/>
            <a:cxnLst/>
            <a:rect l="l" t="t" r="r" b="b"/>
            <a:pathLst>
              <a:path w="8318" h="10731">
                <a:moveTo>
                  <a:pt x="0" y="10731"/>
                </a:moveTo>
                <a:lnTo>
                  <a:pt x="8318" y="0"/>
                </a:lnTo>
                <a:lnTo>
                  <a:pt x="7112" y="158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9" name="object 2379"/>
          <p:cNvSpPr/>
          <p:nvPr/>
        </p:nvSpPr>
        <p:spPr>
          <a:xfrm>
            <a:off x="2195060" y="9458707"/>
            <a:ext cx="7937" cy="7327"/>
          </a:xfrm>
          <a:custGeom>
            <a:avLst/>
            <a:gdLst/>
            <a:ahLst/>
            <a:cxnLst/>
            <a:rect l="l" t="t" r="r" b="b"/>
            <a:pathLst>
              <a:path w="7937" h="7327">
                <a:moveTo>
                  <a:pt x="0" y="0"/>
                </a:moveTo>
                <a:lnTo>
                  <a:pt x="7937" y="7327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0" name="object 2380"/>
          <p:cNvSpPr/>
          <p:nvPr/>
        </p:nvSpPr>
        <p:spPr>
          <a:xfrm>
            <a:off x="2194233" y="9460072"/>
            <a:ext cx="23812" cy="79222"/>
          </a:xfrm>
          <a:custGeom>
            <a:avLst/>
            <a:gdLst/>
            <a:ahLst/>
            <a:cxnLst/>
            <a:rect l="l" t="t" r="r" b="b"/>
            <a:pathLst>
              <a:path w="23812" h="79222">
                <a:moveTo>
                  <a:pt x="17081" y="79222"/>
                </a:moveTo>
                <a:lnTo>
                  <a:pt x="23812" y="59562"/>
                </a:lnTo>
                <a:lnTo>
                  <a:pt x="23812" y="38849"/>
                </a:lnTo>
                <a:lnTo>
                  <a:pt x="17081" y="19202"/>
                </a:lnTo>
                <a:lnTo>
                  <a:pt x="4305" y="287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1" name="object 2381"/>
          <p:cNvSpPr/>
          <p:nvPr/>
        </p:nvSpPr>
        <p:spPr>
          <a:xfrm>
            <a:off x="2202997" y="9468534"/>
            <a:ext cx="2044" cy="2717"/>
          </a:xfrm>
          <a:custGeom>
            <a:avLst/>
            <a:gdLst/>
            <a:ahLst/>
            <a:cxnLst/>
            <a:rect l="l" t="t" r="r" b="b"/>
            <a:pathLst>
              <a:path w="2044" h="2717">
                <a:moveTo>
                  <a:pt x="0" y="0"/>
                </a:moveTo>
                <a:lnTo>
                  <a:pt x="2044" y="2717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2" name="object 2382"/>
          <p:cNvSpPr/>
          <p:nvPr/>
        </p:nvSpPr>
        <p:spPr>
          <a:xfrm>
            <a:off x="2202997" y="9466038"/>
            <a:ext cx="13081" cy="20561"/>
          </a:xfrm>
          <a:custGeom>
            <a:avLst/>
            <a:gdLst/>
            <a:ahLst/>
            <a:cxnLst/>
            <a:rect l="l" t="t" r="r" b="b"/>
            <a:pathLst>
              <a:path w="13081" h="20561">
                <a:moveTo>
                  <a:pt x="0" y="0"/>
                </a:moveTo>
                <a:lnTo>
                  <a:pt x="3848" y="3556"/>
                </a:lnTo>
                <a:lnTo>
                  <a:pt x="13081" y="20561"/>
                </a:lnTo>
                <a:lnTo>
                  <a:pt x="8699" y="1239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3" name="object 2383"/>
          <p:cNvSpPr/>
          <p:nvPr/>
        </p:nvSpPr>
        <p:spPr>
          <a:xfrm>
            <a:off x="2202992" y="9533776"/>
            <a:ext cx="12103" cy="18821"/>
          </a:xfrm>
          <a:custGeom>
            <a:avLst/>
            <a:gdLst/>
            <a:ahLst/>
            <a:cxnLst/>
            <a:rect l="l" t="t" r="r" b="b"/>
            <a:pathLst>
              <a:path w="12103" h="18821">
                <a:moveTo>
                  <a:pt x="8699" y="6349"/>
                </a:moveTo>
                <a:lnTo>
                  <a:pt x="12103" y="0"/>
                </a:lnTo>
                <a:lnTo>
                  <a:pt x="3860" y="15201"/>
                </a:lnTo>
                <a:lnTo>
                  <a:pt x="0" y="1882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4" name="object 2384"/>
          <p:cNvSpPr/>
          <p:nvPr/>
        </p:nvSpPr>
        <p:spPr>
          <a:xfrm>
            <a:off x="2206853" y="9542471"/>
            <a:ext cx="3556" cy="6502"/>
          </a:xfrm>
          <a:custGeom>
            <a:avLst/>
            <a:gdLst/>
            <a:ahLst/>
            <a:cxnLst/>
            <a:rect l="l" t="t" r="r" b="b"/>
            <a:pathLst>
              <a:path w="3556" h="6502">
                <a:moveTo>
                  <a:pt x="0" y="6502"/>
                </a:moveTo>
                <a:lnTo>
                  <a:pt x="3556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5" name="object 2385"/>
          <p:cNvSpPr/>
          <p:nvPr/>
        </p:nvSpPr>
        <p:spPr>
          <a:xfrm>
            <a:off x="2215097" y="9516319"/>
            <a:ext cx="4229" cy="17462"/>
          </a:xfrm>
          <a:custGeom>
            <a:avLst/>
            <a:gdLst/>
            <a:ahLst/>
            <a:cxnLst/>
            <a:rect l="l" t="t" r="r" b="b"/>
            <a:pathLst>
              <a:path w="4229" h="17462">
                <a:moveTo>
                  <a:pt x="2793" y="8762"/>
                </a:moveTo>
                <a:lnTo>
                  <a:pt x="4229" y="0"/>
                </a:lnTo>
                <a:lnTo>
                  <a:pt x="1892" y="13982"/>
                </a:lnTo>
                <a:lnTo>
                  <a:pt x="0" y="174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6" name="object 2386"/>
          <p:cNvSpPr/>
          <p:nvPr/>
        </p:nvSpPr>
        <p:spPr>
          <a:xfrm>
            <a:off x="2218042" y="9498925"/>
            <a:ext cx="914" cy="20713"/>
          </a:xfrm>
          <a:custGeom>
            <a:avLst/>
            <a:gdLst/>
            <a:ahLst/>
            <a:cxnLst/>
            <a:rect l="l" t="t" r="r" b="b"/>
            <a:pathLst>
              <a:path w="914" h="20713">
                <a:moveTo>
                  <a:pt x="0" y="20713"/>
                </a:moveTo>
                <a:lnTo>
                  <a:pt x="914" y="1035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7" name="object 2387"/>
          <p:cNvSpPr/>
          <p:nvPr/>
        </p:nvSpPr>
        <p:spPr>
          <a:xfrm>
            <a:off x="2216984" y="9488341"/>
            <a:ext cx="3251" cy="19278"/>
          </a:xfrm>
          <a:custGeom>
            <a:avLst/>
            <a:gdLst/>
            <a:ahLst/>
            <a:cxnLst/>
            <a:rect l="l" t="t" r="r" b="b"/>
            <a:pathLst>
              <a:path w="3251" h="19278">
                <a:moveTo>
                  <a:pt x="3251" y="19278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8" name="object 2388"/>
          <p:cNvSpPr/>
          <p:nvPr/>
        </p:nvSpPr>
        <p:spPr>
          <a:xfrm>
            <a:off x="2217286" y="9490156"/>
            <a:ext cx="3175" cy="26162"/>
          </a:xfrm>
          <a:custGeom>
            <a:avLst/>
            <a:gdLst/>
            <a:ahLst/>
            <a:cxnLst/>
            <a:rect l="l" t="t" r="r" b="b"/>
            <a:pathLst>
              <a:path w="3175" h="26161">
                <a:moveTo>
                  <a:pt x="0" y="0"/>
                </a:moveTo>
                <a:lnTo>
                  <a:pt x="3175" y="19126"/>
                </a:lnTo>
                <a:lnTo>
                  <a:pt x="2044" y="2616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9" name="object 2389"/>
          <p:cNvSpPr/>
          <p:nvPr/>
        </p:nvSpPr>
        <p:spPr>
          <a:xfrm>
            <a:off x="2263857" y="9416295"/>
            <a:ext cx="18440" cy="0"/>
          </a:xfrm>
          <a:custGeom>
            <a:avLst/>
            <a:gdLst/>
            <a:ahLst/>
            <a:cxnLst/>
            <a:rect l="l" t="t" r="r" b="b"/>
            <a:pathLst>
              <a:path w="18440">
                <a:moveTo>
                  <a:pt x="0" y="0"/>
                </a:moveTo>
                <a:lnTo>
                  <a:pt x="184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0" name="object 2390"/>
          <p:cNvSpPr/>
          <p:nvPr/>
        </p:nvSpPr>
        <p:spPr>
          <a:xfrm>
            <a:off x="2290391" y="9602269"/>
            <a:ext cx="17005" cy="0"/>
          </a:xfrm>
          <a:custGeom>
            <a:avLst/>
            <a:gdLst/>
            <a:ahLst/>
            <a:cxnLst/>
            <a:rect l="l" t="t" r="r" b="b"/>
            <a:pathLst>
              <a:path w="17005">
                <a:moveTo>
                  <a:pt x="0" y="0"/>
                </a:moveTo>
                <a:lnTo>
                  <a:pt x="1700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1" name="object 2391"/>
          <p:cNvSpPr/>
          <p:nvPr/>
        </p:nvSpPr>
        <p:spPr>
          <a:xfrm>
            <a:off x="2290391" y="9602269"/>
            <a:ext cx="31000" cy="0"/>
          </a:xfrm>
          <a:custGeom>
            <a:avLst/>
            <a:gdLst/>
            <a:ahLst/>
            <a:cxnLst/>
            <a:rect l="l" t="t" r="r" b="b"/>
            <a:pathLst>
              <a:path w="31000">
                <a:moveTo>
                  <a:pt x="0" y="0"/>
                </a:moveTo>
                <a:lnTo>
                  <a:pt x="3100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2" name="object 2392"/>
          <p:cNvSpPr/>
          <p:nvPr/>
        </p:nvSpPr>
        <p:spPr>
          <a:xfrm>
            <a:off x="1952007" y="8642828"/>
            <a:ext cx="156489" cy="157099"/>
          </a:xfrm>
          <a:custGeom>
            <a:avLst/>
            <a:gdLst/>
            <a:ahLst/>
            <a:cxnLst/>
            <a:rect l="l" t="t" r="r" b="b"/>
            <a:pathLst>
              <a:path w="156489" h="157099">
                <a:moveTo>
                  <a:pt x="46113" y="150749"/>
                </a:moveTo>
                <a:lnTo>
                  <a:pt x="24345" y="136537"/>
                </a:lnTo>
                <a:lnTo>
                  <a:pt x="8470" y="116052"/>
                </a:lnTo>
                <a:lnTo>
                  <a:pt x="0" y="91554"/>
                </a:lnTo>
                <a:lnTo>
                  <a:pt x="0" y="88455"/>
                </a:lnTo>
                <a:lnTo>
                  <a:pt x="0" y="65620"/>
                </a:lnTo>
                <a:lnTo>
                  <a:pt x="8394" y="41046"/>
                </a:lnTo>
                <a:lnTo>
                  <a:pt x="24345" y="20561"/>
                </a:lnTo>
                <a:lnTo>
                  <a:pt x="46037" y="6426"/>
                </a:lnTo>
                <a:lnTo>
                  <a:pt x="71208" y="0"/>
                </a:lnTo>
                <a:lnTo>
                  <a:pt x="97066" y="2197"/>
                </a:lnTo>
                <a:lnTo>
                  <a:pt x="120802" y="12623"/>
                </a:lnTo>
                <a:lnTo>
                  <a:pt x="139852" y="30162"/>
                </a:lnTo>
                <a:lnTo>
                  <a:pt x="152260" y="52997"/>
                </a:lnTo>
                <a:lnTo>
                  <a:pt x="156489" y="78549"/>
                </a:lnTo>
                <a:lnTo>
                  <a:pt x="152260" y="104101"/>
                </a:lnTo>
                <a:lnTo>
                  <a:pt x="139941" y="126936"/>
                </a:lnTo>
                <a:lnTo>
                  <a:pt x="120802" y="144551"/>
                </a:lnTo>
                <a:lnTo>
                  <a:pt x="97066" y="154901"/>
                </a:lnTo>
                <a:lnTo>
                  <a:pt x="71208" y="157099"/>
                </a:lnTo>
                <a:lnTo>
                  <a:pt x="46113" y="150749"/>
                </a:lnTo>
                <a:lnTo>
                  <a:pt x="46418" y="15082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3" name="object 2393"/>
          <p:cNvSpPr/>
          <p:nvPr/>
        </p:nvSpPr>
        <p:spPr>
          <a:xfrm>
            <a:off x="1952237" y="8658782"/>
            <a:ext cx="31292" cy="49060"/>
          </a:xfrm>
          <a:custGeom>
            <a:avLst/>
            <a:gdLst/>
            <a:ahLst/>
            <a:cxnLst/>
            <a:rect l="l" t="t" r="r" b="b"/>
            <a:pathLst>
              <a:path w="31292" h="49060">
                <a:moveTo>
                  <a:pt x="31292" y="0"/>
                </a:moveTo>
                <a:lnTo>
                  <a:pt x="24117" y="4610"/>
                </a:lnTo>
                <a:lnTo>
                  <a:pt x="8153" y="25095"/>
                </a:lnTo>
                <a:lnTo>
                  <a:pt x="0" y="49060"/>
                </a:lnTo>
                <a:lnTo>
                  <a:pt x="8153" y="25095"/>
                </a:lnTo>
                <a:lnTo>
                  <a:pt x="24117" y="461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4" name="object 2394"/>
          <p:cNvSpPr/>
          <p:nvPr/>
        </p:nvSpPr>
        <p:spPr>
          <a:xfrm>
            <a:off x="1973023" y="8775054"/>
            <a:ext cx="3327" cy="4305"/>
          </a:xfrm>
          <a:custGeom>
            <a:avLst/>
            <a:gdLst/>
            <a:ahLst/>
            <a:cxnLst/>
            <a:rect l="l" t="t" r="r" b="b"/>
            <a:pathLst>
              <a:path w="3327" h="4305">
                <a:moveTo>
                  <a:pt x="0" y="0"/>
                </a:moveTo>
                <a:lnTo>
                  <a:pt x="3327" y="4305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5" name="object 2395"/>
          <p:cNvSpPr/>
          <p:nvPr/>
        </p:nvSpPr>
        <p:spPr>
          <a:xfrm>
            <a:off x="1973931" y="8731281"/>
            <a:ext cx="1282" cy="3632"/>
          </a:xfrm>
          <a:custGeom>
            <a:avLst/>
            <a:gdLst/>
            <a:ahLst/>
            <a:cxnLst/>
            <a:rect l="l" t="t" r="r" b="b"/>
            <a:pathLst>
              <a:path w="1282" h="3632">
                <a:moveTo>
                  <a:pt x="1282" y="3632"/>
                </a:moveTo>
                <a:lnTo>
                  <a:pt x="0" y="0"/>
                </a:lnTo>
                <a:lnTo>
                  <a:pt x="1282" y="363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6" name="object 2396"/>
          <p:cNvSpPr/>
          <p:nvPr/>
        </p:nvSpPr>
        <p:spPr>
          <a:xfrm>
            <a:off x="1973784" y="8712075"/>
            <a:ext cx="112483" cy="65849"/>
          </a:xfrm>
          <a:custGeom>
            <a:avLst/>
            <a:gdLst/>
            <a:ahLst/>
            <a:cxnLst/>
            <a:rect l="l" t="t" r="r" b="b"/>
            <a:pathLst>
              <a:path w="112483" h="65849">
                <a:moveTo>
                  <a:pt x="111201" y="18072"/>
                </a:moveTo>
                <a:lnTo>
                  <a:pt x="112483" y="10439"/>
                </a:lnTo>
                <a:lnTo>
                  <a:pt x="109613" y="27749"/>
                </a:lnTo>
                <a:lnTo>
                  <a:pt x="100698" y="44157"/>
                </a:lnTo>
                <a:lnTo>
                  <a:pt x="87007" y="56781"/>
                </a:lnTo>
                <a:lnTo>
                  <a:pt x="69850" y="64338"/>
                </a:lnTo>
                <a:lnTo>
                  <a:pt x="51244" y="65849"/>
                </a:lnTo>
                <a:lnTo>
                  <a:pt x="33185" y="61239"/>
                </a:lnTo>
                <a:lnTo>
                  <a:pt x="17538" y="51028"/>
                </a:lnTo>
                <a:lnTo>
                  <a:pt x="6273" y="36588"/>
                </a:lnTo>
                <a:lnTo>
                  <a:pt x="6045" y="36296"/>
                </a:lnTo>
                <a:lnTo>
                  <a:pt x="0" y="18681"/>
                </a:lnTo>
                <a:lnTo>
                  <a:pt x="0" y="0"/>
                </a:lnTo>
                <a:lnTo>
                  <a:pt x="0" y="18681"/>
                </a:lnTo>
                <a:lnTo>
                  <a:pt x="139" y="1920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7" name="object 2397"/>
          <p:cNvSpPr/>
          <p:nvPr/>
        </p:nvSpPr>
        <p:spPr>
          <a:xfrm>
            <a:off x="1973779" y="8687054"/>
            <a:ext cx="11798" cy="43700"/>
          </a:xfrm>
          <a:custGeom>
            <a:avLst/>
            <a:gdLst/>
            <a:ahLst/>
            <a:cxnLst/>
            <a:rect l="l" t="t" r="r" b="b"/>
            <a:pathLst>
              <a:path w="11798" h="43700">
                <a:moveTo>
                  <a:pt x="0" y="43700"/>
                </a:moveTo>
                <a:lnTo>
                  <a:pt x="0" y="25031"/>
                </a:lnTo>
                <a:lnTo>
                  <a:pt x="6045" y="7340"/>
                </a:lnTo>
                <a:lnTo>
                  <a:pt x="1179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8" name="object 2398"/>
          <p:cNvSpPr/>
          <p:nvPr/>
        </p:nvSpPr>
        <p:spPr>
          <a:xfrm>
            <a:off x="1973779" y="8694389"/>
            <a:ext cx="6045" cy="17691"/>
          </a:xfrm>
          <a:custGeom>
            <a:avLst/>
            <a:gdLst/>
            <a:ahLst/>
            <a:cxnLst/>
            <a:rect l="l" t="t" r="r" b="b"/>
            <a:pathLst>
              <a:path w="6045" h="17691">
                <a:moveTo>
                  <a:pt x="0" y="17691"/>
                </a:moveTo>
                <a:lnTo>
                  <a:pt x="6045" y="0"/>
                </a:lnTo>
                <a:lnTo>
                  <a:pt x="0" y="17691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9" name="object 2399"/>
          <p:cNvSpPr/>
          <p:nvPr/>
        </p:nvSpPr>
        <p:spPr>
          <a:xfrm>
            <a:off x="1976728" y="8658786"/>
            <a:ext cx="6807" cy="4457"/>
          </a:xfrm>
          <a:custGeom>
            <a:avLst/>
            <a:gdLst/>
            <a:ahLst/>
            <a:cxnLst/>
            <a:rect l="l" t="t" r="r" b="b"/>
            <a:pathLst>
              <a:path w="6807" h="4457">
                <a:moveTo>
                  <a:pt x="0" y="4457"/>
                </a:moveTo>
                <a:lnTo>
                  <a:pt x="680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0" name="object 2400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1" name="object 2401"/>
          <p:cNvSpPr/>
          <p:nvPr/>
        </p:nvSpPr>
        <p:spPr>
          <a:xfrm>
            <a:off x="1977486" y="8780049"/>
            <a:ext cx="9067" cy="5969"/>
          </a:xfrm>
          <a:custGeom>
            <a:avLst/>
            <a:gdLst/>
            <a:ahLst/>
            <a:cxnLst/>
            <a:rect l="l" t="t" r="r" b="b"/>
            <a:pathLst>
              <a:path w="9067" h="5969">
                <a:moveTo>
                  <a:pt x="9067" y="5969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2" name="object 2402"/>
          <p:cNvSpPr/>
          <p:nvPr/>
        </p:nvSpPr>
        <p:spPr>
          <a:xfrm>
            <a:off x="1979827" y="8664825"/>
            <a:ext cx="63804" cy="29565"/>
          </a:xfrm>
          <a:custGeom>
            <a:avLst/>
            <a:gdLst/>
            <a:ahLst/>
            <a:cxnLst/>
            <a:rect l="l" t="t" r="r" b="b"/>
            <a:pathLst>
              <a:path w="63804" h="29565">
                <a:moveTo>
                  <a:pt x="0" y="29565"/>
                </a:moveTo>
                <a:lnTo>
                  <a:pt x="11493" y="14820"/>
                </a:lnTo>
                <a:lnTo>
                  <a:pt x="27139" y="4622"/>
                </a:lnTo>
                <a:lnTo>
                  <a:pt x="45212" y="0"/>
                </a:lnTo>
                <a:lnTo>
                  <a:pt x="63804" y="1600"/>
                </a:lnTo>
                <a:lnTo>
                  <a:pt x="45212" y="0"/>
                </a:lnTo>
                <a:lnTo>
                  <a:pt x="27139" y="462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3" name="object 2403"/>
          <p:cNvSpPr/>
          <p:nvPr/>
        </p:nvSpPr>
        <p:spPr>
          <a:xfrm>
            <a:off x="1979827" y="8687062"/>
            <a:ext cx="5740" cy="7327"/>
          </a:xfrm>
          <a:custGeom>
            <a:avLst/>
            <a:gdLst/>
            <a:ahLst/>
            <a:cxnLst/>
            <a:rect l="l" t="t" r="r" b="b"/>
            <a:pathLst>
              <a:path w="5740" h="7327">
                <a:moveTo>
                  <a:pt x="0" y="7327"/>
                </a:moveTo>
                <a:lnTo>
                  <a:pt x="574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4" name="object 2404"/>
          <p:cNvSpPr/>
          <p:nvPr/>
        </p:nvSpPr>
        <p:spPr>
          <a:xfrm>
            <a:off x="1988670" y="8759711"/>
            <a:ext cx="6578" cy="5969"/>
          </a:xfrm>
          <a:custGeom>
            <a:avLst/>
            <a:gdLst/>
            <a:ahLst/>
            <a:cxnLst/>
            <a:rect l="l" t="t" r="r" b="b"/>
            <a:pathLst>
              <a:path w="6578" h="5969">
                <a:moveTo>
                  <a:pt x="6578" y="5969"/>
                </a:moveTo>
                <a:lnTo>
                  <a:pt x="2641" y="3403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5" name="object 2405"/>
          <p:cNvSpPr/>
          <p:nvPr/>
        </p:nvSpPr>
        <p:spPr>
          <a:xfrm>
            <a:off x="1991318" y="8763110"/>
            <a:ext cx="3937" cy="2565"/>
          </a:xfrm>
          <a:custGeom>
            <a:avLst/>
            <a:gdLst/>
            <a:ahLst/>
            <a:cxnLst/>
            <a:rect l="l" t="t" r="r" b="b"/>
            <a:pathLst>
              <a:path w="3937" h="2565">
                <a:moveTo>
                  <a:pt x="0" y="0"/>
                </a:moveTo>
                <a:lnTo>
                  <a:pt x="3937" y="256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6" name="object 2406"/>
          <p:cNvSpPr/>
          <p:nvPr/>
        </p:nvSpPr>
        <p:spPr>
          <a:xfrm>
            <a:off x="1988676" y="8759706"/>
            <a:ext cx="2641" cy="3403"/>
          </a:xfrm>
          <a:custGeom>
            <a:avLst/>
            <a:gdLst/>
            <a:ahLst/>
            <a:cxnLst/>
            <a:rect l="l" t="t" r="r" b="b"/>
            <a:pathLst>
              <a:path w="2641" h="3403">
                <a:moveTo>
                  <a:pt x="2641" y="340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7" name="object 2407"/>
          <p:cNvSpPr/>
          <p:nvPr/>
        </p:nvSpPr>
        <p:spPr>
          <a:xfrm>
            <a:off x="1996535" y="8670199"/>
            <a:ext cx="9220" cy="6045"/>
          </a:xfrm>
          <a:custGeom>
            <a:avLst/>
            <a:gdLst/>
            <a:ahLst/>
            <a:cxnLst/>
            <a:rect l="l" t="t" r="r" b="b"/>
            <a:pathLst>
              <a:path w="9220" h="6045">
                <a:moveTo>
                  <a:pt x="0" y="6045"/>
                </a:moveTo>
                <a:lnTo>
                  <a:pt x="9220" y="0"/>
                </a:lnTo>
                <a:lnTo>
                  <a:pt x="0" y="604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8" name="object 2408"/>
          <p:cNvSpPr/>
          <p:nvPr/>
        </p:nvSpPr>
        <p:spPr>
          <a:xfrm>
            <a:off x="2005757" y="8664825"/>
            <a:ext cx="19278" cy="5372"/>
          </a:xfrm>
          <a:custGeom>
            <a:avLst/>
            <a:gdLst/>
            <a:ahLst/>
            <a:cxnLst/>
            <a:rect l="l" t="t" r="r" b="b"/>
            <a:pathLst>
              <a:path w="19278" h="5372">
                <a:moveTo>
                  <a:pt x="0" y="5372"/>
                </a:moveTo>
                <a:lnTo>
                  <a:pt x="1206" y="4622"/>
                </a:lnTo>
                <a:lnTo>
                  <a:pt x="19278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9" name="object 2409"/>
          <p:cNvSpPr/>
          <p:nvPr/>
        </p:nvSpPr>
        <p:spPr>
          <a:xfrm>
            <a:off x="2023220" y="8799851"/>
            <a:ext cx="381" cy="76"/>
          </a:xfrm>
          <a:custGeom>
            <a:avLst/>
            <a:gdLst/>
            <a:ahLst/>
            <a:cxnLst/>
            <a:rect l="l" t="t" r="r" b="b"/>
            <a:pathLst>
              <a:path w="381" h="76">
                <a:moveTo>
                  <a:pt x="0" y="76"/>
                </a:moveTo>
                <a:lnTo>
                  <a:pt x="381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0" name="object 2410"/>
          <p:cNvSpPr/>
          <p:nvPr/>
        </p:nvSpPr>
        <p:spPr>
          <a:xfrm>
            <a:off x="2025036" y="8664830"/>
            <a:ext cx="61391" cy="57683"/>
          </a:xfrm>
          <a:custGeom>
            <a:avLst/>
            <a:gdLst/>
            <a:ahLst/>
            <a:cxnLst/>
            <a:rect l="l" t="t" r="r" b="b"/>
            <a:pathLst>
              <a:path w="61391" h="57683">
                <a:moveTo>
                  <a:pt x="0" y="0"/>
                </a:moveTo>
                <a:lnTo>
                  <a:pt x="18605" y="1587"/>
                </a:lnTo>
                <a:lnTo>
                  <a:pt x="35687" y="9067"/>
                </a:lnTo>
                <a:lnTo>
                  <a:pt x="49441" y="21704"/>
                </a:lnTo>
                <a:lnTo>
                  <a:pt x="58369" y="38100"/>
                </a:lnTo>
                <a:lnTo>
                  <a:pt x="61391" y="56553"/>
                </a:lnTo>
                <a:lnTo>
                  <a:pt x="61239" y="5768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1" name="object 2411"/>
          <p:cNvSpPr/>
          <p:nvPr/>
        </p:nvSpPr>
        <p:spPr>
          <a:xfrm>
            <a:off x="2022839" y="8642832"/>
            <a:ext cx="381" cy="152"/>
          </a:xfrm>
          <a:custGeom>
            <a:avLst/>
            <a:gdLst/>
            <a:ahLst/>
            <a:cxnLst/>
            <a:rect l="l" t="t" r="r" b="b"/>
            <a:pathLst>
              <a:path w="381" h="152">
                <a:moveTo>
                  <a:pt x="381" y="0"/>
                </a:moveTo>
                <a:lnTo>
                  <a:pt x="0" y="152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2" name="object 2412"/>
          <p:cNvSpPr/>
          <p:nvPr/>
        </p:nvSpPr>
        <p:spPr>
          <a:xfrm>
            <a:off x="2043634" y="8666419"/>
            <a:ext cx="17081" cy="7480"/>
          </a:xfrm>
          <a:custGeom>
            <a:avLst/>
            <a:gdLst/>
            <a:ahLst/>
            <a:cxnLst/>
            <a:rect l="l" t="t" r="r" b="b"/>
            <a:pathLst>
              <a:path w="17081" h="7480">
                <a:moveTo>
                  <a:pt x="0" y="0"/>
                </a:moveTo>
                <a:lnTo>
                  <a:pt x="17081" y="7480"/>
                </a:ln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3" name="object 2413"/>
          <p:cNvSpPr/>
          <p:nvPr/>
        </p:nvSpPr>
        <p:spPr>
          <a:xfrm>
            <a:off x="2049077" y="8797582"/>
            <a:ext cx="304" cy="152"/>
          </a:xfrm>
          <a:custGeom>
            <a:avLst/>
            <a:gdLst/>
            <a:ahLst/>
            <a:cxnLst/>
            <a:rect l="l" t="t" r="r" b="b"/>
            <a:pathLst>
              <a:path w="304" h="152">
                <a:moveTo>
                  <a:pt x="0" y="152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4" name="object 2414"/>
          <p:cNvSpPr/>
          <p:nvPr/>
        </p:nvSpPr>
        <p:spPr>
          <a:xfrm>
            <a:off x="2060719" y="8673900"/>
            <a:ext cx="25704" cy="56248"/>
          </a:xfrm>
          <a:custGeom>
            <a:avLst/>
            <a:gdLst/>
            <a:ahLst/>
            <a:cxnLst/>
            <a:rect l="l" t="t" r="r" b="b"/>
            <a:pathLst>
              <a:path w="25704" h="56248">
                <a:moveTo>
                  <a:pt x="0" y="0"/>
                </a:moveTo>
                <a:lnTo>
                  <a:pt x="13754" y="12623"/>
                </a:lnTo>
                <a:lnTo>
                  <a:pt x="22682" y="29032"/>
                </a:lnTo>
                <a:lnTo>
                  <a:pt x="25704" y="47485"/>
                </a:lnTo>
                <a:lnTo>
                  <a:pt x="24269" y="56248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5" name="object 2415"/>
          <p:cNvSpPr/>
          <p:nvPr/>
        </p:nvSpPr>
        <p:spPr>
          <a:xfrm>
            <a:off x="2060719" y="8673900"/>
            <a:ext cx="13754" cy="12623"/>
          </a:xfrm>
          <a:custGeom>
            <a:avLst/>
            <a:gdLst/>
            <a:ahLst/>
            <a:cxnLst/>
            <a:rect l="l" t="t" r="r" b="b"/>
            <a:pathLst>
              <a:path w="13754" h="12623">
                <a:moveTo>
                  <a:pt x="0" y="0"/>
                </a:moveTo>
                <a:lnTo>
                  <a:pt x="13754" y="12623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6" name="object 2416"/>
          <p:cNvSpPr/>
          <p:nvPr/>
        </p:nvSpPr>
        <p:spPr>
          <a:xfrm>
            <a:off x="2074326" y="8769762"/>
            <a:ext cx="17614" cy="16256"/>
          </a:xfrm>
          <a:custGeom>
            <a:avLst/>
            <a:gdLst/>
            <a:ahLst/>
            <a:cxnLst/>
            <a:rect l="l" t="t" r="r" b="b"/>
            <a:pathLst>
              <a:path w="17614" h="16255">
                <a:moveTo>
                  <a:pt x="0" y="16255"/>
                </a:moveTo>
                <a:lnTo>
                  <a:pt x="17614" y="0"/>
                </a:lnTo>
                <a:lnTo>
                  <a:pt x="0" y="16255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7" name="object 2417"/>
          <p:cNvSpPr/>
          <p:nvPr/>
        </p:nvSpPr>
        <p:spPr>
          <a:xfrm>
            <a:off x="2072815" y="8787074"/>
            <a:ext cx="304" cy="304"/>
          </a:xfrm>
          <a:custGeom>
            <a:avLst/>
            <a:gdLst/>
            <a:ahLst/>
            <a:cxnLst/>
            <a:rect l="l" t="t" r="r" b="b"/>
            <a:pathLst>
              <a:path w="304" h="304">
                <a:moveTo>
                  <a:pt x="0" y="304"/>
                </a:moveTo>
                <a:lnTo>
                  <a:pt x="304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8" name="object 2418"/>
          <p:cNvSpPr/>
          <p:nvPr/>
        </p:nvSpPr>
        <p:spPr>
          <a:xfrm>
            <a:off x="2075082" y="8687667"/>
            <a:ext cx="8318" cy="15265"/>
          </a:xfrm>
          <a:custGeom>
            <a:avLst/>
            <a:gdLst/>
            <a:ahLst/>
            <a:cxnLst/>
            <a:rect l="l" t="t" r="r" b="b"/>
            <a:pathLst>
              <a:path w="8318" h="15265">
                <a:moveTo>
                  <a:pt x="8318" y="15265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9" name="object 2419"/>
          <p:cNvSpPr/>
          <p:nvPr/>
        </p:nvSpPr>
        <p:spPr>
          <a:xfrm>
            <a:off x="2083401" y="8702927"/>
            <a:ext cx="3022" cy="18453"/>
          </a:xfrm>
          <a:custGeom>
            <a:avLst/>
            <a:gdLst/>
            <a:ahLst/>
            <a:cxnLst/>
            <a:rect l="l" t="t" r="r" b="b"/>
            <a:pathLst>
              <a:path w="3022" h="18453">
                <a:moveTo>
                  <a:pt x="3022" y="18453"/>
                </a:moveTo>
                <a:lnTo>
                  <a:pt x="0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0" name="object 2420"/>
          <p:cNvSpPr/>
          <p:nvPr/>
        </p:nvSpPr>
        <p:spPr>
          <a:xfrm>
            <a:off x="2091942" y="8748668"/>
            <a:ext cx="11341" cy="21094"/>
          </a:xfrm>
          <a:custGeom>
            <a:avLst/>
            <a:gdLst/>
            <a:ahLst/>
            <a:cxnLst/>
            <a:rect l="l" t="t" r="r" b="b"/>
            <a:pathLst>
              <a:path w="11341" h="21094">
                <a:moveTo>
                  <a:pt x="0" y="21094"/>
                </a:moveTo>
                <a:lnTo>
                  <a:pt x="11341" y="0"/>
                </a:lnTo>
                <a:lnTo>
                  <a:pt x="0" y="21094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1" name="object 2421"/>
          <p:cNvSpPr/>
          <p:nvPr/>
        </p:nvSpPr>
        <p:spPr>
          <a:xfrm>
            <a:off x="2103282" y="8737178"/>
            <a:ext cx="2565" cy="11493"/>
          </a:xfrm>
          <a:custGeom>
            <a:avLst/>
            <a:gdLst/>
            <a:ahLst/>
            <a:cxnLst/>
            <a:rect l="l" t="t" r="r" b="b"/>
            <a:pathLst>
              <a:path w="2565" h="11493">
                <a:moveTo>
                  <a:pt x="0" y="11493"/>
                </a:moveTo>
                <a:lnTo>
                  <a:pt x="977" y="9753"/>
                </a:lnTo>
                <a:lnTo>
                  <a:pt x="2565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2" name="object 2422"/>
          <p:cNvSpPr/>
          <p:nvPr/>
        </p:nvSpPr>
        <p:spPr>
          <a:xfrm>
            <a:off x="2104264" y="8737177"/>
            <a:ext cx="1587" cy="9753"/>
          </a:xfrm>
          <a:custGeom>
            <a:avLst/>
            <a:gdLst/>
            <a:ahLst/>
            <a:cxnLst/>
            <a:rect l="l" t="t" r="r" b="b"/>
            <a:pathLst>
              <a:path w="1587" h="9753">
                <a:moveTo>
                  <a:pt x="0" y="9753"/>
                </a:moveTo>
                <a:lnTo>
                  <a:pt x="1587" y="0"/>
                </a:lnTo>
              </a:path>
            </a:pathLst>
          </a:custGeom>
          <a:ln w="939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3" name="object 2423"/>
          <p:cNvSpPr/>
          <p:nvPr/>
        </p:nvSpPr>
        <p:spPr>
          <a:xfrm>
            <a:off x="28205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4" name="object 2424"/>
          <p:cNvSpPr/>
          <p:nvPr/>
        </p:nvSpPr>
        <p:spPr>
          <a:xfrm>
            <a:off x="2820512" y="8569953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5" name="object 2425"/>
          <p:cNvSpPr/>
          <p:nvPr/>
        </p:nvSpPr>
        <p:spPr>
          <a:xfrm>
            <a:off x="3119212" y="85699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6" name="object 2426"/>
          <p:cNvSpPr/>
          <p:nvPr/>
        </p:nvSpPr>
        <p:spPr>
          <a:xfrm>
            <a:off x="3119217" y="7691304"/>
            <a:ext cx="0" cy="878649"/>
          </a:xfrm>
          <a:custGeom>
            <a:avLst/>
            <a:gdLst/>
            <a:ahLst/>
            <a:cxnLst/>
            <a:rect l="l" t="t" r="r" b="b"/>
            <a:pathLst>
              <a:path h="878649">
                <a:moveTo>
                  <a:pt x="0" y="87864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7" name="object 2427"/>
          <p:cNvSpPr/>
          <p:nvPr/>
        </p:nvSpPr>
        <p:spPr>
          <a:xfrm>
            <a:off x="2820512" y="76913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8" name="object 2428"/>
          <p:cNvSpPr/>
          <p:nvPr/>
        </p:nvSpPr>
        <p:spPr>
          <a:xfrm>
            <a:off x="2820513" y="769130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298704" y="0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9" name="object 2429"/>
          <p:cNvSpPr/>
          <p:nvPr/>
        </p:nvSpPr>
        <p:spPr>
          <a:xfrm>
            <a:off x="28205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0" name="object 2430"/>
          <p:cNvSpPr/>
          <p:nvPr/>
        </p:nvSpPr>
        <p:spPr>
          <a:xfrm>
            <a:off x="2820512" y="8886149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1" name="object 2431"/>
          <p:cNvSpPr/>
          <p:nvPr/>
        </p:nvSpPr>
        <p:spPr>
          <a:xfrm>
            <a:off x="3321912" y="88861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2" name="object 2432"/>
          <p:cNvSpPr/>
          <p:nvPr/>
        </p:nvSpPr>
        <p:spPr>
          <a:xfrm>
            <a:off x="3321909" y="7994990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8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3" name="object 2433"/>
          <p:cNvSpPr/>
          <p:nvPr/>
        </p:nvSpPr>
        <p:spPr>
          <a:xfrm>
            <a:off x="3193896" y="7994991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6">
                <a:moveTo>
                  <a:pt x="0" y="0"/>
                </a:moveTo>
                <a:lnTo>
                  <a:pt x="128016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4" name="object 2434"/>
          <p:cNvSpPr/>
          <p:nvPr/>
        </p:nvSpPr>
        <p:spPr>
          <a:xfrm>
            <a:off x="3193892" y="7994990"/>
            <a:ext cx="128016" cy="0"/>
          </a:xfrm>
          <a:custGeom>
            <a:avLst/>
            <a:gdLst/>
            <a:ahLst/>
            <a:cxnLst/>
            <a:rect l="l" t="t" r="r" b="b"/>
            <a:pathLst>
              <a:path w="128015">
                <a:moveTo>
                  <a:pt x="0" y="0"/>
                </a:moveTo>
                <a:lnTo>
                  <a:pt x="128016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5" name="object 2435"/>
          <p:cNvSpPr/>
          <p:nvPr/>
        </p:nvSpPr>
        <p:spPr>
          <a:xfrm>
            <a:off x="2820512" y="7994991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solidFill>
            <a:srgbClr val="2E2C2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6" name="object 2436"/>
          <p:cNvSpPr/>
          <p:nvPr/>
        </p:nvSpPr>
        <p:spPr>
          <a:xfrm>
            <a:off x="2820512" y="7994990"/>
            <a:ext cx="218694" cy="0"/>
          </a:xfrm>
          <a:custGeom>
            <a:avLst/>
            <a:gdLst/>
            <a:ahLst/>
            <a:cxnLst/>
            <a:rect l="l" t="t" r="r" b="b"/>
            <a:pathLst>
              <a:path w="218694">
                <a:moveTo>
                  <a:pt x="0" y="0"/>
                </a:moveTo>
                <a:lnTo>
                  <a:pt x="218694" y="0"/>
                </a:lnTo>
              </a:path>
            </a:pathLst>
          </a:custGeom>
          <a:ln w="13335">
            <a:solidFill>
              <a:srgbClr val="211F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7" name="object 2437"/>
          <p:cNvSpPr/>
          <p:nvPr/>
        </p:nvSpPr>
        <p:spPr>
          <a:xfrm>
            <a:off x="28205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8" name="object 2438"/>
          <p:cNvSpPr/>
          <p:nvPr/>
        </p:nvSpPr>
        <p:spPr>
          <a:xfrm>
            <a:off x="2820512" y="7065224"/>
            <a:ext cx="298704" cy="0"/>
          </a:xfrm>
          <a:custGeom>
            <a:avLst/>
            <a:gdLst/>
            <a:ahLst/>
            <a:cxnLst/>
            <a:rect l="l" t="t" r="r" b="b"/>
            <a:pathLst>
              <a:path w="298704">
                <a:moveTo>
                  <a:pt x="0" y="0"/>
                </a:moveTo>
                <a:lnTo>
                  <a:pt x="298704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9" name="object 2439"/>
          <p:cNvSpPr/>
          <p:nvPr/>
        </p:nvSpPr>
        <p:spPr>
          <a:xfrm>
            <a:off x="3119212" y="70652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0" name="object 2440"/>
          <p:cNvSpPr/>
          <p:nvPr/>
        </p:nvSpPr>
        <p:spPr>
          <a:xfrm>
            <a:off x="3119217" y="6490257"/>
            <a:ext cx="0" cy="574967"/>
          </a:xfrm>
          <a:custGeom>
            <a:avLst/>
            <a:gdLst/>
            <a:ahLst/>
            <a:cxnLst/>
            <a:rect l="l" t="t" r="r" b="b"/>
            <a:pathLst>
              <a:path h="574967">
                <a:moveTo>
                  <a:pt x="0" y="574967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1" name="object 2441"/>
          <p:cNvSpPr/>
          <p:nvPr/>
        </p:nvSpPr>
        <p:spPr>
          <a:xfrm>
            <a:off x="28205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2" name="object 2442"/>
          <p:cNvSpPr/>
          <p:nvPr/>
        </p:nvSpPr>
        <p:spPr>
          <a:xfrm>
            <a:off x="2820512" y="7381420"/>
            <a:ext cx="501395" cy="0"/>
          </a:xfrm>
          <a:custGeom>
            <a:avLst/>
            <a:gdLst/>
            <a:ahLst/>
            <a:cxnLst/>
            <a:rect l="l" t="t" r="r" b="b"/>
            <a:pathLst>
              <a:path w="501396">
                <a:moveTo>
                  <a:pt x="0" y="0"/>
                </a:moveTo>
                <a:lnTo>
                  <a:pt x="501395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3" name="object 2443"/>
          <p:cNvSpPr/>
          <p:nvPr/>
        </p:nvSpPr>
        <p:spPr>
          <a:xfrm>
            <a:off x="3321912" y="73814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">
            <a:solidFill>
              <a:srgbClr val="2E2C2F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4" name="object 2444"/>
          <p:cNvSpPr/>
          <p:nvPr/>
        </p:nvSpPr>
        <p:spPr>
          <a:xfrm>
            <a:off x="3321909" y="6490261"/>
            <a:ext cx="0" cy="891159"/>
          </a:xfrm>
          <a:custGeom>
            <a:avLst/>
            <a:gdLst/>
            <a:ahLst/>
            <a:cxnLst/>
            <a:rect l="l" t="t" r="r" b="b"/>
            <a:pathLst>
              <a:path h="891159">
                <a:moveTo>
                  <a:pt x="0" y="891159"/>
                </a:move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5" name="object 2445"/>
          <p:cNvSpPr/>
          <p:nvPr/>
        </p:nvSpPr>
        <p:spPr>
          <a:xfrm>
            <a:off x="3039206" y="7919082"/>
            <a:ext cx="80010" cy="75907"/>
          </a:xfrm>
          <a:custGeom>
            <a:avLst/>
            <a:gdLst/>
            <a:ahLst/>
            <a:cxnLst/>
            <a:rect l="l" t="t" r="r" b="b"/>
            <a:pathLst>
              <a:path w="80010" h="75907">
                <a:moveTo>
                  <a:pt x="0" y="75907"/>
                </a:moveTo>
                <a:lnTo>
                  <a:pt x="1381" y="61774"/>
                </a:lnTo>
                <a:lnTo>
                  <a:pt x="5360" y="48513"/>
                </a:lnTo>
                <a:lnTo>
                  <a:pt x="11685" y="36364"/>
                </a:lnTo>
                <a:lnTo>
                  <a:pt x="20105" y="25565"/>
                </a:lnTo>
                <a:lnTo>
                  <a:pt x="30370" y="16353"/>
                </a:lnTo>
                <a:lnTo>
                  <a:pt x="42229" y="8966"/>
                </a:lnTo>
                <a:lnTo>
                  <a:pt x="55432" y="3642"/>
                </a:lnTo>
                <a:lnTo>
                  <a:pt x="69728" y="619"/>
                </a:lnTo>
                <a:lnTo>
                  <a:pt x="8001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6" name="object 2446"/>
          <p:cNvSpPr/>
          <p:nvPr/>
        </p:nvSpPr>
        <p:spPr>
          <a:xfrm>
            <a:off x="3119216" y="7919082"/>
            <a:ext cx="74676" cy="75907"/>
          </a:xfrm>
          <a:custGeom>
            <a:avLst/>
            <a:gdLst/>
            <a:ahLst/>
            <a:cxnLst/>
            <a:rect l="l" t="t" r="r" b="b"/>
            <a:pathLst>
              <a:path w="74675" h="75907">
                <a:moveTo>
                  <a:pt x="74675" y="75907"/>
                </a:moveTo>
                <a:lnTo>
                  <a:pt x="73293" y="61283"/>
                </a:lnTo>
                <a:lnTo>
                  <a:pt x="69320" y="47605"/>
                </a:lnTo>
                <a:lnTo>
                  <a:pt x="63016" y="35137"/>
                </a:lnTo>
                <a:lnTo>
                  <a:pt x="54641" y="24145"/>
                </a:lnTo>
                <a:lnTo>
                  <a:pt x="44454" y="14891"/>
                </a:lnTo>
                <a:lnTo>
                  <a:pt x="32716" y="7642"/>
                </a:lnTo>
                <a:lnTo>
                  <a:pt x="19687" y="2660"/>
                </a:lnTo>
                <a:lnTo>
                  <a:pt x="5625" y="211"/>
                </a:lnTo>
                <a:lnTo>
                  <a:pt x="0" y="0"/>
                </a:lnTo>
              </a:path>
            </a:pathLst>
          </a:custGeom>
          <a:ln w="13335">
            <a:solidFill>
              <a:srgbClr val="211F2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290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290478" y="9908482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539839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435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435257" y="10099258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514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514273" y="9957217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454472" y="9957212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434933" y="10062131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432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446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446079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444221" y="10060429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33447" y="10062131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432873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520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520623" y="9964507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541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541651" y="10063495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529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529014" y="10060426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540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540165" y="10062136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466631" y="9954263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503708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460827" y="9956032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466631" y="9955283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466631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508469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508465" y="9955283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384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384764" y="10099932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384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384763" y="10099932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381454" y="9946811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344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352710" y="997174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345949" y="9985696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358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368350" y="9971777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352390" y="10000357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345629" y="1001430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357886" y="998598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368030" y="10000386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352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352575" y="10028854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345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358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358074" y="1001448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368218" y="100288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352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352600" y="100573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345842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345842" y="100712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358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358097" y="100429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368242" y="1005737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352518" y="1008584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345760" y="1009979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358017" y="1007147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368161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368161" y="1008587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352357" y="1011421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345596" y="10128158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57853" y="1009984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367997" y="10114239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352658" y="1014317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345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345899" y="10157123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358155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358155" y="10128804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368299" y="1014320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352682" y="10171662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345924" y="10185610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358181" y="10157292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368324" y="10171691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425656" y="10148481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3"/>
                </a:lnTo>
                <a:lnTo>
                  <a:pt x="25031" y="31623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3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484072" y="10148136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41" y="21450"/>
                </a:lnTo>
                <a:lnTo>
                  <a:pt x="24841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494321" y="10155668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494321" y="10173994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7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523902" y="10150107"/>
            <a:ext cx="31140" cy="44107"/>
          </a:xfrm>
          <a:custGeom>
            <a:avLst/>
            <a:gdLst/>
            <a:ahLst/>
            <a:cxnLst/>
            <a:rect l="l" t="t" r="r" b="b"/>
            <a:pathLst>
              <a:path w="31140" h="44107">
                <a:moveTo>
                  <a:pt x="0" y="0"/>
                </a:moveTo>
                <a:lnTo>
                  <a:pt x="0" y="8483"/>
                </a:lnTo>
                <a:lnTo>
                  <a:pt x="20218" y="8483"/>
                </a:lnTo>
                <a:lnTo>
                  <a:pt x="20218" y="8623"/>
                </a:lnTo>
                <a:lnTo>
                  <a:pt x="2032" y="44107"/>
                </a:lnTo>
                <a:lnTo>
                  <a:pt x="12966" y="44107"/>
                </a:lnTo>
                <a:lnTo>
                  <a:pt x="31140" y="6451"/>
                </a:lnTo>
                <a:lnTo>
                  <a:pt x="31140" y="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477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758477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024151" y="10135214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711" y="0"/>
                </a:lnTo>
                <a:lnTo>
                  <a:pt x="1104" y="0"/>
                </a:lnTo>
                <a:lnTo>
                  <a:pt x="1422" y="317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24151" y="10135209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0"/>
                </a:moveTo>
                <a:lnTo>
                  <a:pt x="711" y="711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017552" y="10127955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2654"/>
                </a:moveTo>
                <a:lnTo>
                  <a:pt x="2654" y="1181"/>
                </a:lnTo>
                <a:lnTo>
                  <a:pt x="0" y="0"/>
                </a:lnTo>
                <a:lnTo>
                  <a:pt x="0" y="5308"/>
                </a:lnTo>
                <a:lnTo>
                  <a:pt x="1460" y="5308"/>
                </a:lnTo>
                <a:lnTo>
                  <a:pt x="2654" y="26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12139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0"/>
                </a:moveTo>
                <a:lnTo>
                  <a:pt x="0" y="5334"/>
                </a:lnTo>
                <a:lnTo>
                  <a:pt x="2654" y="4127"/>
                </a:lnTo>
                <a:lnTo>
                  <a:pt x="2654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004330" y="10070861"/>
            <a:ext cx="10312" cy="57099"/>
          </a:xfrm>
          <a:custGeom>
            <a:avLst/>
            <a:gdLst/>
            <a:ahLst/>
            <a:cxnLst/>
            <a:rect l="l" t="t" r="r" b="b"/>
            <a:pathLst>
              <a:path w="10312" h="57099">
                <a:moveTo>
                  <a:pt x="5359" y="0"/>
                </a:moveTo>
                <a:lnTo>
                  <a:pt x="0" y="0"/>
                </a:lnTo>
                <a:lnTo>
                  <a:pt x="4965" y="57099"/>
                </a:lnTo>
                <a:lnTo>
                  <a:pt x="10312" y="57099"/>
                </a:lnTo>
                <a:lnTo>
                  <a:pt x="535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998933" y="10008435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5346" y="0"/>
                </a:moveTo>
                <a:lnTo>
                  <a:pt x="0" y="0"/>
                </a:lnTo>
                <a:lnTo>
                  <a:pt x="4953" y="57086"/>
                </a:lnTo>
                <a:lnTo>
                  <a:pt x="10287" y="57086"/>
                </a:lnTo>
                <a:lnTo>
                  <a:pt x="534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006730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0"/>
                </a:moveTo>
                <a:lnTo>
                  <a:pt x="0" y="5321"/>
                </a:lnTo>
                <a:lnTo>
                  <a:pt x="2654" y="4127"/>
                </a:lnTo>
                <a:lnTo>
                  <a:pt x="2654" y="1193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90576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0" y="0"/>
                </a:moveTo>
                <a:lnTo>
                  <a:pt x="3314" y="3035"/>
                </a:lnTo>
                <a:lnTo>
                  <a:pt x="3162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90878" y="9941864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0"/>
                </a:moveTo>
                <a:lnTo>
                  <a:pt x="8293" y="7620"/>
                </a:ln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58088" y="9941859"/>
            <a:ext cx="45745" cy="61264"/>
          </a:xfrm>
          <a:custGeom>
            <a:avLst/>
            <a:gdLst/>
            <a:ahLst/>
            <a:cxnLst/>
            <a:rect l="l" t="t" r="r" b="b"/>
            <a:pathLst>
              <a:path w="45745" h="61264">
                <a:moveTo>
                  <a:pt x="3048" y="2197"/>
                </a:moveTo>
                <a:lnTo>
                  <a:pt x="4254" y="5334"/>
                </a:lnTo>
                <a:lnTo>
                  <a:pt x="34226" y="5334"/>
                </a:lnTo>
                <a:lnTo>
                  <a:pt x="35801" y="8369"/>
                </a:lnTo>
                <a:lnTo>
                  <a:pt x="40386" y="61264"/>
                </a:lnTo>
                <a:lnTo>
                  <a:pt x="45745" y="61264"/>
                </a:lnTo>
                <a:lnTo>
                  <a:pt x="41084" y="7620"/>
                </a:lnTo>
                <a:lnTo>
                  <a:pt x="32791" y="0"/>
                </a:lnTo>
                <a:lnTo>
                  <a:pt x="0" y="0"/>
                </a:lnTo>
                <a:lnTo>
                  <a:pt x="3048" y="219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967564" y="10070861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5333" y="0"/>
                </a:moveTo>
                <a:lnTo>
                  <a:pt x="0" y="0"/>
                </a:lnTo>
                <a:lnTo>
                  <a:pt x="4711" y="57099"/>
                </a:lnTo>
                <a:lnTo>
                  <a:pt x="10058" y="57099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962399" y="10008435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5333" y="0"/>
                </a:moveTo>
                <a:lnTo>
                  <a:pt x="0" y="0"/>
                </a:lnTo>
                <a:lnTo>
                  <a:pt x="4711" y="57086"/>
                </a:lnTo>
                <a:lnTo>
                  <a:pt x="10071" y="57086"/>
                </a:lnTo>
                <a:lnTo>
                  <a:pt x="53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954558" y="9941864"/>
            <a:ext cx="8318" cy="7632"/>
          </a:xfrm>
          <a:custGeom>
            <a:avLst/>
            <a:gdLst/>
            <a:ahLst/>
            <a:cxnLst/>
            <a:rect l="l" t="t" r="r" b="b"/>
            <a:pathLst>
              <a:path w="8318" h="7632">
                <a:moveTo>
                  <a:pt x="7785" y="5334"/>
                </a:moveTo>
                <a:lnTo>
                  <a:pt x="6578" y="2184"/>
                </a:lnTo>
                <a:lnTo>
                  <a:pt x="3530" y="0"/>
                </a:lnTo>
                <a:lnTo>
                  <a:pt x="0" y="0"/>
                </a:lnTo>
                <a:lnTo>
                  <a:pt x="8318" y="7632"/>
                </a:lnTo>
                <a:lnTo>
                  <a:pt x="7785" y="533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954257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0" y="0"/>
                </a:moveTo>
                <a:lnTo>
                  <a:pt x="3314" y="3047"/>
                </a:lnTo>
                <a:lnTo>
                  <a:pt x="3187" y="1320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950958" y="9941864"/>
            <a:ext cx="16344" cy="61252"/>
          </a:xfrm>
          <a:custGeom>
            <a:avLst/>
            <a:gdLst/>
            <a:ahLst/>
            <a:cxnLst/>
            <a:rect l="l" t="t" r="r" b="b"/>
            <a:pathLst>
              <a:path w="16344" h="61252">
                <a:moveTo>
                  <a:pt x="11912" y="7632"/>
                </a:moveTo>
                <a:lnTo>
                  <a:pt x="3606" y="0"/>
                </a:lnTo>
                <a:lnTo>
                  <a:pt x="0" y="0"/>
                </a:lnTo>
                <a:lnTo>
                  <a:pt x="0" y="5334"/>
                </a:lnTo>
                <a:lnTo>
                  <a:pt x="5029" y="5334"/>
                </a:lnTo>
                <a:lnTo>
                  <a:pt x="6616" y="8382"/>
                </a:lnTo>
                <a:lnTo>
                  <a:pt x="11010" y="61252"/>
                </a:lnTo>
                <a:lnTo>
                  <a:pt x="16344" y="61252"/>
                </a:lnTo>
                <a:lnTo>
                  <a:pt x="11912" y="76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948304" y="9941864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52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909022" y="9941864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0"/>
                </a:moveTo>
                <a:lnTo>
                  <a:pt x="0" y="5334"/>
                </a:lnTo>
                <a:lnTo>
                  <a:pt x="2679" y="4152"/>
                </a:lnTo>
                <a:lnTo>
                  <a:pt x="2679" y="1206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02409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0" y="3047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92702" y="9941864"/>
            <a:ext cx="16319" cy="61252"/>
          </a:xfrm>
          <a:custGeom>
            <a:avLst/>
            <a:gdLst/>
            <a:ahLst/>
            <a:cxnLst/>
            <a:rect l="l" t="t" r="r" b="b"/>
            <a:pathLst>
              <a:path w="16319" h="61252">
                <a:moveTo>
                  <a:pt x="5333" y="61252"/>
                </a:moveTo>
                <a:lnTo>
                  <a:pt x="9702" y="8382"/>
                </a:lnTo>
                <a:lnTo>
                  <a:pt x="9855" y="6654"/>
                </a:lnTo>
                <a:lnTo>
                  <a:pt x="13017" y="5334"/>
                </a:lnTo>
                <a:lnTo>
                  <a:pt x="16319" y="5334"/>
                </a:lnTo>
                <a:lnTo>
                  <a:pt x="16319" y="0"/>
                </a:lnTo>
                <a:lnTo>
                  <a:pt x="12725" y="0"/>
                </a:lnTo>
                <a:lnTo>
                  <a:pt x="4432" y="7632"/>
                </a:lnTo>
                <a:lnTo>
                  <a:pt x="0" y="61252"/>
                </a:lnTo>
                <a:lnTo>
                  <a:pt x="5333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97127" y="9941864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0" y="7632"/>
                </a:lnTo>
                <a:lnTo>
                  <a:pt x="829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87528" y="10008435"/>
            <a:ext cx="10071" cy="57086"/>
          </a:xfrm>
          <a:custGeom>
            <a:avLst/>
            <a:gdLst/>
            <a:ahLst/>
            <a:cxnLst/>
            <a:rect l="l" t="t" r="r" b="b"/>
            <a:pathLst>
              <a:path w="10071" h="57086">
                <a:moveTo>
                  <a:pt x="10071" y="0"/>
                </a:moveTo>
                <a:lnTo>
                  <a:pt x="4737" y="0"/>
                </a:lnTo>
                <a:lnTo>
                  <a:pt x="0" y="57086"/>
                </a:lnTo>
                <a:lnTo>
                  <a:pt x="5334" y="57086"/>
                </a:lnTo>
                <a:lnTo>
                  <a:pt x="100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82376" y="10070861"/>
            <a:ext cx="10058" cy="57099"/>
          </a:xfrm>
          <a:custGeom>
            <a:avLst/>
            <a:gdLst/>
            <a:ahLst/>
            <a:cxnLst/>
            <a:rect l="l" t="t" r="r" b="b"/>
            <a:pathLst>
              <a:path w="10058" h="57099">
                <a:moveTo>
                  <a:pt x="10058" y="0"/>
                </a:moveTo>
                <a:lnTo>
                  <a:pt x="4724" y="0"/>
                </a:lnTo>
                <a:lnTo>
                  <a:pt x="0" y="57099"/>
                </a:lnTo>
                <a:lnTo>
                  <a:pt x="5334" y="57099"/>
                </a:lnTo>
                <a:lnTo>
                  <a:pt x="100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75186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723" y="711"/>
                </a:moveTo>
                <a:lnTo>
                  <a:pt x="1435" y="711"/>
                </a:lnTo>
                <a:lnTo>
                  <a:pt x="1435" y="317"/>
                </a:lnTo>
                <a:lnTo>
                  <a:pt x="1121" y="3"/>
                </a:lnTo>
                <a:lnTo>
                  <a:pt x="313" y="3"/>
                </a:lnTo>
                <a:lnTo>
                  <a:pt x="0" y="317"/>
                </a:lnTo>
                <a:lnTo>
                  <a:pt x="0" y="1104"/>
                </a:lnTo>
                <a:lnTo>
                  <a:pt x="317" y="1422"/>
                </a:lnTo>
                <a:lnTo>
                  <a:pt x="723" y="1422"/>
                </a:lnTo>
                <a:lnTo>
                  <a:pt x="723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75905" y="9939206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0" y="0"/>
                </a:moveTo>
                <a:lnTo>
                  <a:pt x="711" y="0"/>
                </a:lnTo>
                <a:lnTo>
                  <a:pt x="711" y="393"/>
                </a:lnTo>
                <a:lnTo>
                  <a:pt x="393" y="711"/>
                </a:lnTo>
                <a:lnTo>
                  <a:pt x="0" y="71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75901" y="9939206"/>
            <a:ext cx="108191" cy="2654"/>
          </a:xfrm>
          <a:custGeom>
            <a:avLst/>
            <a:gdLst/>
            <a:ahLst/>
            <a:cxnLst/>
            <a:rect l="l" t="t" r="r" b="b"/>
            <a:pathLst>
              <a:path w="108191" h="2654">
                <a:moveTo>
                  <a:pt x="108191" y="0"/>
                </a:moveTo>
                <a:lnTo>
                  <a:pt x="723" y="0"/>
                </a:lnTo>
                <a:lnTo>
                  <a:pt x="0" y="2654"/>
                </a:lnTo>
                <a:lnTo>
                  <a:pt x="108191" y="2654"/>
                </a:lnTo>
                <a:lnTo>
                  <a:pt x="10819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66106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0" y="3035"/>
                </a:lnTo>
                <a:lnTo>
                  <a:pt x="331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56175" y="9941864"/>
            <a:ext cx="45745" cy="61252"/>
          </a:xfrm>
          <a:custGeom>
            <a:avLst/>
            <a:gdLst/>
            <a:ahLst/>
            <a:cxnLst/>
            <a:rect l="l" t="t" r="r" b="b"/>
            <a:pathLst>
              <a:path w="45745" h="61252">
                <a:moveTo>
                  <a:pt x="5346" y="61252"/>
                </a:moveTo>
                <a:lnTo>
                  <a:pt x="9931" y="8369"/>
                </a:lnTo>
                <a:lnTo>
                  <a:pt x="10083" y="6654"/>
                </a:lnTo>
                <a:lnTo>
                  <a:pt x="13246" y="5334"/>
                </a:lnTo>
                <a:lnTo>
                  <a:pt x="41478" y="5334"/>
                </a:lnTo>
                <a:lnTo>
                  <a:pt x="42684" y="2184"/>
                </a:lnTo>
                <a:lnTo>
                  <a:pt x="45745" y="0"/>
                </a:lnTo>
                <a:lnTo>
                  <a:pt x="12941" y="0"/>
                </a:lnTo>
                <a:lnTo>
                  <a:pt x="4648" y="7620"/>
                </a:lnTo>
                <a:lnTo>
                  <a:pt x="0" y="61252"/>
                </a:lnTo>
                <a:lnTo>
                  <a:pt x="5346" y="6125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60825" y="9941859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0" y="7620"/>
                </a:moveTo>
                <a:lnTo>
                  <a:pt x="8293" y="0"/>
                </a:ln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50759" y="10008436"/>
            <a:ext cx="10287" cy="57086"/>
          </a:xfrm>
          <a:custGeom>
            <a:avLst/>
            <a:gdLst/>
            <a:ahLst/>
            <a:cxnLst/>
            <a:rect l="l" t="t" r="r" b="b"/>
            <a:pathLst>
              <a:path w="10286" h="57086">
                <a:moveTo>
                  <a:pt x="4902" y="508"/>
                </a:moveTo>
                <a:lnTo>
                  <a:pt x="0" y="57086"/>
                </a:lnTo>
                <a:lnTo>
                  <a:pt x="5359" y="57086"/>
                </a:lnTo>
                <a:lnTo>
                  <a:pt x="10286" y="0"/>
                </a:lnTo>
                <a:lnTo>
                  <a:pt x="4902" y="0"/>
                </a:lnTo>
                <a:lnTo>
                  <a:pt x="4902" y="50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53264" y="10005782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153466" y="0"/>
                </a:lnTo>
              </a:path>
            </a:pathLst>
          </a:custGeom>
          <a:ln w="659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45355" y="10070861"/>
            <a:ext cx="10287" cy="57099"/>
          </a:xfrm>
          <a:custGeom>
            <a:avLst/>
            <a:gdLst/>
            <a:ahLst/>
            <a:cxnLst/>
            <a:rect l="l" t="t" r="r" b="b"/>
            <a:pathLst>
              <a:path w="10286" h="57099">
                <a:moveTo>
                  <a:pt x="10286" y="0"/>
                </a:moveTo>
                <a:lnTo>
                  <a:pt x="4952" y="0"/>
                </a:lnTo>
                <a:lnTo>
                  <a:pt x="0" y="57099"/>
                </a:lnTo>
                <a:lnTo>
                  <a:pt x="5346" y="57099"/>
                </a:lnTo>
                <a:lnTo>
                  <a:pt x="1028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50613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0" y="1193"/>
                </a:lnTo>
                <a:lnTo>
                  <a:pt x="0" y="4127"/>
                </a:lnTo>
                <a:lnTo>
                  <a:pt x="2654" y="5321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47859" y="10068194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164274" y="0"/>
                </a:lnTo>
              </a:path>
            </a:pathLst>
          </a:custGeom>
          <a:ln w="6604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45204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0" y="1206"/>
                </a:lnTo>
                <a:lnTo>
                  <a:pt x="0" y="4127"/>
                </a:lnTo>
                <a:lnTo>
                  <a:pt x="2654" y="5334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42443" y="10130608"/>
            <a:ext cx="175107" cy="0"/>
          </a:xfrm>
          <a:custGeom>
            <a:avLst/>
            <a:gdLst/>
            <a:ahLst/>
            <a:cxnLst/>
            <a:rect l="l" t="t" r="r" b="b"/>
            <a:pathLst>
              <a:path w="175107">
                <a:moveTo>
                  <a:pt x="0" y="0"/>
                </a:moveTo>
                <a:lnTo>
                  <a:pt x="175107" y="0"/>
                </a:lnTo>
              </a:path>
            </a:pathLst>
          </a:custGeom>
          <a:ln w="6578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9794" y="10127954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0" y="1193"/>
                </a:lnTo>
                <a:lnTo>
                  <a:pt x="0" y="4127"/>
                </a:lnTo>
                <a:lnTo>
                  <a:pt x="2654" y="5308"/>
                </a:lnTo>
                <a:lnTo>
                  <a:pt x="265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5137" y="10133267"/>
            <a:ext cx="189725" cy="2654"/>
          </a:xfrm>
          <a:custGeom>
            <a:avLst/>
            <a:gdLst/>
            <a:ahLst/>
            <a:cxnLst/>
            <a:rect l="l" t="t" r="r" b="b"/>
            <a:pathLst>
              <a:path w="189725" h="2654">
                <a:moveTo>
                  <a:pt x="189725" y="0"/>
                </a:moveTo>
                <a:lnTo>
                  <a:pt x="0" y="0"/>
                </a:lnTo>
                <a:lnTo>
                  <a:pt x="711" y="2654"/>
                </a:lnTo>
                <a:lnTo>
                  <a:pt x="189014" y="2654"/>
                </a:lnTo>
                <a:lnTo>
                  <a:pt x="18972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4424" y="10135214"/>
            <a:ext cx="1422" cy="1422"/>
          </a:xfrm>
          <a:custGeom>
            <a:avLst/>
            <a:gdLst/>
            <a:ahLst/>
            <a:cxnLst/>
            <a:rect l="l" t="t" r="r" b="b"/>
            <a:pathLst>
              <a:path w="1422" h="1422">
                <a:moveTo>
                  <a:pt x="711" y="711"/>
                </a:moveTo>
                <a:lnTo>
                  <a:pt x="1422" y="711"/>
                </a:lnTo>
                <a:lnTo>
                  <a:pt x="1422" y="1104"/>
                </a:lnTo>
                <a:lnTo>
                  <a:pt x="1104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5141" y="10135214"/>
            <a:ext cx="711" cy="711"/>
          </a:xfrm>
          <a:custGeom>
            <a:avLst/>
            <a:gdLst/>
            <a:ahLst/>
            <a:cxnLst/>
            <a:rect l="l" t="t" r="r" b="b"/>
            <a:pathLst>
              <a:path w="711" h="711">
                <a:moveTo>
                  <a:pt x="711" y="711"/>
                </a:moveTo>
                <a:lnTo>
                  <a:pt x="0" y="711"/>
                </a:lnTo>
                <a:lnTo>
                  <a:pt x="0" y="0"/>
                </a:lnTo>
                <a:lnTo>
                  <a:pt x="393" y="0"/>
                </a:lnTo>
                <a:lnTo>
                  <a:pt x="711" y="317"/>
                </a:lnTo>
                <a:lnTo>
                  <a:pt x="711" y="7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75186" y="9938495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4417" y="10135214"/>
            <a:ext cx="1435" cy="1422"/>
          </a:xfrm>
          <a:custGeom>
            <a:avLst/>
            <a:gdLst/>
            <a:ahLst/>
            <a:cxnLst/>
            <a:rect l="l" t="t" r="r" b="b"/>
            <a:pathLst>
              <a:path w="1435" h="1422">
                <a:moveTo>
                  <a:pt x="1435" y="711"/>
                </a:moveTo>
                <a:lnTo>
                  <a:pt x="1435" y="1104"/>
                </a:lnTo>
                <a:lnTo>
                  <a:pt x="1117" y="1422"/>
                </a:lnTo>
                <a:lnTo>
                  <a:pt x="723" y="1422"/>
                </a:lnTo>
                <a:lnTo>
                  <a:pt x="317" y="1422"/>
                </a:lnTo>
                <a:lnTo>
                  <a:pt x="0" y="1104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23" y="0"/>
                </a:lnTo>
                <a:lnTo>
                  <a:pt x="1117" y="0"/>
                </a:lnTo>
                <a:lnTo>
                  <a:pt x="1435" y="317"/>
                </a:lnTo>
                <a:lnTo>
                  <a:pt x="1435" y="711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024151" y="10135209"/>
            <a:ext cx="1422" cy="1435"/>
          </a:xfrm>
          <a:custGeom>
            <a:avLst/>
            <a:gdLst/>
            <a:ahLst/>
            <a:cxnLst/>
            <a:rect l="l" t="t" r="r" b="b"/>
            <a:pathLst>
              <a:path w="1422" h="1435">
                <a:moveTo>
                  <a:pt x="711" y="0"/>
                </a:moveTo>
                <a:lnTo>
                  <a:pt x="1104" y="0"/>
                </a:lnTo>
                <a:lnTo>
                  <a:pt x="1422" y="317"/>
                </a:lnTo>
                <a:lnTo>
                  <a:pt x="1422" y="711"/>
                </a:lnTo>
                <a:lnTo>
                  <a:pt x="1422" y="1117"/>
                </a:lnTo>
                <a:lnTo>
                  <a:pt x="1104" y="1435"/>
                </a:lnTo>
                <a:lnTo>
                  <a:pt x="711" y="1435"/>
                </a:lnTo>
                <a:lnTo>
                  <a:pt x="317" y="1435"/>
                </a:lnTo>
                <a:lnTo>
                  <a:pt x="0" y="1117"/>
                </a:lnTo>
                <a:lnTo>
                  <a:pt x="0" y="711"/>
                </a:lnTo>
                <a:lnTo>
                  <a:pt x="0" y="317"/>
                </a:lnTo>
                <a:lnTo>
                  <a:pt x="317" y="0"/>
                </a:lnTo>
                <a:lnTo>
                  <a:pt x="711" y="0"/>
                </a:lnTo>
                <a:close/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45352" y="10070867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0" y="57086"/>
                </a:moveTo>
                <a:lnTo>
                  <a:pt x="4953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47859" y="10070861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836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47859" y="10065527"/>
            <a:ext cx="164274" cy="0"/>
          </a:xfrm>
          <a:custGeom>
            <a:avLst/>
            <a:gdLst/>
            <a:ahLst/>
            <a:cxnLst/>
            <a:rect l="l" t="t" r="r" b="b"/>
            <a:pathLst>
              <a:path w="164274">
                <a:moveTo>
                  <a:pt x="0" y="0"/>
                </a:moveTo>
                <a:lnTo>
                  <a:pt x="0" y="0"/>
                </a:lnTo>
                <a:lnTo>
                  <a:pt x="161353" y="0"/>
                </a:lnTo>
                <a:lnTo>
                  <a:pt x="16427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42448" y="10127954"/>
            <a:ext cx="175094" cy="0"/>
          </a:xfrm>
          <a:custGeom>
            <a:avLst/>
            <a:gdLst/>
            <a:ahLst/>
            <a:cxnLst/>
            <a:rect l="l" t="t" r="r" b="b"/>
            <a:pathLst>
              <a:path w="175094">
                <a:moveTo>
                  <a:pt x="0" y="0"/>
                </a:moveTo>
                <a:lnTo>
                  <a:pt x="0" y="0"/>
                </a:lnTo>
                <a:lnTo>
                  <a:pt x="172199" y="0"/>
                </a:lnTo>
                <a:lnTo>
                  <a:pt x="17509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45106" y="10133267"/>
            <a:ext cx="179755" cy="0"/>
          </a:xfrm>
          <a:custGeom>
            <a:avLst/>
            <a:gdLst/>
            <a:ahLst/>
            <a:cxnLst/>
            <a:rect l="l" t="t" r="r" b="b"/>
            <a:pathLst>
              <a:path w="179755">
                <a:moveTo>
                  <a:pt x="0" y="0"/>
                </a:moveTo>
                <a:lnTo>
                  <a:pt x="172440" y="0"/>
                </a:lnTo>
                <a:lnTo>
                  <a:pt x="17975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5136" y="10135925"/>
            <a:ext cx="189725" cy="0"/>
          </a:xfrm>
          <a:custGeom>
            <a:avLst/>
            <a:gdLst/>
            <a:ahLst/>
            <a:cxnLst/>
            <a:rect l="l" t="t" r="r" b="b"/>
            <a:pathLst>
              <a:path w="189725">
                <a:moveTo>
                  <a:pt x="0" y="0"/>
                </a:moveTo>
                <a:lnTo>
                  <a:pt x="711" y="0"/>
                </a:lnTo>
                <a:lnTo>
                  <a:pt x="189014" y="0"/>
                </a:lnTo>
                <a:lnTo>
                  <a:pt x="189725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9794" y="10127954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2654" y="0"/>
                </a:moveTo>
                <a:lnTo>
                  <a:pt x="1181" y="0"/>
                </a:lnTo>
                <a:lnTo>
                  <a:pt x="0" y="1193"/>
                </a:lnTo>
                <a:lnTo>
                  <a:pt x="0" y="2654"/>
                </a:lnTo>
                <a:lnTo>
                  <a:pt x="0" y="4127"/>
                </a:lnTo>
                <a:lnTo>
                  <a:pt x="1181" y="5308"/>
                </a:lnTo>
                <a:lnTo>
                  <a:pt x="2654" y="5308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9958" y="10130607"/>
            <a:ext cx="0" cy="5321"/>
          </a:xfrm>
          <a:custGeom>
            <a:avLst/>
            <a:gdLst/>
            <a:ahLst/>
            <a:cxnLst/>
            <a:rect l="l" t="t" r="r" b="b"/>
            <a:pathLst>
              <a:path h="5321">
                <a:moveTo>
                  <a:pt x="0" y="0"/>
                </a:moveTo>
                <a:lnTo>
                  <a:pt x="0" y="5321"/>
                </a:lnTo>
              </a:path>
            </a:pathLst>
          </a:custGeom>
          <a:ln w="5321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45204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27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990880" y="9941859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7620"/>
                </a:moveTo>
                <a:lnTo>
                  <a:pt x="7912" y="3302"/>
                </a:lnTo>
                <a:lnTo>
                  <a:pt x="4318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948304" y="9941864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2654" y="0"/>
                </a:moveTo>
                <a:lnTo>
                  <a:pt x="1181" y="0"/>
                </a:lnTo>
                <a:lnTo>
                  <a:pt x="0" y="1206"/>
                </a:lnTo>
                <a:lnTo>
                  <a:pt x="0" y="2679"/>
                </a:lnTo>
                <a:lnTo>
                  <a:pt x="0" y="4152"/>
                </a:lnTo>
                <a:lnTo>
                  <a:pt x="1181" y="5334"/>
                </a:lnTo>
                <a:lnTo>
                  <a:pt x="2654" y="533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954565" y="9941864"/>
            <a:ext cx="8305" cy="7632"/>
          </a:xfrm>
          <a:custGeom>
            <a:avLst/>
            <a:gdLst/>
            <a:ahLst/>
            <a:cxnLst/>
            <a:rect l="l" t="t" r="r" b="b"/>
            <a:pathLst>
              <a:path w="8305" h="7632">
                <a:moveTo>
                  <a:pt x="8305" y="7632"/>
                </a:moveTo>
                <a:lnTo>
                  <a:pt x="8229" y="6819"/>
                </a:lnTo>
                <a:lnTo>
                  <a:pt x="8064" y="6045"/>
                </a:lnTo>
                <a:lnTo>
                  <a:pt x="7772" y="5334"/>
                </a:lnTo>
                <a:lnTo>
                  <a:pt x="6565" y="2184"/>
                </a:lnTo>
                <a:lnTo>
                  <a:pt x="351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909022" y="9941864"/>
            <a:ext cx="2679" cy="5334"/>
          </a:xfrm>
          <a:custGeom>
            <a:avLst/>
            <a:gdLst/>
            <a:ahLst/>
            <a:cxnLst/>
            <a:rect l="l" t="t" r="r" b="b"/>
            <a:pathLst>
              <a:path w="2679" h="5333">
                <a:moveTo>
                  <a:pt x="0" y="5334"/>
                </a:moveTo>
                <a:lnTo>
                  <a:pt x="1473" y="5334"/>
                </a:lnTo>
                <a:lnTo>
                  <a:pt x="2679" y="4152"/>
                </a:lnTo>
                <a:lnTo>
                  <a:pt x="2679" y="2679"/>
                </a:lnTo>
                <a:lnTo>
                  <a:pt x="2679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97127" y="9941864"/>
            <a:ext cx="8293" cy="7632"/>
          </a:xfrm>
          <a:custGeom>
            <a:avLst/>
            <a:gdLst/>
            <a:ahLst/>
            <a:cxnLst/>
            <a:rect l="l" t="t" r="r" b="b"/>
            <a:pathLst>
              <a:path w="8293" h="7632">
                <a:moveTo>
                  <a:pt x="8293" y="0"/>
                </a:moveTo>
                <a:lnTo>
                  <a:pt x="4787" y="0"/>
                </a:lnTo>
                <a:lnTo>
                  <a:pt x="1739" y="2184"/>
                </a:lnTo>
                <a:lnTo>
                  <a:pt x="533" y="5334"/>
                </a:lnTo>
                <a:lnTo>
                  <a:pt x="241" y="6045"/>
                </a:lnTo>
                <a:lnTo>
                  <a:pt x="76" y="6819"/>
                </a:lnTo>
                <a:lnTo>
                  <a:pt x="0" y="7632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60827" y="9941864"/>
            <a:ext cx="8293" cy="7620"/>
          </a:xfrm>
          <a:custGeom>
            <a:avLst/>
            <a:gdLst/>
            <a:ahLst/>
            <a:cxnLst/>
            <a:rect l="l" t="t" r="r" b="b"/>
            <a:pathLst>
              <a:path w="8293" h="7620">
                <a:moveTo>
                  <a:pt x="8293" y="0"/>
                </a:moveTo>
                <a:lnTo>
                  <a:pt x="3975" y="0"/>
                </a:lnTo>
                <a:lnTo>
                  <a:pt x="381" y="3302"/>
                </a:lnTo>
                <a:lnTo>
                  <a:pt x="0" y="762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962324" y="9947198"/>
            <a:ext cx="28257" cy="0"/>
          </a:xfrm>
          <a:custGeom>
            <a:avLst/>
            <a:gdLst/>
            <a:ahLst/>
            <a:cxnLst/>
            <a:rect l="l" t="t" r="r" b="b"/>
            <a:pathLst>
              <a:path w="28257">
                <a:moveTo>
                  <a:pt x="0" y="0"/>
                </a:moveTo>
                <a:lnTo>
                  <a:pt x="12" y="0"/>
                </a:lnTo>
                <a:lnTo>
                  <a:pt x="28257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53267" y="10003121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0558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53267" y="10008435"/>
            <a:ext cx="153466" cy="0"/>
          </a:xfrm>
          <a:custGeom>
            <a:avLst/>
            <a:gdLst/>
            <a:ahLst/>
            <a:cxnLst/>
            <a:rect l="l" t="t" r="r" b="b"/>
            <a:pathLst>
              <a:path w="153466">
                <a:moveTo>
                  <a:pt x="0" y="0"/>
                </a:moveTo>
                <a:lnTo>
                  <a:pt x="0" y="0"/>
                </a:lnTo>
                <a:lnTo>
                  <a:pt x="151015" y="0"/>
                </a:lnTo>
                <a:lnTo>
                  <a:pt x="153466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67562" y="10070867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87704" y="10070867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82370" y="10070867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50706" y="10070867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92867" y="10008440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87535" y="10008440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0" y="57086"/>
                </a:moveTo>
                <a:lnTo>
                  <a:pt x="472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56114" y="10008440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0" y="57086"/>
                </a:moveTo>
                <a:lnTo>
                  <a:pt x="494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50762" y="10008948"/>
            <a:ext cx="4902" cy="56578"/>
          </a:xfrm>
          <a:custGeom>
            <a:avLst/>
            <a:gdLst/>
            <a:ahLst/>
            <a:cxnLst/>
            <a:rect l="l" t="t" r="r" b="b"/>
            <a:pathLst>
              <a:path w="4902" h="56578">
                <a:moveTo>
                  <a:pt x="0" y="56578"/>
                </a:moveTo>
                <a:lnTo>
                  <a:pt x="49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69421" y="9947198"/>
            <a:ext cx="28232" cy="0"/>
          </a:xfrm>
          <a:custGeom>
            <a:avLst/>
            <a:gdLst/>
            <a:ahLst/>
            <a:cxnLst/>
            <a:rect l="l" t="t" r="r" b="b"/>
            <a:pathLst>
              <a:path w="28232">
                <a:moveTo>
                  <a:pt x="0" y="0"/>
                </a:moveTo>
                <a:lnTo>
                  <a:pt x="282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66106" y="9947198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0"/>
                </a:moveTo>
                <a:lnTo>
                  <a:pt x="1574" y="0"/>
                </a:lnTo>
                <a:lnTo>
                  <a:pt x="152" y="1320"/>
                </a:lnTo>
                <a:lnTo>
                  <a:pt x="0" y="3035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50613" y="10003121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2654" y="0"/>
                </a:moveTo>
                <a:lnTo>
                  <a:pt x="1181" y="0"/>
                </a:lnTo>
                <a:lnTo>
                  <a:pt x="0" y="1193"/>
                </a:lnTo>
                <a:lnTo>
                  <a:pt x="0" y="2654"/>
                </a:lnTo>
                <a:lnTo>
                  <a:pt x="0" y="4127"/>
                </a:lnTo>
                <a:lnTo>
                  <a:pt x="1181" y="5321"/>
                </a:lnTo>
                <a:lnTo>
                  <a:pt x="2654" y="5321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61524" y="9950239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0" y="52882"/>
                </a:moveTo>
                <a:lnTo>
                  <a:pt x="458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56171" y="9949477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0" y="53644"/>
                </a:moveTo>
                <a:lnTo>
                  <a:pt x="466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905724" y="9947198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902409" y="9947198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0"/>
                </a:moveTo>
                <a:lnTo>
                  <a:pt x="1600" y="0"/>
                </a:lnTo>
                <a:lnTo>
                  <a:pt x="152" y="1320"/>
                </a:lnTo>
                <a:lnTo>
                  <a:pt x="0" y="3047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98032" y="9950251"/>
            <a:ext cx="4368" cy="52870"/>
          </a:xfrm>
          <a:custGeom>
            <a:avLst/>
            <a:gdLst/>
            <a:ahLst/>
            <a:cxnLst/>
            <a:rect l="l" t="t" r="r" b="b"/>
            <a:pathLst>
              <a:path w="4368" h="52870">
                <a:moveTo>
                  <a:pt x="0" y="52870"/>
                </a:moveTo>
                <a:lnTo>
                  <a:pt x="4368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92698" y="9949502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0" y="53619"/>
                </a:moveTo>
                <a:lnTo>
                  <a:pt x="443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967728" y="10008440"/>
            <a:ext cx="4737" cy="57086"/>
          </a:xfrm>
          <a:custGeom>
            <a:avLst/>
            <a:gdLst/>
            <a:ahLst/>
            <a:cxnLst/>
            <a:rect l="l" t="t" r="r" b="b"/>
            <a:pathLst>
              <a:path w="4737" h="57086">
                <a:moveTo>
                  <a:pt x="4737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962401" y="10008440"/>
            <a:ext cx="4711" cy="57086"/>
          </a:xfrm>
          <a:custGeom>
            <a:avLst/>
            <a:gdLst/>
            <a:ahLst/>
            <a:cxnLst/>
            <a:rect l="l" t="t" r="r" b="b"/>
            <a:pathLst>
              <a:path w="4711" h="57086">
                <a:moveTo>
                  <a:pt x="4711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950958" y="9947198"/>
            <a:ext cx="3302" cy="0"/>
          </a:xfrm>
          <a:custGeom>
            <a:avLst/>
            <a:gdLst/>
            <a:ahLst/>
            <a:cxnLst/>
            <a:rect l="l" t="t" r="r" b="b"/>
            <a:pathLst>
              <a:path w="3301">
                <a:moveTo>
                  <a:pt x="0" y="0"/>
                </a:moveTo>
                <a:lnTo>
                  <a:pt x="3302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954259" y="9947205"/>
            <a:ext cx="3314" cy="3048"/>
          </a:xfrm>
          <a:custGeom>
            <a:avLst/>
            <a:gdLst/>
            <a:ahLst/>
            <a:cxnLst/>
            <a:rect l="l" t="t" r="r" b="b"/>
            <a:pathLst>
              <a:path w="3314" h="3048">
                <a:moveTo>
                  <a:pt x="3314" y="3047"/>
                </a:moveTo>
                <a:lnTo>
                  <a:pt x="3187" y="1308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962867" y="9949502"/>
            <a:ext cx="4432" cy="53619"/>
          </a:xfrm>
          <a:custGeom>
            <a:avLst/>
            <a:gdLst/>
            <a:ahLst/>
            <a:cxnLst/>
            <a:rect l="l" t="t" r="r" b="b"/>
            <a:pathLst>
              <a:path w="4432" h="53619">
                <a:moveTo>
                  <a:pt x="4432" y="53619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957571" y="9950251"/>
            <a:ext cx="4394" cy="52870"/>
          </a:xfrm>
          <a:custGeom>
            <a:avLst/>
            <a:gdLst/>
            <a:ahLst/>
            <a:cxnLst/>
            <a:rect l="l" t="t" r="r" b="b"/>
            <a:pathLst>
              <a:path w="4394" h="52870">
                <a:moveTo>
                  <a:pt x="4394" y="52870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972903" y="10070867"/>
            <a:ext cx="4724" cy="57086"/>
          </a:xfrm>
          <a:custGeom>
            <a:avLst/>
            <a:gdLst/>
            <a:ahLst/>
            <a:cxnLst/>
            <a:rect l="l" t="t" r="r" b="b"/>
            <a:pathLst>
              <a:path w="4724" h="57086">
                <a:moveTo>
                  <a:pt x="4724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009693" y="10070867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004340" y="10070867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024862" y="10133267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1943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017548" y="10127959"/>
            <a:ext cx="2654" cy="5308"/>
          </a:xfrm>
          <a:custGeom>
            <a:avLst/>
            <a:gdLst/>
            <a:ahLst/>
            <a:cxnLst/>
            <a:rect l="l" t="t" r="r" b="b"/>
            <a:pathLst>
              <a:path w="2654" h="5308">
                <a:moveTo>
                  <a:pt x="0" y="5308"/>
                </a:moveTo>
                <a:lnTo>
                  <a:pt x="1473" y="5308"/>
                </a:lnTo>
                <a:lnTo>
                  <a:pt x="2654" y="4114"/>
                </a:lnTo>
                <a:lnTo>
                  <a:pt x="2654" y="2654"/>
                </a:lnTo>
                <a:lnTo>
                  <a:pt x="2654" y="1181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004278" y="10008440"/>
            <a:ext cx="4940" cy="57086"/>
          </a:xfrm>
          <a:custGeom>
            <a:avLst/>
            <a:gdLst/>
            <a:ahLst/>
            <a:cxnLst/>
            <a:rect l="l" t="t" r="r" b="b"/>
            <a:pathLst>
              <a:path w="4940" h="57086">
                <a:moveTo>
                  <a:pt x="4940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998931" y="10008440"/>
            <a:ext cx="4953" cy="57086"/>
          </a:xfrm>
          <a:custGeom>
            <a:avLst/>
            <a:gdLst/>
            <a:ahLst/>
            <a:cxnLst/>
            <a:rect l="l" t="t" r="r" b="b"/>
            <a:pathLst>
              <a:path w="4952" h="57086">
                <a:moveTo>
                  <a:pt x="4952" y="57086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012139" y="10065527"/>
            <a:ext cx="2654" cy="5334"/>
          </a:xfrm>
          <a:custGeom>
            <a:avLst/>
            <a:gdLst/>
            <a:ahLst/>
            <a:cxnLst/>
            <a:rect l="l" t="t" r="r" b="b"/>
            <a:pathLst>
              <a:path w="2654" h="5333">
                <a:moveTo>
                  <a:pt x="0" y="5334"/>
                </a:moveTo>
                <a:lnTo>
                  <a:pt x="1473" y="5334"/>
                </a:lnTo>
                <a:lnTo>
                  <a:pt x="2654" y="4127"/>
                </a:lnTo>
                <a:lnTo>
                  <a:pt x="2654" y="2679"/>
                </a:lnTo>
                <a:lnTo>
                  <a:pt x="2654" y="1206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99166" y="9949477"/>
            <a:ext cx="4660" cy="53644"/>
          </a:xfrm>
          <a:custGeom>
            <a:avLst/>
            <a:gdLst/>
            <a:ahLst/>
            <a:cxnLst/>
            <a:rect l="l" t="t" r="r" b="b"/>
            <a:pathLst>
              <a:path w="4660" h="53644">
                <a:moveTo>
                  <a:pt x="4660" y="53644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990580" y="9947197"/>
            <a:ext cx="3314" cy="3035"/>
          </a:xfrm>
          <a:custGeom>
            <a:avLst/>
            <a:gdLst/>
            <a:ahLst/>
            <a:cxnLst/>
            <a:rect l="l" t="t" r="r" b="b"/>
            <a:pathLst>
              <a:path w="3314" h="3035">
                <a:moveTo>
                  <a:pt x="3314" y="3035"/>
                </a:moveTo>
                <a:lnTo>
                  <a:pt x="3162" y="1320"/>
                </a:lnTo>
                <a:lnTo>
                  <a:pt x="1727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993890" y="9950239"/>
            <a:ext cx="4584" cy="52882"/>
          </a:xfrm>
          <a:custGeom>
            <a:avLst/>
            <a:gdLst/>
            <a:ahLst/>
            <a:cxnLst/>
            <a:rect l="l" t="t" r="r" b="b"/>
            <a:pathLst>
              <a:path w="4584" h="52882">
                <a:moveTo>
                  <a:pt x="4584" y="52882"/>
                </a:move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006730" y="10003114"/>
            <a:ext cx="2654" cy="5321"/>
          </a:xfrm>
          <a:custGeom>
            <a:avLst/>
            <a:gdLst/>
            <a:ahLst/>
            <a:cxnLst/>
            <a:rect l="l" t="t" r="r" b="b"/>
            <a:pathLst>
              <a:path w="2654" h="5321">
                <a:moveTo>
                  <a:pt x="0" y="5321"/>
                </a:moveTo>
                <a:lnTo>
                  <a:pt x="1473" y="5321"/>
                </a:lnTo>
                <a:lnTo>
                  <a:pt x="2654" y="4140"/>
                </a:lnTo>
                <a:lnTo>
                  <a:pt x="2654" y="2667"/>
                </a:lnTo>
                <a:lnTo>
                  <a:pt x="2654" y="1193"/>
                </a:lnTo>
                <a:lnTo>
                  <a:pt x="1473" y="0"/>
                </a:lnTo>
                <a:lnTo>
                  <a:pt x="0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75905" y="9939206"/>
            <a:ext cx="108191" cy="0"/>
          </a:xfrm>
          <a:custGeom>
            <a:avLst/>
            <a:gdLst/>
            <a:ahLst/>
            <a:cxnLst/>
            <a:rect l="l" t="t" r="r" b="b"/>
            <a:pathLst>
              <a:path w="108191">
                <a:moveTo>
                  <a:pt x="0" y="0"/>
                </a:moveTo>
                <a:lnTo>
                  <a:pt x="711" y="0"/>
                </a:lnTo>
                <a:lnTo>
                  <a:pt x="108191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69120" y="9941864"/>
            <a:ext cx="121754" cy="0"/>
          </a:xfrm>
          <a:custGeom>
            <a:avLst/>
            <a:gdLst/>
            <a:ahLst/>
            <a:cxnLst/>
            <a:rect l="l" t="t" r="r" b="b"/>
            <a:pathLst>
              <a:path w="121754">
                <a:moveTo>
                  <a:pt x="0" y="0"/>
                </a:moveTo>
                <a:lnTo>
                  <a:pt x="0" y="0"/>
                </a:lnTo>
                <a:lnTo>
                  <a:pt x="114973" y="0"/>
                </a:lnTo>
                <a:lnTo>
                  <a:pt x="121754" y="0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75905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711"/>
                </a:ln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984093" y="9939206"/>
            <a:ext cx="0" cy="2654"/>
          </a:xfrm>
          <a:custGeom>
            <a:avLst/>
            <a:gdLst/>
            <a:ahLst/>
            <a:cxnLst/>
            <a:rect l="l" t="t" r="r" b="b"/>
            <a:pathLst>
              <a:path h="2654">
                <a:moveTo>
                  <a:pt x="0" y="0"/>
                </a:moveTo>
                <a:lnTo>
                  <a:pt x="0" y="2654"/>
                </a:lnTo>
              </a:path>
            </a:pathLst>
          </a:custGeom>
          <a:ln w="133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90401" y="10161963"/>
            <a:ext cx="40309" cy="46685"/>
          </a:xfrm>
          <a:custGeom>
            <a:avLst/>
            <a:gdLst/>
            <a:ahLst/>
            <a:cxnLst/>
            <a:rect l="l" t="t" r="r" b="b"/>
            <a:pathLst>
              <a:path w="40309" h="46685">
                <a:moveTo>
                  <a:pt x="40309" y="20015"/>
                </a:moveTo>
                <a:lnTo>
                  <a:pt x="23279" y="20015"/>
                </a:lnTo>
                <a:lnTo>
                  <a:pt x="23279" y="28092"/>
                </a:lnTo>
                <a:lnTo>
                  <a:pt x="30340" y="28092"/>
                </a:lnTo>
                <a:lnTo>
                  <a:pt x="30340" y="37719"/>
                </a:lnTo>
                <a:lnTo>
                  <a:pt x="29527" y="38061"/>
                </a:lnTo>
                <a:lnTo>
                  <a:pt x="27622" y="38341"/>
                </a:lnTo>
                <a:lnTo>
                  <a:pt x="25311" y="38341"/>
                </a:lnTo>
                <a:lnTo>
                  <a:pt x="16827" y="38341"/>
                </a:lnTo>
                <a:lnTo>
                  <a:pt x="10858" y="32842"/>
                </a:lnTo>
                <a:lnTo>
                  <a:pt x="10858" y="23342"/>
                </a:lnTo>
                <a:lnTo>
                  <a:pt x="10858" y="13436"/>
                </a:lnTo>
                <a:lnTo>
                  <a:pt x="17437" y="8547"/>
                </a:lnTo>
                <a:lnTo>
                  <a:pt x="26060" y="8547"/>
                </a:lnTo>
                <a:lnTo>
                  <a:pt x="31076" y="8547"/>
                </a:lnTo>
                <a:lnTo>
                  <a:pt x="34137" y="9359"/>
                </a:lnTo>
                <a:lnTo>
                  <a:pt x="36639" y="10515"/>
                </a:lnTo>
                <a:lnTo>
                  <a:pt x="38811" y="2171"/>
                </a:lnTo>
                <a:lnTo>
                  <a:pt x="36575" y="1155"/>
                </a:lnTo>
                <a:lnTo>
                  <a:pt x="32029" y="0"/>
                </a:lnTo>
                <a:lnTo>
                  <a:pt x="26123" y="0"/>
                </a:lnTo>
                <a:lnTo>
                  <a:pt x="11836" y="3253"/>
                </a:lnTo>
                <a:lnTo>
                  <a:pt x="2535" y="12614"/>
                </a:lnTo>
                <a:lnTo>
                  <a:pt x="0" y="23888"/>
                </a:lnTo>
                <a:lnTo>
                  <a:pt x="0" y="30594"/>
                </a:lnTo>
                <a:lnTo>
                  <a:pt x="2311" y="36576"/>
                </a:lnTo>
                <a:lnTo>
                  <a:pt x="6451" y="40576"/>
                </a:lnTo>
                <a:lnTo>
                  <a:pt x="10655" y="44577"/>
                </a:lnTo>
                <a:lnTo>
                  <a:pt x="16700" y="46685"/>
                </a:lnTo>
                <a:lnTo>
                  <a:pt x="25044" y="46685"/>
                </a:lnTo>
                <a:lnTo>
                  <a:pt x="31076" y="46685"/>
                </a:lnTo>
                <a:lnTo>
                  <a:pt x="37122" y="45186"/>
                </a:lnTo>
                <a:lnTo>
                  <a:pt x="40309" y="44107"/>
                </a:lnTo>
                <a:lnTo>
                  <a:pt x="40309" y="20015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935868" y="10164064"/>
            <a:ext cx="34531" cy="44107"/>
          </a:xfrm>
          <a:custGeom>
            <a:avLst/>
            <a:gdLst/>
            <a:ahLst/>
            <a:cxnLst/>
            <a:rect l="l" t="t" r="r" b="b"/>
            <a:pathLst>
              <a:path w="34531" h="44107">
                <a:moveTo>
                  <a:pt x="29311" y="44107"/>
                </a:moveTo>
                <a:lnTo>
                  <a:pt x="29311" y="33591"/>
                </a:lnTo>
                <a:lnTo>
                  <a:pt x="34531" y="33591"/>
                </a:lnTo>
                <a:lnTo>
                  <a:pt x="34531" y="25857"/>
                </a:lnTo>
                <a:lnTo>
                  <a:pt x="29311" y="25857"/>
                </a:lnTo>
                <a:lnTo>
                  <a:pt x="29311" y="0"/>
                </a:lnTo>
                <a:lnTo>
                  <a:pt x="16624" y="0"/>
                </a:lnTo>
                <a:lnTo>
                  <a:pt x="0" y="26873"/>
                </a:lnTo>
                <a:lnTo>
                  <a:pt x="0" y="33591"/>
                </a:lnTo>
                <a:lnTo>
                  <a:pt x="19545" y="33591"/>
                </a:lnTo>
                <a:lnTo>
                  <a:pt x="19545" y="44107"/>
                </a:lnTo>
                <a:lnTo>
                  <a:pt x="29311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945431" y="10171938"/>
            <a:ext cx="10248" cy="17983"/>
          </a:xfrm>
          <a:custGeom>
            <a:avLst/>
            <a:gdLst/>
            <a:ahLst/>
            <a:cxnLst/>
            <a:rect l="l" t="t" r="r" b="b"/>
            <a:pathLst>
              <a:path w="10248" h="17983">
                <a:moveTo>
                  <a:pt x="0" y="17983"/>
                </a:moveTo>
                <a:lnTo>
                  <a:pt x="76" y="17843"/>
                </a:lnTo>
                <a:lnTo>
                  <a:pt x="5905" y="8204"/>
                </a:lnTo>
                <a:lnTo>
                  <a:pt x="7404" y="5422"/>
                </a:lnTo>
                <a:lnTo>
                  <a:pt x="8623" y="2844"/>
                </a:lnTo>
                <a:lnTo>
                  <a:pt x="10045" y="0"/>
                </a:lnTo>
                <a:lnTo>
                  <a:pt x="10248" y="0"/>
                </a:lnTo>
                <a:lnTo>
                  <a:pt x="10109" y="2844"/>
                </a:lnTo>
                <a:lnTo>
                  <a:pt x="9982" y="5562"/>
                </a:lnTo>
                <a:lnTo>
                  <a:pt x="9982" y="8204"/>
                </a:lnTo>
                <a:lnTo>
                  <a:pt x="9982" y="17983"/>
                </a:lnTo>
                <a:lnTo>
                  <a:pt x="0" y="17983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056964" y="1401356"/>
            <a:ext cx="3037687" cy="8345652"/>
          </a:xfrm>
          <a:custGeom>
            <a:avLst/>
            <a:gdLst/>
            <a:ahLst/>
            <a:cxnLst/>
            <a:rect l="l" t="t" r="r" b="b"/>
            <a:pathLst>
              <a:path w="3037687" h="8345652">
                <a:moveTo>
                  <a:pt x="0" y="8345652"/>
                </a:moveTo>
                <a:lnTo>
                  <a:pt x="3037687" y="8345652"/>
                </a:lnTo>
                <a:lnTo>
                  <a:pt x="3037687" y="0"/>
                </a:lnTo>
                <a:lnTo>
                  <a:pt x="0" y="0"/>
                </a:lnTo>
                <a:lnTo>
                  <a:pt x="0" y="8345652"/>
                </a:lnTo>
                <a:close/>
              </a:path>
            </a:pathLst>
          </a:custGeom>
          <a:ln w="12700">
            <a:solidFill>
              <a:srgbClr val="36343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66573" y="1550802"/>
            <a:ext cx="2615189" cy="8046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22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2989" y="70760"/>
                </a:lnTo>
                <a:lnTo>
                  <a:pt x="341045" y="56431"/>
                </a:lnTo>
                <a:lnTo>
                  <a:pt x="336482" y="43117"/>
                </a:lnTo>
                <a:lnTo>
                  <a:pt x="329575" y="31093"/>
                </a:lnTo>
                <a:lnTo>
                  <a:pt x="320599" y="20636"/>
                </a:lnTo>
                <a:lnTo>
                  <a:pt x="309831" y="12022"/>
                </a:lnTo>
                <a:lnTo>
                  <a:pt x="297547" y="5527"/>
                </a:lnTo>
                <a:lnTo>
                  <a:pt x="284022" y="1427"/>
                </a:lnTo>
                <a:lnTo>
                  <a:pt x="269532" y="0"/>
                </a:lnTo>
                <a:lnTo>
                  <a:pt x="70760" y="50"/>
                </a:lnTo>
                <a:lnTo>
                  <a:pt x="56431" y="1994"/>
                </a:lnTo>
                <a:lnTo>
                  <a:pt x="43117" y="6559"/>
                </a:lnTo>
                <a:lnTo>
                  <a:pt x="31093" y="13468"/>
                </a:lnTo>
                <a:lnTo>
                  <a:pt x="20636" y="22444"/>
                </a:lnTo>
                <a:lnTo>
                  <a:pt x="12022" y="33213"/>
                </a:lnTo>
                <a:lnTo>
                  <a:pt x="5527" y="45497"/>
                </a:lnTo>
                <a:lnTo>
                  <a:pt x="1427" y="59021"/>
                </a:lnTo>
                <a:lnTo>
                  <a:pt x="0" y="73507"/>
                </a:lnTo>
                <a:lnTo>
                  <a:pt x="50" y="272279"/>
                </a:lnTo>
                <a:lnTo>
                  <a:pt x="1994" y="286607"/>
                </a:lnTo>
                <a:lnTo>
                  <a:pt x="6559" y="299922"/>
                </a:lnTo>
                <a:lnTo>
                  <a:pt x="13468" y="311946"/>
                </a:lnTo>
                <a:lnTo>
                  <a:pt x="22444" y="322403"/>
                </a:lnTo>
                <a:lnTo>
                  <a:pt x="33213" y="331017"/>
                </a:lnTo>
                <a:lnTo>
                  <a:pt x="45497" y="337512"/>
                </a:lnTo>
                <a:lnTo>
                  <a:pt x="59021" y="341611"/>
                </a:lnTo>
                <a:lnTo>
                  <a:pt x="73507" y="343039"/>
                </a:lnTo>
                <a:lnTo>
                  <a:pt x="272279" y="342989"/>
                </a:lnTo>
                <a:lnTo>
                  <a:pt x="286611" y="341045"/>
                </a:lnTo>
                <a:lnTo>
                  <a:pt x="299927" y="336480"/>
                </a:lnTo>
                <a:lnTo>
                  <a:pt x="311951" y="329571"/>
                </a:lnTo>
                <a:lnTo>
                  <a:pt x="322407" y="320594"/>
                </a:lnTo>
                <a:lnTo>
                  <a:pt x="331020" y="309826"/>
                </a:lnTo>
                <a:lnTo>
                  <a:pt x="337514" y="297542"/>
                </a:lnTo>
                <a:lnTo>
                  <a:pt x="341612" y="284018"/>
                </a:lnTo>
                <a:lnTo>
                  <a:pt x="343039" y="269532"/>
                </a:lnTo>
                <a:close/>
              </a:path>
            </a:pathLst>
          </a:custGeom>
          <a:solidFill>
            <a:srgbClr val="41499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22478" y="9908481"/>
            <a:ext cx="343039" cy="343039"/>
          </a:xfrm>
          <a:custGeom>
            <a:avLst/>
            <a:gdLst/>
            <a:ahLst/>
            <a:cxnLst/>
            <a:rect l="l" t="t" r="r" b="b"/>
            <a:pathLst>
              <a:path w="343039" h="343039">
                <a:moveTo>
                  <a:pt x="343039" y="269532"/>
                </a:moveTo>
                <a:lnTo>
                  <a:pt x="341612" y="284018"/>
                </a:lnTo>
                <a:lnTo>
                  <a:pt x="337514" y="297542"/>
                </a:lnTo>
                <a:lnTo>
                  <a:pt x="331020" y="309826"/>
                </a:lnTo>
                <a:lnTo>
                  <a:pt x="322407" y="320594"/>
                </a:lnTo>
                <a:lnTo>
                  <a:pt x="311951" y="329571"/>
                </a:lnTo>
                <a:lnTo>
                  <a:pt x="299927" y="336480"/>
                </a:lnTo>
                <a:lnTo>
                  <a:pt x="286611" y="341045"/>
                </a:lnTo>
                <a:lnTo>
                  <a:pt x="272279" y="342989"/>
                </a:lnTo>
                <a:lnTo>
                  <a:pt x="269532" y="343039"/>
                </a:lnTo>
                <a:lnTo>
                  <a:pt x="73507" y="343039"/>
                </a:lnTo>
                <a:lnTo>
                  <a:pt x="59021" y="341611"/>
                </a:lnTo>
                <a:lnTo>
                  <a:pt x="45497" y="337512"/>
                </a:lnTo>
                <a:lnTo>
                  <a:pt x="33213" y="331017"/>
                </a:lnTo>
                <a:lnTo>
                  <a:pt x="22444" y="322403"/>
                </a:lnTo>
                <a:lnTo>
                  <a:pt x="13468" y="311946"/>
                </a:lnTo>
                <a:lnTo>
                  <a:pt x="6559" y="299922"/>
                </a:lnTo>
                <a:lnTo>
                  <a:pt x="1994" y="286607"/>
                </a:lnTo>
                <a:lnTo>
                  <a:pt x="50" y="272279"/>
                </a:lnTo>
                <a:lnTo>
                  <a:pt x="0" y="269532"/>
                </a:lnTo>
                <a:lnTo>
                  <a:pt x="0" y="73507"/>
                </a:lnTo>
                <a:lnTo>
                  <a:pt x="1427" y="59021"/>
                </a:lnTo>
                <a:lnTo>
                  <a:pt x="5527" y="45497"/>
                </a:lnTo>
                <a:lnTo>
                  <a:pt x="12022" y="33213"/>
                </a:lnTo>
                <a:lnTo>
                  <a:pt x="20636" y="22444"/>
                </a:lnTo>
                <a:lnTo>
                  <a:pt x="31093" y="13468"/>
                </a:lnTo>
                <a:lnTo>
                  <a:pt x="43117" y="6559"/>
                </a:lnTo>
                <a:lnTo>
                  <a:pt x="56431" y="1994"/>
                </a:lnTo>
                <a:lnTo>
                  <a:pt x="70760" y="50"/>
                </a:lnTo>
                <a:lnTo>
                  <a:pt x="73507" y="0"/>
                </a:lnTo>
                <a:lnTo>
                  <a:pt x="269532" y="0"/>
                </a:lnTo>
                <a:lnTo>
                  <a:pt x="284022" y="1427"/>
                </a:lnTo>
                <a:lnTo>
                  <a:pt x="297547" y="5527"/>
                </a:lnTo>
                <a:lnTo>
                  <a:pt x="309831" y="12022"/>
                </a:lnTo>
                <a:lnTo>
                  <a:pt x="320599" y="20636"/>
                </a:lnTo>
                <a:lnTo>
                  <a:pt x="329575" y="31093"/>
                </a:lnTo>
                <a:lnTo>
                  <a:pt x="336482" y="43117"/>
                </a:lnTo>
                <a:lnTo>
                  <a:pt x="341045" y="56431"/>
                </a:lnTo>
                <a:lnTo>
                  <a:pt x="342989" y="70760"/>
                </a:lnTo>
                <a:lnTo>
                  <a:pt x="343039" y="73507"/>
                </a:lnTo>
                <a:lnTo>
                  <a:pt x="343039" y="269532"/>
                </a:lnTo>
                <a:close/>
              </a:path>
            </a:pathLst>
          </a:custGeom>
          <a:ln w="16967">
            <a:solidFill>
              <a:srgbClr val="33325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71838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71838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67257" y="10069973"/>
            <a:ext cx="0" cy="29286"/>
          </a:xfrm>
          <a:custGeom>
            <a:avLst/>
            <a:gdLst/>
            <a:ahLst/>
            <a:cxnLst/>
            <a:rect l="l" t="t" r="r" b="b"/>
            <a:pathLst>
              <a:path h="29286">
                <a:moveTo>
                  <a:pt x="0" y="0"/>
                </a:moveTo>
                <a:lnTo>
                  <a:pt x="0" y="2928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67257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67257" y="10099257"/>
            <a:ext cx="104584" cy="0"/>
          </a:xfrm>
          <a:custGeom>
            <a:avLst/>
            <a:gdLst/>
            <a:ahLst/>
            <a:cxnLst/>
            <a:rect l="l" t="t" r="r" b="b"/>
            <a:pathLst>
              <a:path w="104584">
                <a:moveTo>
                  <a:pt x="0" y="0"/>
                </a:moveTo>
                <a:lnTo>
                  <a:pt x="104584" y="0"/>
                </a:lnTo>
              </a:path>
            </a:pathLst>
          </a:custGeom>
          <a:ln w="1879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46271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  <a:lnTo>
                  <a:pt x="6350" y="728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6271" y="9957216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7289"/>
                </a:moveTo>
                <a:lnTo>
                  <a:pt x="6045" y="3733"/>
                </a:lnTo>
                <a:lnTo>
                  <a:pt x="3479" y="80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86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  <a:lnTo>
                  <a:pt x="635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86471" y="9957211"/>
            <a:ext cx="6350" cy="7289"/>
          </a:xfrm>
          <a:custGeom>
            <a:avLst/>
            <a:gdLst/>
            <a:ahLst/>
            <a:cxnLst/>
            <a:rect l="l" t="t" r="r" b="b"/>
            <a:pathLst>
              <a:path w="6350" h="7289">
                <a:moveTo>
                  <a:pt x="6350" y="0"/>
                </a:moveTo>
                <a:lnTo>
                  <a:pt x="2882" y="800"/>
                </a:lnTo>
                <a:lnTo>
                  <a:pt x="317" y="3746"/>
                </a:lnTo>
                <a:lnTo>
                  <a:pt x="0" y="728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66933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66933" y="10062129"/>
            <a:ext cx="105232" cy="0"/>
          </a:xfrm>
          <a:custGeom>
            <a:avLst/>
            <a:gdLst/>
            <a:ahLst/>
            <a:cxnLst/>
            <a:rect l="l" t="t" r="r" b="b"/>
            <a:pathLst>
              <a:path w="105232">
                <a:moveTo>
                  <a:pt x="0" y="0"/>
                </a:moveTo>
                <a:lnTo>
                  <a:pt x="10523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64877" y="10069973"/>
            <a:ext cx="109347" cy="0"/>
          </a:xfrm>
          <a:custGeom>
            <a:avLst/>
            <a:gdLst/>
            <a:ahLst/>
            <a:cxnLst/>
            <a:rect l="l" t="t" r="r" b="b"/>
            <a:pathLst>
              <a:path w="109347">
                <a:moveTo>
                  <a:pt x="0" y="0"/>
                </a:moveTo>
                <a:lnTo>
                  <a:pt x="109347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8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78079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8394" y="0"/>
                </a:moveTo>
                <a:lnTo>
                  <a:pt x="0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76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  <a:lnTo>
                  <a:pt x="0" y="170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76221" y="10060428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1701"/>
                </a:moveTo>
                <a:lnTo>
                  <a:pt x="965" y="1701"/>
                </a:lnTo>
                <a:lnTo>
                  <a:pt x="1778" y="965"/>
                </a:lnTo>
                <a:lnTo>
                  <a:pt x="1854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65447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  <a:lnTo>
                  <a:pt x="1485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65447" y="10062129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0"/>
                </a:moveTo>
                <a:lnTo>
                  <a:pt x="711" y="0"/>
                </a:lnTo>
                <a:lnTo>
                  <a:pt x="63" y="596"/>
                </a:lnTo>
                <a:lnTo>
                  <a:pt x="0" y="1358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64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64872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571" y="0"/>
                </a:moveTo>
                <a:lnTo>
                  <a:pt x="0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52621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52621" y="9964506"/>
            <a:ext cx="8394" cy="95923"/>
          </a:xfrm>
          <a:custGeom>
            <a:avLst/>
            <a:gdLst/>
            <a:ahLst/>
            <a:cxnLst/>
            <a:rect l="l" t="t" r="r" b="b"/>
            <a:pathLst>
              <a:path w="8394" h="95923">
                <a:moveTo>
                  <a:pt x="0" y="0"/>
                </a:moveTo>
                <a:lnTo>
                  <a:pt x="8394" y="95923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73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73651" y="10063493"/>
            <a:ext cx="571" cy="6477"/>
          </a:xfrm>
          <a:custGeom>
            <a:avLst/>
            <a:gdLst/>
            <a:ahLst/>
            <a:cxnLst/>
            <a:rect l="l" t="t" r="r" b="b"/>
            <a:pathLst>
              <a:path w="571" h="6476">
                <a:moveTo>
                  <a:pt x="0" y="0"/>
                </a:moveTo>
                <a:lnTo>
                  <a:pt x="571" y="647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61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61014" y="10060425"/>
            <a:ext cx="1854" cy="1701"/>
          </a:xfrm>
          <a:custGeom>
            <a:avLst/>
            <a:gdLst/>
            <a:ahLst/>
            <a:cxnLst/>
            <a:rect l="l" t="t" r="r" b="b"/>
            <a:pathLst>
              <a:path w="1854" h="1701">
                <a:moveTo>
                  <a:pt x="0" y="0"/>
                </a:moveTo>
                <a:lnTo>
                  <a:pt x="88" y="965"/>
                </a:lnTo>
                <a:lnTo>
                  <a:pt x="889" y="1701"/>
                </a:lnTo>
                <a:lnTo>
                  <a:pt x="1854" y="170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72165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  <a:lnTo>
                  <a:pt x="1485" y="1358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72165" y="10062135"/>
            <a:ext cx="1485" cy="1358"/>
          </a:xfrm>
          <a:custGeom>
            <a:avLst/>
            <a:gdLst/>
            <a:ahLst/>
            <a:cxnLst/>
            <a:rect l="l" t="t" r="r" b="b"/>
            <a:pathLst>
              <a:path w="1485" h="1358">
                <a:moveTo>
                  <a:pt x="1485" y="1358"/>
                </a:moveTo>
                <a:lnTo>
                  <a:pt x="1422" y="584"/>
                </a:lnTo>
                <a:lnTo>
                  <a:pt x="774" y="0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98631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  <a:lnTo>
                  <a:pt x="41833" y="1769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998631" y="9954262"/>
            <a:ext cx="41833" cy="1769"/>
          </a:xfrm>
          <a:custGeom>
            <a:avLst/>
            <a:gdLst/>
            <a:ahLst/>
            <a:cxnLst/>
            <a:rect l="l" t="t" r="r" b="b"/>
            <a:pathLst>
              <a:path w="41833" h="1769">
                <a:moveTo>
                  <a:pt x="41833" y="1769"/>
                </a:moveTo>
                <a:lnTo>
                  <a:pt x="29252" y="212"/>
                </a:lnTo>
                <a:lnTo>
                  <a:pt x="16596" y="0"/>
                </a:lnTo>
                <a:lnTo>
                  <a:pt x="3974" y="1130"/>
                </a:lnTo>
                <a:lnTo>
                  <a:pt x="0" y="176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35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035706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92827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1917" y="736"/>
                </a:lnTo>
                <a:lnTo>
                  <a:pt x="0" y="1181"/>
                </a:lnTo>
                <a:lnTo>
                  <a:pt x="5803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92827" y="9956031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0"/>
                </a:moveTo>
                <a:lnTo>
                  <a:pt x="3860" y="342"/>
                </a:lnTo>
                <a:lnTo>
                  <a:pt x="1917" y="736"/>
                </a:lnTo>
                <a:lnTo>
                  <a:pt x="0" y="1181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998631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998631" y="9955282"/>
            <a:ext cx="4762" cy="0"/>
          </a:xfrm>
          <a:custGeom>
            <a:avLst/>
            <a:gdLst/>
            <a:ahLst/>
            <a:cxnLst/>
            <a:rect l="l" t="t" r="r" b="b"/>
            <a:pathLst>
              <a:path w="4762">
                <a:moveTo>
                  <a:pt x="0" y="0"/>
                </a:moveTo>
                <a:lnTo>
                  <a:pt x="4762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8631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98631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749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40467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1943" y="342"/>
                </a:lnTo>
                <a:lnTo>
                  <a:pt x="0" y="0"/>
                </a:lnTo>
                <a:lnTo>
                  <a:pt x="5803" y="1181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40467" y="9956030"/>
            <a:ext cx="5803" cy="1181"/>
          </a:xfrm>
          <a:custGeom>
            <a:avLst/>
            <a:gdLst/>
            <a:ahLst/>
            <a:cxnLst/>
            <a:rect l="l" t="t" r="r" b="b"/>
            <a:pathLst>
              <a:path w="5803" h="1181">
                <a:moveTo>
                  <a:pt x="5803" y="1181"/>
                </a:moveTo>
                <a:lnTo>
                  <a:pt x="3873" y="736"/>
                </a:lnTo>
                <a:lnTo>
                  <a:pt x="1943" y="342"/>
                </a:ln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40465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40465" y="9955282"/>
            <a:ext cx="0" cy="749"/>
          </a:xfrm>
          <a:custGeom>
            <a:avLst/>
            <a:gdLst/>
            <a:ahLst/>
            <a:cxnLst/>
            <a:rect l="l" t="t" r="r" b="b"/>
            <a:pathLst>
              <a:path h="749">
                <a:moveTo>
                  <a:pt x="0" y="0"/>
                </a:moveTo>
                <a:lnTo>
                  <a:pt x="0" y="74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916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916764" y="10099931"/>
            <a:ext cx="182168" cy="0"/>
          </a:xfrm>
          <a:custGeom>
            <a:avLst/>
            <a:gdLst/>
            <a:ahLst/>
            <a:cxnLst/>
            <a:rect l="l" t="t" r="r" b="b"/>
            <a:pathLst>
              <a:path w="182168">
                <a:moveTo>
                  <a:pt x="182168" y="0"/>
                </a:moveTo>
                <a:lnTo>
                  <a:pt x="0" y="0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16762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916762" y="10099931"/>
            <a:ext cx="0" cy="43116"/>
          </a:xfrm>
          <a:custGeom>
            <a:avLst/>
            <a:gdLst/>
            <a:ahLst/>
            <a:cxnLst/>
            <a:rect l="l" t="t" r="r" b="b"/>
            <a:pathLst>
              <a:path h="43116">
                <a:moveTo>
                  <a:pt x="0" y="0"/>
                </a:moveTo>
                <a:lnTo>
                  <a:pt x="0" y="43116"/>
                </a:lnTo>
              </a:path>
            </a:pathLst>
          </a:custGeom>
          <a:ln w="7543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913454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13454" y="9946810"/>
            <a:ext cx="0" cy="245999"/>
          </a:xfrm>
          <a:custGeom>
            <a:avLst/>
            <a:gdLst/>
            <a:ahLst/>
            <a:cxnLst/>
            <a:rect l="l" t="t" r="r" b="b"/>
            <a:pathLst>
              <a:path h="245999">
                <a:moveTo>
                  <a:pt x="0" y="0"/>
                </a:moveTo>
                <a:lnTo>
                  <a:pt x="0" y="245999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876679" y="9957377"/>
            <a:ext cx="36664" cy="0"/>
          </a:xfrm>
          <a:custGeom>
            <a:avLst/>
            <a:gdLst/>
            <a:ahLst/>
            <a:cxnLst/>
            <a:rect l="l" t="t" r="r" b="b"/>
            <a:pathLst>
              <a:path w="36664">
                <a:moveTo>
                  <a:pt x="3666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884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884708" y="9971746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877949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877949" y="9985695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890206" y="9957377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900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900350" y="997177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884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884388" y="1000035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77629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877629" y="10014304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889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889885" y="9985985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00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00030" y="10000385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84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884575" y="10028853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877817" y="10042801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890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890073" y="1001448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900216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00216" y="10028883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884600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884600" y="100573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877841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877841" y="100712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90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890097" y="100429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900240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900240" y="1005737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884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884518" y="10085840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877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77760" y="1009978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90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90016" y="10071470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900160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900160" y="10085872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84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84355" y="10114208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877596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77596" y="10128157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89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9852" y="10099838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899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899997" y="10114238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884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884658" y="10143175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877897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877897" y="10157122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90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90154" y="10128803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900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00298" y="10143204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84682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884682" y="10171661"/>
            <a:ext cx="28727" cy="0"/>
          </a:xfrm>
          <a:custGeom>
            <a:avLst/>
            <a:gdLst/>
            <a:ahLst/>
            <a:cxnLst/>
            <a:rect l="l" t="t" r="r" b="b"/>
            <a:pathLst>
              <a:path w="28727">
                <a:moveTo>
                  <a:pt x="28727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77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77924" y="10185609"/>
            <a:ext cx="35394" cy="0"/>
          </a:xfrm>
          <a:custGeom>
            <a:avLst/>
            <a:gdLst/>
            <a:ahLst/>
            <a:cxnLst/>
            <a:rect l="l" t="t" r="r" b="b"/>
            <a:pathLst>
              <a:path w="35394">
                <a:moveTo>
                  <a:pt x="35394" y="0"/>
                </a:moveTo>
                <a:lnTo>
                  <a:pt x="0" y="0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890179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890179" y="10157291"/>
            <a:ext cx="0" cy="14262"/>
          </a:xfrm>
          <a:custGeom>
            <a:avLst/>
            <a:gdLst/>
            <a:ahLst/>
            <a:cxnLst/>
            <a:rect l="l" t="t" r="r" b="b"/>
            <a:pathLst>
              <a:path h="14262">
                <a:moveTo>
                  <a:pt x="0" y="0"/>
                </a:moveTo>
                <a:lnTo>
                  <a:pt x="0" y="14262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900324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solidFill>
            <a:srgbClr val="E1E1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900324" y="10171690"/>
            <a:ext cx="0" cy="13906"/>
          </a:xfrm>
          <a:custGeom>
            <a:avLst/>
            <a:gdLst/>
            <a:ahLst/>
            <a:cxnLst/>
            <a:rect l="l" t="t" r="r" b="b"/>
            <a:pathLst>
              <a:path h="13906">
                <a:moveTo>
                  <a:pt x="0" y="0"/>
                </a:moveTo>
                <a:lnTo>
                  <a:pt x="0" y="13906"/>
                </a:lnTo>
              </a:path>
            </a:pathLst>
          </a:custGeom>
          <a:ln w="2832">
            <a:solidFill>
              <a:srgbClr val="E1E1E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957656" y="10148479"/>
            <a:ext cx="50482" cy="45732"/>
          </a:xfrm>
          <a:custGeom>
            <a:avLst/>
            <a:gdLst/>
            <a:ahLst/>
            <a:cxnLst/>
            <a:rect l="l" t="t" r="r" b="b"/>
            <a:pathLst>
              <a:path w="50482" h="45732">
                <a:moveTo>
                  <a:pt x="40436" y="45732"/>
                </a:moveTo>
                <a:lnTo>
                  <a:pt x="50482" y="45732"/>
                </a:lnTo>
                <a:lnTo>
                  <a:pt x="48031" y="0"/>
                </a:lnTo>
                <a:lnTo>
                  <a:pt x="34467" y="0"/>
                </a:lnTo>
                <a:lnTo>
                  <a:pt x="29641" y="15201"/>
                </a:lnTo>
                <a:lnTo>
                  <a:pt x="28092" y="20358"/>
                </a:lnTo>
                <a:lnTo>
                  <a:pt x="26530" y="26327"/>
                </a:lnTo>
                <a:lnTo>
                  <a:pt x="25311" y="31622"/>
                </a:lnTo>
                <a:lnTo>
                  <a:pt x="25031" y="31622"/>
                </a:lnTo>
                <a:lnTo>
                  <a:pt x="24015" y="26263"/>
                </a:lnTo>
                <a:lnTo>
                  <a:pt x="22656" y="20561"/>
                </a:lnTo>
                <a:lnTo>
                  <a:pt x="21170" y="15328"/>
                </a:lnTo>
                <a:lnTo>
                  <a:pt x="16687" y="0"/>
                </a:lnTo>
                <a:lnTo>
                  <a:pt x="2908" y="0"/>
                </a:lnTo>
                <a:lnTo>
                  <a:pt x="0" y="45732"/>
                </a:lnTo>
                <a:lnTo>
                  <a:pt x="9563" y="45732"/>
                </a:lnTo>
                <a:lnTo>
                  <a:pt x="10439" y="28359"/>
                </a:lnTo>
                <a:lnTo>
                  <a:pt x="10718" y="22656"/>
                </a:lnTo>
                <a:lnTo>
                  <a:pt x="10985" y="15608"/>
                </a:lnTo>
                <a:lnTo>
                  <a:pt x="11188" y="9436"/>
                </a:lnTo>
                <a:lnTo>
                  <a:pt x="11328" y="9436"/>
                </a:lnTo>
                <a:lnTo>
                  <a:pt x="12484" y="15468"/>
                </a:lnTo>
                <a:lnTo>
                  <a:pt x="13970" y="21920"/>
                </a:lnTo>
                <a:lnTo>
                  <a:pt x="15468" y="27343"/>
                </a:lnTo>
                <a:lnTo>
                  <a:pt x="20358" y="44983"/>
                </a:lnTo>
                <a:lnTo>
                  <a:pt x="28422" y="44983"/>
                </a:lnTo>
                <a:lnTo>
                  <a:pt x="33985" y="27139"/>
                </a:lnTo>
                <a:lnTo>
                  <a:pt x="35750" y="21780"/>
                </a:lnTo>
                <a:lnTo>
                  <a:pt x="37655" y="15265"/>
                </a:lnTo>
                <a:lnTo>
                  <a:pt x="39141" y="9436"/>
                </a:lnTo>
                <a:lnTo>
                  <a:pt x="39281" y="9436"/>
                </a:lnTo>
                <a:lnTo>
                  <a:pt x="39281" y="16154"/>
                </a:lnTo>
                <a:lnTo>
                  <a:pt x="39484" y="22732"/>
                </a:lnTo>
                <a:lnTo>
                  <a:pt x="39687" y="28232"/>
                </a:lnTo>
                <a:lnTo>
                  <a:pt x="40436" y="4573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016072" y="10148135"/>
            <a:ext cx="33921" cy="46545"/>
          </a:xfrm>
          <a:custGeom>
            <a:avLst/>
            <a:gdLst/>
            <a:ahLst/>
            <a:cxnLst/>
            <a:rect l="l" t="t" r="r" b="b"/>
            <a:pathLst>
              <a:path w="33921" h="46545">
                <a:moveTo>
                  <a:pt x="0" y="45872"/>
                </a:moveTo>
                <a:lnTo>
                  <a:pt x="2311" y="46215"/>
                </a:lnTo>
                <a:lnTo>
                  <a:pt x="6108" y="46545"/>
                </a:lnTo>
                <a:lnTo>
                  <a:pt x="11201" y="46545"/>
                </a:lnTo>
                <a:lnTo>
                  <a:pt x="20281" y="46545"/>
                </a:lnTo>
                <a:lnTo>
                  <a:pt x="25857" y="45059"/>
                </a:lnTo>
                <a:lnTo>
                  <a:pt x="29171" y="42418"/>
                </a:lnTo>
                <a:lnTo>
                  <a:pt x="32029" y="40170"/>
                </a:lnTo>
                <a:lnTo>
                  <a:pt x="33921" y="36918"/>
                </a:lnTo>
                <a:lnTo>
                  <a:pt x="33921" y="32715"/>
                </a:lnTo>
                <a:lnTo>
                  <a:pt x="33921" y="26809"/>
                </a:lnTo>
                <a:lnTo>
                  <a:pt x="30060" y="22809"/>
                </a:lnTo>
                <a:lnTo>
                  <a:pt x="24828" y="21450"/>
                </a:lnTo>
                <a:lnTo>
                  <a:pt x="24828" y="21310"/>
                </a:lnTo>
                <a:lnTo>
                  <a:pt x="29921" y="19342"/>
                </a:lnTo>
                <a:lnTo>
                  <a:pt x="32296" y="15608"/>
                </a:lnTo>
                <a:lnTo>
                  <a:pt x="32296" y="11607"/>
                </a:lnTo>
                <a:lnTo>
                  <a:pt x="32296" y="7404"/>
                </a:lnTo>
                <a:lnTo>
                  <a:pt x="30060" y="4279"/>
                </a:lnTo>
                <a:lnTo>
                  <a:pt x="26873" y="2578"/>
                </a:lnTo>
                <a:lnTo>
                  <a:pt x="23545" y="609"/>
                </a:lnTo>
                <a:lnTo>
                  <a:pt x="19672" y="0"/>
                </a:lnTo>
                <a:lnTo>
                  <a:pt x="13373" y="0"/>
                </a:lnTo>
                <a:lnTo>
                  <a:pt x="8140" y="0"/>
                </a:lnTo>
                <a:lnTo>
                  <a:pt x="2717" y="482"/>
                </a:lnTo>
                <a:lnTo>
                  <a:pt x="0" y="1016"/>
                </a:lnTo>
                <a:lnTo>
                  <a:pt x="0" y="4587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26321" y="10155666"/>
            <a:ext cx="11734" cy="10934"/>
          </a:xfrm>
          <a:custGeom>
            <a:avLst/>
            <a:gdLst/>
            <a:ahLst/>
            <a:cxnLst/>
            <a:rect l="l" t="t" r="r" b="b"/>
            <a:pathLst>
              <a:path w="11734" h="10934">
                <a:moveTo>
                  <a:pt x="0" y="342"/>
                </a:moveTo>
                <a:lnTo>
                  <a:pt x="812" y="139"/>
                </a:lnTo>
                <a:lnTo>
                  <a:pt x="2095" y="0"/>
                </a:lnTo>
                <a:lnTo>
                  <a:pt x="4406" y="0"/>
                </a:lnTo>
                <a:lnTo>
                  <a:pt x="9093" y="0"/>
                </a:lnTo>
                <a:lnTo>
                  <a:pt x="11734" y="1841"/>
                </a:lnTo>
                <a:lnTo>
                  <a:pt x="11734" y="5295"/>
                </a:lnTo>
                <a:lnTo>
                  <a:pt x="11734" y="8686"/>
                </a:lnTo>
                <a:lnTo>
                  <a:pt x="8889" y="10934"/>
                </a:lnTo>
                <a:lnTo>
                  <a:pt x="3390" y="10934"/>
                </a:lnTo>
                <a:lnTo>
                  <a:pt x="0" y="10934"/>
                </a:lnTo>
                <a:lnTo>
                  <a:pt x="0" y="342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26321" y="10173992"/>
            <a:ext cx="12826" cy="13093"/>
          </a:xfrm>
          <a:custGeom>
            <a:avLst/>
            <a:gdLst/>
            <a:ahLst/>
            <a:cxnLst/>
            <a:rect l="l" t="t" r="r" b="b"/>
            <a:pathLst>
              <a:path w="12826" h="13093">
                <a:moveTo>
                  <a:pt x="0" y="0"/>
                </a:moveTo>
                <a:lnTo>
                  <a:pt x="3530" y="0"/>
                </a:lnTo>
                <a:lnTo>
                  <a:pt x="8686" y="0"/>
                </a:lnTo>
                <a:lnTo>
                  <a:pt x="12826" y="1828"/>
                </a:lnTo>
                <a:lnTo>
                  <a:pt x="12826" y="6451"/>
                </a:lnTo>
                <a:lnTo>
                  <a:pt x="12826" y="11264"/>
                </a:lnTo>
                <a:lnTo>
                  <a:pt x="8686" y="13093"/>
                </a:lnTo>
                <a:lnTo>
                  <a:pt x="4000" y="13093"/>
                </a:lnTo>
                <a:lnTo>
                  <a:pt x="2235" y="13093"/>
                </a:lnTo>
                <a:lnTo>
                  <a:pt x="1015" y="13093"/>
                </a:lnTo>
                <a:lnTo>
                  <a:pt x="0" y="12890"/>
                </a:lnTo>
                <a:lnTo>
                  <a:pt x="0" y="0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058341" y="10150105"/>
            <a:ext cx="20218" cy="44107"/>
          </a:xfrm>
          <a:custGeom>
            <a:avLst/>
            <a:gdLst/>
            <a:ahLst/>
            <a:cxnLst/>
            <a:rect l="l" t="t" r="r" b="b"/>
            <a:pathLst>
              <a:path w="20218" h="44107">
                <a:moveTo>
                  <a:pt x="10248" y="44107"/>
                </a:moveTo>
                <a:lnTo>
                  <a:pt x="20218" y="44107"/>
                </a:lnTo>
                <a:lnTo>
                  <a:pt x="20218" y="0"/>
                </a:lnTo>
                <a:lnTo>
                  <a:pt x="11747" y="0"/>
                </a:lnTo>
                <a:lnTo>
                  <a:pt x="0" y="5435"/>
                </a:lnTo>
                <a:lnTo>
                  <a:pt x="1701" y="13169"/>
                </a:lnTo>
                <a:lnTo>
                  <a:pt x="10109" y="9156"/>
                </a:lnTo>
                <a:lnTo>
                  <a:pt x="10248" y="9156"/>
                </a:lnTo>
                <a:lnTo>
                  <a:pt x="10248" y="44107"/>
                </a:lnTo>
                <a:close/>
              </a:path>
            </a:pathLst>
          </a:custGeom>
          <a:ln w="1879">
            <a:solidFill>
              <a:srgbClr val="FDFDF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6875331" y="10143024"/>
            <a:ext cx="109334" cy="93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45"/>
              </a:spcBef>
            </a:pPr>
            <a:r>
              <a:rPr sz="500" b="1" spc="0" dirty="0" smtClean="0">
                <a:solidFill>
                  <a:srgbClr val="FDFDFD"/>
                </a:solidFill>
                <a:latin typeface="Times New Roman"/>
                <a:cs typeface="Times New Roman"/>
              </a:rPr>
              <a:t>G4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39958" y="10131939"/>
            <a:ext cx="184904" cy="3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877760" y="9946810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3" name="object 73"/>
          <p:cNvSpPr txBox="1"/>
          <p:nvPr/>
        </p:nvSpPr>
        <p:spPr>
          <a:xfrm>
            <a:off x="5913454" y="9946810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2" name="object 72"/>
          <p:cNvSpPr txBox="1"/>
          <p:nvPr/>
        </p:nvSpPr>
        <p:spPr>
          <a:xfrm>
            <a:off x="5877760" y="10082208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71" name="object 71"/>
          <p:cNvSpPr txBox="1"/>
          <p:nvPr/>
        </p:nvSpPr>
        <p:spPr>
          <a:xfrm>
            <a:off x="5913454" y="10082208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MB1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875905" y="9940535"/>
            <a:ext cx="114969" cy="1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6345760" y="9946811"/>
            <a:ext cx="35693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8" name="object 68"/>
          <p:cNvSpPr txBox="1"/>
          <p:nvPr/>
        </p:nvSpPr>
        <p:spPr>
          <a:xfrm>
            <a:off x="6381454" y="9946811"/>
            <a:ext cx="185479" cy="135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7" name="object 67"/>
          <p:cNvSpPr txBox="1"/>
          <p:nvPr/>
        </p:nvSpPr>
        <p:spPr>
          <a:xfrm>
            <a:off x="6345760" y="10082209"/>
            <a:ext cx="35693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0"/>
              </a:spcBef>
            </a:pPr>
            <a:endParaRPr sz="850"/>
          </a:p>
        </p:txBody>
      </p:sp>
      <p:sp>
        <p:nvSpPr>
          <p:cNvPr id="66" name="object 66"/>
          <p:cNvSpPr txBox="1"/>
          <p:nvPr/>
        </p:nvSpPr>
        <p:spPr>
          <a:xfrm>
            <a:off x="6381454" y="10082209"/>
            <a:ext cx="199662" cy="11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737">
              <a:lnSpc>
                <a:spcPts val="455"/>
              </a:lnSpc>
              <a:spcBef>
                <a:spcPts val="437"/>
              </a:spcBef>
            </a:pPr>
            <a:r>
              <a:rPr sz="750" b="1" spc="0" baseline="-11595" dirty="0" smtClean="0">
                <a:solidFill>
                  <a:srgbClr val="FDFDFD"/>
                </a:solidFill>
                <a:latin typeface="Times New Roman"/>
                <a:cs typeface="Times New Roman"/>
              </a:rPr>
              <a:t>MB7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38279" y="9416371"/>
            <a:ext cx="248351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4" name="object 64"/>
          <p:cNvSpPr txBox="1"/>
          <p:nvPr/>
        </p:nvSpPr>
        <p:spPr>
          <a:xfrm>
            <a:off x="1986630" y="9416371"/>
            <a:ext cx="225066" cy="1859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3" name="object 63"/>
          <p:cNvSpPr txBox="1"/>
          <p:nvPr/>
        </p:nvSpPr>
        <p:spPr>
          <a:xfrm>
            <a:off x="2648946" y="9375922"/>
            <a:ext cx="30786" cy="103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62" name="object 62"/>
          <p:cNvSpPr txBox="1"/>
          <p:nvPr/>
        </p:nvSpPr>
        <p:spPr>
          <a:xfrm>
            <a:off x="1738265" y="910920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1" name="object 61"/>
          <p:cNvSpPr txBox="1"/>
          <p:nvPr/>
        </p:nvSpPr>
        <p:spPr>
          <a:xfrm>
            <a:off x="2074256" y="8502290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0" name="object 60"/>
          <p:cNvSpPr txBox="1"/>
          <p:nvPr/>
        </p:nvSpPr>
        <p:spPr>
          <a:xfrm>
            <a:off x="2328278" y="8502290"/>
            <a:ext cx="409023" cy="1070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9" name="object 59"/>
          <p:cNvSpPr txBox="1"/>
          <p:nvPr/>
        </p:nvSpPr>
        <p:spPr>
          <a:xfrm>
            <a:off x="2074256" y="8656740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8" name="object 58"/>
          <p:cNvSpPr txBox="1"/>
          <p:nvPr/>
        </p:nvSpPr>
        <p:spPr>
          <a:xfrm>
            <a:off x="2074256" y="8971917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7" name="object 57"/>
          <p:cNvSpPr txBox="1"/>
          <p:nvPr/>
        </p:nvSpPr>
        <p:spPr>
          <a:xfrm>
            <a:off x="2074256" y="9101156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6" name="object 56"/>
          <p:cNvSpPr txBox="1"/>
          <p:nvPr/>
        </p:nvSpPr>
        <p:spPr>
          <a:xfrm>
            <a:off x="2074256" y="9287094"/>
            <a:ext cx="254021" cy="2867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5" name="object 55"/>
          <p:cNvSpPr txBox="1"/>
          <p:nvPr/>
        </p:nvSpPr>
        <p:spPr>
          <a:xfrm>
            <a:off x="2820512" y="7994990"/>
            <a:ext cx="373379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4" name="object 54"/>
          <p:cNvSpPr txBox="1"/>
          <p:nvPr/>
        </p:nvSpPr>
        <p:spPr>
          <a:xfrm>
            <a:off x="3193892" y="7994990"/>
            <a:ext cx="12801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3" name="object 53"/>
          <p:cNvSpPr txBox="1"/>
          <p:nvPr/>
        </p:nvSpPr>
        <p:spPr>
          <a:xfrm>
            <a:off x="1738279" y="7915081"/>
            <a:ext cx="24835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2" name="object 52"/>
          <p:cNvSpPr txBox="1"/>
          <p:nvPr/>
        </p:nvSpPr>
        <p:spPr>
          <a:xfrm>
            <a:off x="1986630" y="7915081"/>
            <a:ext cx="225066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1" name="object 51"/>
          <p:cNvSpPr txBox="1"/>
          <p:nvPr/>
        </p:nvSpPr>
        <p:spPr>
          <a:xfrm>
            <a:off x="2648946" y="7874632"/>
            <a:ext cx="30786" cy="103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00"/>
              </a:lnSpc>
              <a:spcBef>
                <a:spcPts val="12"/>
              </a:spcBef>
            </a:pPr>
            <a:endParaRPr sz="800"/>
          </a:p>
        </p:txBody>
      </p:sp>
      <p:sp>
        <p:nvSpPr>
          <p:cNvPr id="50" name="object 50"/>
          <p:cNvSpPr txBox="1"/>
          <p:nvPr/>
        </p:nvSpPr>
        <p:spPr>
          <a:xfrm>
            <a:off x="1738265" y="7607918"/>
            <a:ext cx="248295" cy="17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9" name="object 49"/>
          <p:cNvSpPr txBox="1"/>
          <p:nvPr/>
        </p:nvSpPr>
        <p:spPr>
          <a:xfrm>
            <a:off x="2820512" y="7691304"/>
            <a:ext cx="298705" cy="8786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8" name="object 48"/>
          <p:cNvSpPr txBox="1"/>
          <p:nvPr/>
        </p:nvSpPr>
        <p:spPr>
          <a:xfrm>
            <a:off x="2820512" y="6490261"/>
            <a:ext cx="501392" cy="8911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7" name="object 47"/>
          <p:cNvSpPr txBox="1"/>
          <p:nvPr/>
        </p:nvSpPr>
        <p:spPr>
          <a:xfrm>
            <a:off x="2820512" y="6490257"/>
            <a:ext cx="298705" cy="574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6" name="object 46"/>
          <p:cNvSpPr txBox="1"/>
          <p:nvPr/>
        </p:nvSpPr>
        <p:spPr>
          <a:xfrm>
            <a:off x="2074256" y="7001002"/>
            <a:ext cx="254021" cy="154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5" name="object 45"/>
          <p:cNvSpPr txBox="1"/>
          <p:nvPr/>
        </p:nvSpPr>
        <p:spPr>
          <a:xfrm>
            <a:off x="2328278" y="7001002"/>
            <a:ext cx="409023" cy="1070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4" name="object 44"/>
          <p:cNvSpPr txBox="1"/>
          <p:nvPr/>
        </p:nvSpPr>
        <p:spPr>
          <a:xfrm>
            <a:off x="2074256" y="7155451"/>
            <a:ext cx="254021" cy="3151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2074256" y="7470628"/>
            <a:ext cx="254021" cy="12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2074256" y="7599867"/>
            <a:ext cx="254021" cy="185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2074256" y="7785806"/>
            <a:ext cx="254021" cy="286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457200" y="6423355"/>
            <a:ext cx="3358794" cy="3323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784350" algn="ctr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3 O</a:t>
            </a:r>
            <a:r>
              <a:rPr sz="2700" b="1" spc="-4" baseline="3034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tional</a:t>
            </a:r>
            <a:r>
              <a:rPr sz="2700" b="1" spc="-43" baseline="303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2700" b="1" spc="-34" baseline="303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YNC</a:t>
            </a:r>
            <a:endParaRPr sz="1800">
              <a:latin typeface="Calibri"/>
              <a:cs typeface="Calibri"/>
            </a:endParaRPr>
          </a:p>
          <a:p>
            <a:pPr marL="1258192">
              <a:lnSpc>
                <a:spcPct val="101725"/>
              </a:lnSpc>
              <a:spcBef>
                <a:spcPts val="195"/>
              </a:spcBef>
            </a:pPr>
            <a:r>
              <a:rPr sz="1200" spc="-104" dirty="0" smtClean="0">
                <a:solidFill>
                  <a:srgbClr val="363435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 Additional</a:t>
            </a:r>
            <a:r>
              <a:rPr sz="1200" spc="-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Bea</a:t>
            </a:r>
            <a:r>
              <a:rPr sz="1200" spc="-4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ons</a:t>
            </a:r>
            <a:endParaRPr sz="1200">
              <a:latin typeface="Calibri"/>
              <a:cs typeface="Calibri"/>
            </a:endParaRPr>
          </a:p>
          <a:p>
            <a:pPr marL="377270" marR="2206163" algn="ctr">
              <a:lnSpc>
                <a:spcPct val="101725"/>
              </a:lnSpc>
              <a:spcBef>
                <a:spcPts val="4253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2nd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 marL="377270" marR="2257370" algn="ctr">
              <a:lnSpc>
                <a:spcPct val="101725"/>
              </a:lnSpc>
              <a:spcBef>
                <a:spcPts val="10298"/>
              </a:spcBef>
            </a:pP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r>
              <a:rPr sz="1200" spc="-14" dirty="0" smtClean="0">
                <a:solidFill>
                  <a:srgbClr val="363435"/>
                </a:solidFill>
                <a:latin typeface="Calibri"/>
                <a:cs typeface="Calibri"/>
              </a:rPr>
              <a:t>s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t Bea</a:t>
            </a:r>
            <a:r>
              <a:rPr sz="1200" spc="-9" dirty="0" smtClean="0">
                <a:solidFill>
                  <a:srgbClr val="363435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63435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441618" y="5926117"/>
            <a:ext cx="65730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8" name="object 38"/>
          <p:cNvSpPr txBox="1"/>
          <p:nvPr/>
        </p:nvSpPr>
        <p:spPr>
          <a:xfrm>
            <a:off x="1507349" y="5926117"/>
            <a:ext cx="65813" cy="668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26"/>
              </a:spcBef>
            </a:pPr>
            <a:endParaRPr sz="500"/>
          </a:p>
        </p:txBody>
      </p:sp>
      <p:sp>
        <p:nvSpPr>
          <p:cNvPr id="37" name="object 37"/>
          <p:cNvSpPr txBox="1"/>
          <p:nvPr/>
        </p:nvSpPr>
        <p:spPr>
          <a:xfrm>
            <a:off x="1202830" y="5486477"/>
            <a:ext cx="110632" cy="189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1352" y="5428143"/>
            <a:ext cx="264368" cy="1979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1155505" y="4998702"/>
            <a:ext cx="503234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1658740" y="4998702"/>
            <a:ext cx="51608" cy="1075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1710349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2217374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2724398" y="4998702"/>
            <a:ext cx="507023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0" name="object 30"/>
          <p:cNvSpPr txBox="1"/>
          <p:nvPr/>
        </p:nvSpPr>
        <p:spPr>
          <a:xfrm>
            <a:off x="3231422" y="4998702"/>
            <a:ext cx="507024" cy="3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710349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217374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2724398" y="5358669"/>
            <a:ext cx="507023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3231422" y="5358669"/>
            <a:ext cx="507024" cy="359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710349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217374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724398" y="5718636"/>
            <a:ext cx="507023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3231422" y="5718636"/>
            <a:ext cx="507024" cy="35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200" y="4830356"/>
            <a:ext cx="3358794" cy="1373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1389922" marR="178238" indent="28448">
              <a:lnSpc>
                <a:spcPts val="840"/>
              </a:lnSpc>
            </a:pP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XFK/               </a:t>
            </a:r>
            <a:r>
              <a:rPr sz="700" b="1" spc="6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XFK/               </a:t>
            </a:r>
            <a:r>
              <a:rPr sz="700" b="1" spc="6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XFK/               </a:t>
            </a:r>
            <a:r>
              <a:rPr sz="700" b="1" spc="6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XFK/ UC/12 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UC/24 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C/115          </a:t>
            </a:r>
            <a:r>
              <a:rPr sz="700" b="1" spc="9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b="1" spc="-9" dirty="0" smtClean="0">
                <a:solidFill>
                  <a:srgbClr val="363435"/>
                </a:solidFill>
                <a:latin typeface="Calibri"/>
                <a:cs typeface="Calibri"/>
              </a:rPr>
              <a:t>A</a:t>
            </a:r>
            <a:r>
              <a:rPr sz="700" b="1" spc="0" dirty="0" smtClean="0">
                <a:solidFill>
                  <a:srgbClr val="363435"/>
                </a:solidFill>
                <a:latin typeface="Calibri"/>
                <a:cs typeface="Calibri"/>
              </a:rPr>
              <a:t>C/230</a:t>
            </a:r>
            <a:endParaRPr sz="700">
              <a:latin typeface="Calibri"/>
              <a:cs typeface="Calibri"/>
            </a:endParaRPr>
          </a:p>
          <a:p>
            <a:pPr marL="1366808">
              <a:lnSpc>
                <a:spcPct val="101725"/>
              </a:lnSpc>
              <a:spcBef>
                <a:spcPts val="1537"/>
              </a:spcBef>
            </a:pP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</a:t>
            </a:r>
            <a:r>
              <a:rPr sz="700" spc="5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-v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(0V)               </a:t>
            </a:r>
            <a:r>
              <a:rPr sz="700" spc="13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                     </a:t>
            </a:r>
            <a:r>
              <a:rPr sz="700" spc="59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marL="1422874" marR="288385" algn="ctr">
              <a:lnSpc>
                <a:spcPct val="101725"/>
              </a:lnSpc>
              <a:spcBef>
                <a:spcPts val="1620"/>
              </a:spcBef>
            </a:pP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</a:t>
            </a:r>
            <a:r>
              <a:rPr sz="700" spc="13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+</a:t>
            </a:r>
            <a:r>
              <a:rPr sz="700" spc="-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e                   </a:t>
            </a:r>
            <a:r>
              <a:rPr sz="700" spc="143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                     </a:t>
            </a:r>
            <a:r>
              <a:rPr sz="700" spc="148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700" spc="0" dirty="0" smtClean="0">
                <a:solidFill>
                  <a:srgbClr val="363435"/>
                </a:solidFill>
                <a:latin typeface="Calibri"/>
                <a:cs typeface="Calibri"/>
              </a:rPr>
              <a:t>P</a:t>
            </a:r>
            <a:endParaRPr sz="700">
              <a:latin typeface="Calibri"/>
              <a:cs typeface="Calibri"/>
            </a:endParaRPr>
          </a:p>
          <a:p>
            <a:pPr marL="1321819" marR="177791" algn="ctr">
              <a:lnSpc>
                <a:spcPts val="695"/>
              </a:lnSpc>
              <a:spcBef>
                <a:spcPts val="34"/>
              </a:spcBef>
            </a:pP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(12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</a:t>
            </a:r>
            <a:r>
              <a:rPr sz="600" spc="14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(24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ac/dc)          </a:t>
            </a:r>
            <a:r>
              <a:rPr sz="600" spc="130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            </a:t>
            </a:r>
            <a:r>
              <a:rPr sz="600" spc="105" dirty="0" smtClean="0">
                <a:solidFill>
                  <a:srgbClr val="363435"/>
                </a:solidFill>
                <a:latin typeface="Calibri"/>
                <a:cs typeface="Calibri"/>
              </a:rPr>
              <a:t> 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(115</a:t>
            </a:r>
            <a:r>
              <a:rPr sz="600" spc="-34" dirty="0" smtClean="0">
                <a:solidFill>
                  <a:srgbClr val="363435"/>
                </a:solidFill>
                <a:latin typeface="Calibri"/>
                <a:cs typeface="Calibri"/>
              </a:rPr>
              <a:t>V</a:t>
            </a:r>
            <a:r>
              <a:rPr sz="600" spc="0" dirty="0" smtClean="0">
                <a:solidFill>
                  <a:srgbClr val="363435"/>
                </a:solidFill>
                <a:latin typeface="Calibri"/>
                <a:cs typeface="Calibri"/>
              </a:rPr>
              <a:t>ac)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6350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2121775" y="3426353"/>
            <a:ext cx="315424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437199" y="3426353"/>
            <a:ext cx="1240449" cy="212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806350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121775" y="3638904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437199" y="3638904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1806350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2121775" y="3842209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2437199" y="3842209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1806350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121775" y="4045515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437199" y="4045515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806350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21775" y="4248820"/>
            <a:ext cx="315424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437199" y="4248820"/>
            <a:ext cx="1240449" cy="2033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57200" y="3162363"/>
            <a:ext cx="3358794" cy="1475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50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  <a:p>
            <a:pPr marL="1413683" marR="277124" indent="50800">
              <a:lnSpc>
                <a:spcPts val="1179"/>
              </a:lnSpc>
              <a:spcBef>
                <a:spcPts val="230"/>
              </a:spcBef>
            </a:pP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1    </a:t>
            </a:r>
            <a:r>
              <a:rPr sz="1800" spc="154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800" spc="0" baseline="-9662" dirty="0" smtClean="0">
                <a:solidFill>
                  <a:srgbClr val="363435"/>
                </a:solidFill>
                <a:latin typeface="Arial"/>
                <a:cs typeface="Arial"/>
              </a:rPr>
              <a:t>2        </a:t>
            </a:r>
            <a:r>
              <a:rPr sz="1800" spc="272" baseline="-9662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Flash Speed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55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1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 </a:t>
            </a:r>
            <a:r>
              <a:rPr sz="1650" spc="11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60 fepm (1Hz)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    </a:t>
            </a:r>
            <a:r>
              <a:rPr sz="1650" spc="3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30 fepm (0.5Hz)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</a:t>
            </a:r>
            <a:r>
              <a:rPr sz="1650" spc="-19" baseline="-7905" dirty="0" smtClean="0">
                <a:solidFill>
                  <a:srgbClr val="363435"/>
                </a:solidFill>
                <a:latin typeface="Arial"/>
                <a:cs typeface="Arial"/>
              </a:rPr>
              <a:t>f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f  </a:t>
            </a:r>
            <a:r>
              <a:rPr sz="1650" spc="10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  </a:t>
            </a:r>
            <a:r>
              <a:rPr sz="1650" spc="29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90 fepm (1.5Hz) </a:t>
            </a:r>
            <a:endParaRPr sz="1100">
              <a:latin typeface="Arial"/>
              <a:cs typeface="Arial"/>
            </a:endParaRPr>
          </a:p>
          <a:p>
            <a:pPr marL="1413683" marR="277124">
              <a:lnSpc>
                <a:spcPts val="1114"/>
              </a:lnSpc>
              <a:spcBef>
                <a:spcPts val="478"/>
              </a:spcBef>
            </a:pP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</a:t>
            </a:r>
            <a:r>
              <a:rPr sz="1650" spc="100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1650" spc="0" baseline="-7905" dirty="0" smtClean="0">
                <a:solidFill>
                  <a:srgbClr val="363435"/>
                </a:solidFill>
                <a:latin typeface="Arial"/>
                <a:cs typeface="Arial"/>
              </a:rPr>
              <a:t>On    </a:t>
            </a:r>
            <a:r>
              <a:rPr sz="1650" spc="264" baseline="-7905" dirty="0" smtClean="0">
                <a:solidFill>
                  <a:srgbClr val="363435"/>
                </a:solidFill>
                <a:latin typeface="Arial"/>
                <a:cs typeface="Arial"/>
              </a:rPr>
              <a:t> </a:t>
            </a:r>
            <a:r>
              <a:rPr sz="900" spc="0" dirty="0" smtClean="0">
                <a:solidFill>
                  <a:srgbClr val="363435"/>
                </a:solidFill>
                <a:latin typeface="Arial"/>
                <a:cs typeface="Arial"/>
              </a:rPr>
              <a:t>45 fepm (0.75 Hz)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6964" y="1401356"/>
            <a:ext cx="3037687" cy="8345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46">
              <a:lnSpc>
                <a:spcPts val="1885"/>
              </a:lnSpc>
              <a:spcBef>
                <a:spcPts val="94"/>
              </a:spcBef>
            </a:pPr>
            <a:r>
              <a:rPr sz="2700" b="1" spc="0" baseline="3034" dirty="0" smtClean="0">
                <a:solidFill>
                  <a:srgbClr val="363435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395006"/>
            <a:ext cx="3371494" cy="15760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9"/>
              </a:spcBef>
            </a:pPr>
            <a:endParaRPr sz="600"/>
          </a:p>
          <a:p>
            <a:pPr marL="232200">
              <a:lnSpc>
                <a:spcPct val="101725"/>
              </a:lnSpc>
              <a:spcBef>
                <a:spcPts val="1000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marL="232200">
              <a:lnSpc>
                <a:spcPct val="101725"/>
              </a:lnSpc>
              <a:spcBef>
                <a:spcPts val="5735"/>
              </a:spcBef>
            </a:pPr>
            <a:r>
              <a:rPr sz="1200" b="1" spc="0" dirty="0" smtClean="0">
                <a:solidFill>
                  <a:srgbClr val="363435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marL="900052">
              <a:lnSpc>
                <a:spcPts val="1240"/>
              </a:lnSpc>
              <a:spcBef>
                <a:spcPts val="62"/>
              </a:spcBef>
            </a:pPr>
            <a:r>
              <a:rPr sz="1800" b="1" spc="0" baseline="2275" dirty="0" smtClean="0">
                <a:solidFill>
                  <a:srgbClr val="363435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546805" y="790938"/>
            <a:ext cx="1326769" cy="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4" name="CuadroTexto 3333"/>
          <p:cNvSpPr txBox="1"/>
          <p:nvPr/>
        </p:nvSpPr>
        <p:spPr>
          <a:xfrm>
            <a:off x="431799" y="10172869"/>
            <a:ext cx="67721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 smtClean="0"/>
              <a:t>SOVERIN CONTROL, S.L. Alameda </a:t>
            </a:r>
            <a:r>
              <a:rPr lang="es-ES" sz="900" dirty="0" err="1"/>
              <a:t>Urquijo</a:t>
            </a:r>
            <a:r>
              <a:rPr lang="es-ES" sz="900" dirty="0"/>
              <a:t>, </a:t>
            </a:r>
            <a:r>
              <a:rPr lang="es-ES" sz="900"/>
              <a:t>80 </a:t>
            </a:r>
            <a:r>
              <a:rPr lang="es-ES" sz="900" smtClean="0"/>
              <a:t>oficinas </a:t>
            </a:r>
            <a:r>
              <a:rPr lang="es-ES" sz="900" dirty="0" smtClean="0"/>
              <a:t>- 48013 </a:t>
            </a:r>
            <a:r>
              <a:rPr lang="es-ES" sz="900" dirty="0"/>
              <a:t>– </a:t>
            </a:r>
            <a:r>
              <a:rPr lang="es-ES" sz="900" dirty="0" smtClean="0"/>
              <a:t>BILBAO (Vizcaya)</a:t>
            </a:r>
            <a:endParaRPr lang="es-ES" sz="900" dirty="0"/>
          </a:p>
          <a:p>
            <a:pPr algn="ctr"/>
            <a:r>
              <a:rPr lang="es-ES" sz="900" dirty="0" err="1" smtClean="0"/>
              <a:t>Tfno</a:t>
            </a:r>
            <a:r>
              <a:rPr lang="es-ES" sz="900" dirty="0"/>
              <a:t>: +34 94 454 33 </a:t>
            </a:r>
            <a:r>
              <a:rPr lang="es-ES" sz="900" dirty="0" smtClean="0"/>
              <a:t>33 </a:t>
            </a:r>
            <a:r>
              <a:rPr lang="en-GB" sz="900" dirty="0" smtClean="0"/>
              <a:t>Fax</a:t>
            </a:r>
            <a:r>
              <a:rPr lang="en-GB" sz="900" dirty="0"/>
              <a:t>: +34 94 454 50 </a:t>
            </a:r>
            <a:r>
              <a:rPr lang="en-GB" sz="900" dirty="0" smtClean="0"/>
              <a:t>77</a:t>
            </a:r>
            <a:r>
              <a:rPr lang="es-ES" sz="900" dirty="0"/>
              <a:t> </a:t>
            </a:r>
            <a:r>
              <a:rPr lang="en-GB" sz="900" dirty="0" smtClean="0"/>
              <a:t>E-mail</a:t>
            </a:r>
            <a:r>
              <a:rPr lang="en-GB" sz="900" dirty="0"/>
              <a:t>: </a:t>
            </a:r>
            <a:r>
              <a:rPr lang="en-GB" sz="900" u="sng" dirty="0" smtClean="0">
                <a:hlinkClick r:id="rId4"/>
              </a:rPr>
              <a:t>info@soverincontrol.com</a:t>
            </a:r>
            <a:r>
              <a:rPr lang="es-ES" sz="900" dirty="0"/>
              <a:t> </a:t>
            </a:r>
            <a:r>
              <a:rPr lang="en-GB" sz="900" dirty="0" err="1" smtClean="0"/>
              <a:t>Pag</a:t>
            </a:r>
            <a:r>
              <a:rPr lang="en-GB" sz="900" dirty="0" smtClean="0"/>
              <a:t> </a:t>
            </a:r>
            <a:r>
              <a:rPr lang="en-GB" sz="900" dirty="0"/>
              <a:t>web: www.soverincontrol.com</a:t>
            </a:r>
            <a:endParaRPr lang="es-ES" sz="900" dirty="0"/>
          </a:p>
          <a:p>
            <a:pPr algn="ctr"/>
            <a:endParaRPr lang="es-ES" sz="900" dirty="0"/>
          </a:p>
        </p:txBody>
      </p:sp>
      <p:sp>
        <p:nvSpPr>
          <p:cNvPr id="3335" name="CuadroTexto 3334"/>
          <p:cNvSpPr txBox="1"/>
          <p:nvPr/>
        </p:nvSpPr>
        <p:spPr>
          <a:xfrm>
            <a:off x="463549" y="997906"/>
            <a:ext cx="38433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700" b="1" dirty="0" smtClean="0"/>
              <a:t>Luz Intermitente de </a:t>
            </a:r>
            <a:r>
              <a:rPr lang="es-ES" sz="1700" b="1" dirty="0" err="1"/>
              <a:t>X</a:t>
            </a:r>
            <a:r>
              <a:rPr lang="es-ES" sz="1700" b="1" dirty="0" err="1" smtClean="0"/>
              <a:t>enon</a:t>
            </a:r>
            <a:r>
              <a:rPr lang="es-ES" sz="1700" b="1" dirty="0" smtClean="0"/>
              <a:t> XFK</a:t>
            </a:r>
            <a:endParaRPr lang="es-ES" sz="1700" b="1" dirty="0"/>
          </a:p>
        </p:txBody>
      </p:sp>
      <p:pic>
        <p:nvPicPr>
          <p:cNvPr id="3336" name="Imagen 33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0" y="165100"/>
            <a:ext cx="1585215" cy="8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4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1E9C17A37A844AA6FA461B77802C8A" ma:contentTypeVersion="3" ma:contentTypeDescription="Crear nuevo documento." ma:contentTypeScope="" ma:versionID="0aaec96cb75e1ad232f132d9c2b212ea">
  <xsd:schema xmlns:xsd="http://www.w3.org/2001/XMLSchema" xmlns:xs="http://www.w3.org/2001/XMLSchema" xmlns:p="http://schemas.microsoft.com/office/2006/metadata/properties" xmlns:ns2="eaa346b5-51b6-4edf-a75d-3267e5625a6c" xmlns:ns3="89d01381-eee9-49f8-8507-c58f9216c695" targetNamespace="http://schemas.microsoft.com/office/2006/metadata/properties" ma:root="true" ma:fieldsID="f4925bd70710091c94a513710425eb1a" ns2:_="" ns3:_="">
    <xsd:import namespace="eaa346b5-51b6-4edf-a75d-3267e5625a6c"/>
    <xsd:import namespace="89d01381-eee9-49f8-8507-c58f9216c69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346b5-51b6-4edf-a75d-3267e5625a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01381-eee9-49f8-8507-c58f9216c695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A0B543-345A-41E4-B9E4-D84D6EE6438C}"/>
</file>

<file path=customXml/itemProps2.xml><?xml version="1.0" encoding="utf-8"?>
<ds:datastoreItem xmlns:ds="http://schemas.openxmlformats.org/officeDocument/2006/customXml" ds:itemID="{339AA835-FE6C-4230-87B5-A86C2571E2D3}"/>
</file>

<file path=customXml/itemProps3.xml><?xml version="1.0" encoding="utf-8"?>
<ds:datastoreItem xmlns:ds="http://schemas.openxmlformats.org/officeDocument/2006/customXml" ds:itemID="{20366A50-0A84-41E6-B52E-1BC91167F56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139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Susana Poza</cp:lastModifiedBy>
  <cp:revision>2</cp:revision>
  <dcterms:modified xsi:type="dcterms:W3CDTF">2015-04-10T08:35:19Z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0x010100EC1E9C17A37A844AA6FA461B77802C8A</vt:lpwstr>
  </property>
</Properties>
</file>