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D</a:t>
            </a:r>
            <a:endParaRPr lang="es-E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165600" y="59987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Orificio</a:t>
            </a:r>
            <a:r>
              <a:rPr lang="es-ES" sz="1600" dirty="0" smtClean="0"/>
              <a:t> 10.0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2315865"/>
            <a:ext cx="3057525" cy="2857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0600" y="5956300"/>
            <a:ext cx="1962150" cy="2247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165600" y="7175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2 Taladros</a:t>
            </a:r>
            <a:r>
              <a:rPr lang="es-ES" sz="1600" dirty="0" smtClean="0"/>
              <a:t> 5.5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E9CC71-593E-4288-87BF-7EB1F36BEF98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2015-04-10T09:35:59Z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