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object 1184"/>
          <p:cNvSpPr/>
          <p:nvPr/>
        </p:nvSpPr>
        <p:spPr>
          <a:xfrm>
            <a:off x="5551118" y="399896"/>
            <a:ext cx="304117" cy="348919"/>
          </a:xfrm>
          <a:custGeom>
            <a:avLst/>
            <a:gdLst/>
            <a:ahLst/>
            <a:cxnLst/>
            <a:rect l="l" t="t" r="r" b="b"/>
            <a:pathLst>
              <a:path w="304117" h="348919">
                <a:moveTo>
                  <a:pt x="179733" y="66548"/>
                </a:moveTo>
                <a:lnTo>
                  <a:pt x="172291" y="62725"/>
                </a:lnTo>
                <a:lnTo>
                  <a:pt x="170314" y="61772"/>
                </a:lnTo>
                <a:lnTo>
                  <a:pt x="158686" y="58183"/>
                </a:lnTo>
                <a:lnTo>
                  <a:pt x="162512" y="106743"/>
                </a:lnTo>
                <a:lnTo>
                  <a:pt x="172926" y="106743"/>
                </a:lnTo>
                <a:lnTo>
                  <a:pt x="175695" y="108648"/>
                </a:lnTo>
                <a:lnTo>
                  <a:pt x="176330" y="112268"/>
                </a:lnTo>
                <a:lnTo>
                  <a:pt x="176762" y="115671"/>
                </a:lnTo>
                <a:lnTo>
                  <a:pt x="175276" y="122682"/>
                </a:lnTo>
                <a:lnTo>
                  <a:pt x="171656" y="132892"/>
                </a:lnTo>
                <a:lnTo>
                  <a:pt x="125733" y="263232"/>
                </a:lnTo>
                <a:lnTo>
                  <a:pt x="122240" y="272775"/>
                </a:lnTo>
                <a:lnTo>
                  <a:pt x="116849" y="285569"/>
                </a:lnTo>
                <a:lnTo>
                  <a:pt x="112550" y="293001"/>
                </a:lnTo>
                <a:lnTo>
                  <a:pt x="109147" y="297040"/>
                </a:lnTo>
                <a:lnTo>
                  <a:pt x="104676" y="298958"/>
                </a:lnTo>
                <a:lnTo>
                  <a:pt x="94478" y="298958"/>
                </a:lnTo>
                <a:lnTo>
                  <a:pt x="91926" y="297256"/>
                </a:lnTo>
                <a:lnTo>
                  <a:pt x="91494" y="293636"/>
                </a:lnTo>
                <a:lnTo>
                  <a:pt x="91075" y="290017"/>
                </a:lnTo>
                <a:lnTo>
                  <a:pt x="92777" y="282371"/>
                </a:lnTo>
                <a:lnTo>
                  <a:pt x="96815" y="270891"/>
                </a:lnTo>
                <a:lnTo>
                  <a:pt x="105959" y="67195"/>
                </a:lnTo>
                <a:lnTo>
                  <a:pt x="95612" y="73828"/>
                </a:lnTo>
                <a:lnTo>
                  <a:pt x="85910" y="82115"/>
                </a:lnTo>
                <a:lnTo>
                  <a:pt x="78527" y="91224"/>
                </a:lnTo>
                <a:lnTo>
                  <a:pt x="69191" y="109190"/>
                </a:lnTo>
                <a:lnTo>
                  <a:pt x="63945" y="121992"/>
                </a:lnTo>
                <a:lnTo>
                  <a:pt x="58334" y="137147"/>
                </a:lnTo>
                <a:lnTo>
                  <a:pt x="11763" y="268973"/>
                </a:lnTo>
                <a:lnTo>
                  <a:pt x="8062" y="279767"/>
                </a:lnTo>
                <a:lnTo>
                  <a:pt x="3837" y="293807"/>
                </a:lnTo>
                <a:lnTo>
                  <a:pt x="1181" y="305241"/>
                </a:lnTo>
                <a:lnTo>
                  <a:pt x="0" y="315494"/>
                </a:lnTo>
                <a:lnTo>
                  <a:pt x="2423" y="327604"/>
                </a:lnTo>
                <a:lnTo>
                  <a:pt x="10277" y="338289"/>
                </a:lnTo>
                <a:lnTo>
                  <a:pt x="15530" y="342437"/>
                </a:lnTo>
                <a:lnTo>
                  <a:pt x="26981" y="347285"/>
                </a:lnTo>
                <a:lnTo>
                  <a:pt x="41100" y="348919"/>
                </a:lnTo>
                <a:lnTo>
                  <a:pt x="46757" y="348694"/>
                </a:lnTo>
                <a:lnTo>
                  <a:pt x="59135" y="346667"/>
                </a:lnTo>
                <a:lnTo>
                  <a:pt x="71720" y="342544"/>
                </a:lnTo>
                <a:lnTo>
                  <a:pt x="82336" y="337631"/>
                </a:lnTo>
                <a:lnTo>
                  <a:pt x="93284" y="331234"/>
                </a:lnTo>
                <a:lnTo>
                  <a:pt x="104473" y="323405"/>
                </a:lnTo>
                <a:lnTo>
                  <a:pt x="97234" y="343814"/>
                </a:lnTo>
                <a:lnTo>
                  <a:pt x="182921" y="343814"/>
                </a:lnTo>
                <a:lnTo>
                  <a:pt x="304117" y="0"/>
                </a:lnTo>
                <a:lnTo>
                  <a:pt x="218430" y="0"/>
                </a:lnTo>
                <a:lnTo>
                  <a:pt x="190363" y="79946"/>
                </a:lnTo>
                <a:lnTo>
                  <a:pt x="185690" y="72301"/>
                </a:lnTo>
                <a:lnTo>
                  <a:pt x="179733" y="66548"/>
                </a:lnTo>
                <a:close/>
              </a:path>
              <a:path w="304117" h="348919">
                <a:moveTo>
                  <a:pt x="158686" y="58183"/>
                </a:moveTo>
                <a:lnTo>
                  <a:pt x="145075" y="56984"/>
                </a:lnTo>
                <a:lnTo>
                  <a:pt x="142733" y="57018"/>
                </a:lnTo>
                <a:lnTo>
                  <a:pt x="130160" y="58395"/>
                </a:lnTo>
                <a:lnTo>
                  <a:pt x="117915" y="61787"/>
                </a:lnTo>
                <a:lnTo>
                  <a:pt x="105959" y="67195"/>
                </a:lnTo>
                <a:lnTo>
                  <a:pt x="96815" y="270891"/>
                </a:lnTo>
                <a:lnTo>
                  <a:pt x="145507" y="132892"/>
                </a:lnTo>
                <a:lnTo>
                  <a:pt x="149330" y="121831"/>
                </a:lnTo>
                <a:lnTo>
                  <a:pt x="152733" y="114820"/>
                </a:lnTo>
                <a:lnTo>
                  <a:pt x="155705" y="111633"/>
                </a:lnTo>
                <a:lnTo>
                  <a:pt x="158474" y="108445"/>
                </a:lnTo>
                <a:lnTo>
                  <a:pt x="162512" y="106743"/>
                </a:lnTo>
                <a:lnTo>
                  <a:pt x="158686" y="581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5785949" y="456876"/>
            <a:ext cx="247486" cy="291934"/>
          </a:xfrm>
          <a:custGeom>
            <a:avLst/>
            <a:gdLst/>
            <a:ahLst/>
            <a:cxnLst/>
            <a:rect l="l" t="t" r="r" b="b"/>
            <a:pathLst>
              <a:path w="247486" h="291934">
                <a:moveTo>
                  <a:pt x="237200" y="22846"/>
                </a:moveTo>
                <a:lnTo>
                  <a:pt x="227483" y="13614"/>
                </a:lnTo>
                <a:lnTo>
                  <a:pt x="223492" y="10978"/>
                </a:lnTo>
                <a:lnTo>
                  <a:pt x="213382" y="6154"/>
                </a:lnTo>
                <a:lnTo>
                  <a:pt x="201533" y="2726"/>
                </a:lnTo>
                <a:lnTo>
                  <a:pt x="187945" y="679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277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35309" y="111246"/>
                </a:lnTo>
                <a:lnTo>
                  <a:pt x="240209" y="96179"/>
                </a:lnTo>
                <a:lnTo>
                  <a:pt x="243865" y="82539"/>
                </a:lnTo>
                <a:lnTo>
                  <a:pt x="246287" y="70304"/>
                </a:lnTo>
                <a:lnTo>
                  <a:pt x="247486" y="59456"/>
                </a:lnTo>
                <a:lnTo>
                  <a:pt x="247473" y="49974"/>
                </a:lnTo>
                <a:lnTo>
                  <a:pt x="247101" y="46330"/>
                </a:lnTo>
                <a:lnTo>
                  <a:pt x="243726" y="33750"/>
                </a:lnTo>
                <a:lnTo>
                  <a:pt x="237200" y="22846"/>
                </a:lnTo>
                <a:close/>
              </a:path>
              <a:path w="247486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709" y="248833"/>
                </a:lnTo>
                <a:lnTo>
                  <a:pt x="183911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906" y="19255"/>
                </a:lnTo>
                <a:lnTo>
                  <a:pt x="90381" y="26447"/>
                </a:lnTo>
                <a:lnTo>
                  <a:pt x="80839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6008139" y="456876"/>
            <a:ext cx="247473" cy="291934"/>
          </a:xfrm>
          <a:custGeom>
            <a:avLst/>
            <a:gdLst/>
            <a:ahLst/>
            <a:cxnLst/>
            <a:rect l="l" t="t" r="r" b="b"/>
            <a:pathLst>
              <a:path w="247473" h="291934">
                <a:moveTo>
                  <a:pt x="237107" y="22821"/>
                </a:moveTo>
                <a:lnTo>
                  <a:pt x="227268" y="13614"/>
                </a:lnTo>
                <a:lnTo>
                  <a:pt x="223471" y="11060"/>
                </a:lnTo>
                <a:lnTo>
                  <a:pt x="213437" y="6200"/>
                </a:lnTo>
                <a:lnTo>
                  <a:pt x="201608" y="2746"/>
                </a:lnTo>
                <a:lnTo>
                  <a:pt x="187997" y="684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061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40122" y="96179"/>
                </a:lnTo>
                <a:lnTo>
                  <a:pt x="243773" y="82539"/>
                </a:lnTo>
                <a:lnTo>
                  <a:pt x="246227" y="70304"/>
                </a:lnTo>
                <a:lnTo>
                  <a:pt x="247466" y="59456"/>
                </a:lnTo>
                <a:lnTo>
                  <a:pt x="247473" y="49974"/>
                </a:lnTo>
                <a:lnTo>
                  <a:pt x="247087" y="46229"/>
                </a:lnTo>
                <a:lnTo>
                  <a:pt x="243689" y="33691"/>
                </a:lnTo>
                <a:lnTo>
                  <a:pt x="237107" y="22821"/>
                </a:lnTo>
                <a:close/>
              </a:path>
              <a:path w="247473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655" y="248833"/>
                </a:lnTo>
                <a:lnTo>
                  <a:pt x="183815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864" y="19255"/>
                </a:lnTo>
                <a:lnTo>
                  <a:pt x="90295" y="26447"/>
                </a:lnTo>
                <a:lnTo>
                  <a:pt x="80751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6208580" y="456885"/>
            <a:ext cx="294951" cy="335305"/>
          </a:xfrm>
          <a:custGeom>
            <a:avLst/>
            <a:gdLst/>
            <a:ahLst/>
            <a:cxnLst/>
            <a:rect l="l" t="t" r="r" b="b"/>
            <a:pathLst>
              <a:path w="294951" h="335305">
                <a:moveTo>
                  <a:pt x="27829" y="211130"/>
                </a:moveTo>
                <a:lnTo>
                  <a:pt x="27045" y="220916"/>
                </a:lnTo>
                <a:lnTo>
                  <a:pt x="27134" y="222868"/>
                </a:lnTo>
                <a:lnTo>
                  <a:pt x="30528" y="235380"/>
                </a:lnTo>
                <a:lnTo>
                  <a:pt x="38944" y="245364"/>
                </a:lnTo>
                <a:lnTo>
                  <a:pt x="46690" y="250008"/>
                </a:lnTo>
                <a:lnTo>
                  <a:pt x="58735" y="253536"/>
                </a:lnTo>
                <a:lnTo>
                  <a:pt x="73603" y="254723"/>
                </a:lnTo>
                <a:lnTo>
                  <a:pt x="76013" y="254682"/>
                </a:lnTo>
                <a:lnTo>
                  <a:pt x="88393" y="253208"/>
                </a:lnTo>
                <a:lnTo>
                  <a:pt x="101035" y="249618"/>
                </a:lnTo>
                <a:lnTo>
                  <a:pt x="106910" y="247224"/>
                </a:lnTo>
                <a:lnTo>
                  <a:pt x="118078" y="241602"/>
                </a:lnTo>
                <a:lnTo>
                  <a:pt x="119958" y="204546"/>
                </a:lnTo>
                <a:lnTo>
                  <a:pt x="117405" y="202628"/>
                </a:lnTo>
                <a:lnTo>
                  <a:pt x="117189" y="199009"/>
                </a:lnTo>
                <a:lnTo>
                  <a:pt x="116986" y="195186"/>
                </a:lnTo>
                <a:lnTo>
                  <a:pt x="119107" y="187109"/>
                </a:lnTo>
                <a:lnTo>
                  <a:pt x="123577" y="174561"/>
                </a:lnTo>
                <a:lnTo>
                  <a:pt x="156953" y="79730"/>
                </a:lnTo>
                <a:lnTo>
                  <a:pt x="157427" y="78349"/>
                </a:lnTo>
                <a:lnTo>
                  <a:pt x="163159" y="64410"/>
                </a:lnTo>
                <a:lnTo>
                  <a:pt x="168434" y="55918"/>
                </a:lnTo>
                <a:lnTo>
                  <a:pt x="171837" y="51879"/>
                </a:lnTo>
                <a:lnTo>
                  <a:pt x="176092" y="49745"/>
                </a:lnTo>
                <a:lnTo>
                  <a:pt x="186087" y="49745"/>
                </a:lnTo>
                <a:lnTo>
                  <a:pt x="188855" y="51663"/>
                </a:lnTo>
                <a:lnTo>
                  <a:pt x="189058" y="55283"/>
                </a:lnTo>
                <a:lnTo>
                  <a:pt x="189274" y="58686"/>
                </a:lnTo>
                <a:lnTo>
                  <a:pt x="187153" y="66979"/>
                </a:lnTo>
                <a:lnTo>
                  <a:pt x="182683" y="79730"/>
                </a:lnTo>
                <a:lnTo>
                  <a:pt x="151847" y="167119"/>
                </a:lnTo>
                <a:lnTo>
                  <a:pt x="147937" y="177607"/>
                </a:lnTo>
                <a:lnTo>
                  <a:pt x="142647" y="190159"/>
                </a:lnTo>
                <a:lnTo>
                  <a:pt x="138462" y="197739"/>
                </a:lnTo>
                <a:lnTo>
                  <a:pt x="135058" y="202412"/>
                </a:lnTo>
                <a:lnTo>
                  <a:pt x="130588" y="204546"/>
                </a:lnTo>
                <a:lnTo>
                  <a:pt x="130372" y="327863"/>
                </a:lnTo>
                <a:lnTo>
                  <a:pt x="151845" y="319346"/>
                </a:lnTo>
                <a:lnTo>
                  <a:pt x="162707" y="313142"/>
                </a:lnTo>
                <a:lnTo>
                  <a:pt x="172472" y="305955"/>
                </a:lnTo>
                <a:lnTo>
                  <a:pt x="181805" y="297539"/>
                </a:lnTo>
                <a:lnTo>
                  <a:pt x="190410" y="287935"/>
                </a:lnTo>
                <a:lnTo>
                  <a:pt x="196285" y="278752"/>
                </a:lnTo>
                <a:lnTo>
                  <a:pt x="202496" y="264795"/>
                </a:lnTo>
                <a:lnTo>
                  <a:pt x="207006" y="253236"/>
                </a:lnTo>
                <a:lnTo>
                  <a:pt x="212302" y="238961"/>
                </a:lnTo>
                <a:lnTo>
                  <a:pt x="218408" y="221970"/>
                </a:lnTo>
                <a:lnTo>
                  <a:pt x="294951" y="5105"/>
                </a:lnTo>
                <a:lnTo>
                  <a:pt x="215220" y="5105"/>
                </a:lnTo>
                <a:lnTo>
                  <a:pt x="201390" y="26365"/>
                </a:lnTo>
                <a:lnTo>
                  <a:pt x="201207" y="25942"/>
                </a:lnTo>
                <a:lnTo>
                  <a:pt x="194246" y="14569"/>
                </a:lnTo>
                <a:lnTo>
                  <a:pt x="184804" y="6591"/>
                </a:lnTo>
                <a:lnTo>
                  <a:pt x="171201" y="1330"/>
                </a:lnTo>
                <a:lnTo>
                  <a:pt x="157588" y="0"/>
                </a:lnTo>
                <a:lnTo>
                  <a:pt x="154970" y="34"/>
                </a:lnTo>
                <a:lnTo>
                  <a:pt x="141616" y="1395"/>
                </a:lnTo>
                <a:lnTo>
                  <a:pt x="129228" y="4760"/>
                </a:lnTo>
                <a:lnTo>
                  <a:pt x="117821" y="10163"/>
                </a:lnTo>
                <a:lnTo>
                  <a:pt x="107410" y="17640"/>
                </a:lnTo>
                <a:lnTo>
                  <a:pt x="97832" y="27528"/>
                </a:lnTo>
                <a:lnTo>
                  <a:pt x="90886" y="37074"/>
                </a:lnTo>
                <a:lnTo>
                  <a:pt x="84409" y="48224"/>
                </a:lnTo>
                <a:lnTo>
                  <a:pt x="78427" y="60958"/>
                </a:lnTo>
                <a:lnTo>
                  <a:pt x="72968" y="75260"/>
                </a:lnTo>
                <a:lnTo>
                  <a:pt x="36824" y="177533"/>
                </a:lnTo>
                <a:lnTo>
                  <a:pt x="34199" y="185316"/>
                </a:lnTo>
                <a:lnTo>
                  <a:pt x="30204" y="199264"/>
                </a:lnTo>
                <a:lnTo>
                  <a:pt x="27829" y="211130"/>
                </a:lnTo>
                <a:close/>
              </a:path>
              <a:path w="294951" h="335305">
                <a:moveTo>
                  <a:pt x="0" y="292862"/>
                </a:moveTo>
                <a:lnTo>
                  <a:pt x="915" y="304805"/>
                </a:lnTo>
                <a:lnTo>
                  <a:pt x="4824" y="314338"/>
                </a:lnTo>
                <a:lnTo>
                  <a:pt x="11728" y="321487"/>
                </a:lnTo>
                <a:lnTo>
                  <a:pt x="20014" y="326247"/>
                </a:lnTo>
                <a:lnTo>
                  <a:pt x="30595" y="330240"/>
                </a:lnTo>
                <a:lnTo>
                  <a:pt x="42898" y="333068"/>
                </a:lnTo>
                <a:lnTo>
                  <a:pt x="56943" y="334749"/>
                </a:lnTo>
                <a:lnTo>
                  <a:pt x="72752" y="335305"/>
                </a:lnTo>
                <a:lnTo>
                  <a:pt x="80886" y="335184"/>
                </a:lnTo>
                <a:lnTo>
                  <a:pt x="94446" y="334406"/>
                </a:lnTo>
                <a:lnTo>
                  <a:pt x="107231" y="332918"/>
                </a:lnTo>
                <a:lnTo>
                  <a:pt x="119215" y="330732"/>
                </a:lnTo>
                <a:lnTo>
                  <a:pt x="130372" y="327863"/>
                </a:lnTo>
                <a:lnTo>
                  <a:pt x="130588" y="204546"/>
                </a:lnTo>
                <a:lnTo>
                  <a:pt x="119958" y="204546"/>
                </a:lnTo>
                <a:lnTo>
                  <a:pt x="118078" y="241602"/>
                </a:lnTo>
                <a:lnTo>
                  <a:pt x="129521" y="234518"/>
                </a:lnTo>
                <a:lnTo>
                  <a:pt x="122091" y="255778"/>
                </a:lnTo>
                <a:lnTo>
                  <a:pt x="121432" y="257550"/>
                </a:lnTo>
                <a:lnTo>
                  <a:pt x="115556" y="271495"/>
                </a:lnTo>
                <a:lnTo>
                  <a:pt x="110395" y="279806"/>
                </a:lnTo>
                <a:lnTo>
                  <a:pt x="106775" y="283641"/>
                </a:lnTo>
                <a:lnTo>
                  <a:pt x="101886" y="285546"/>
                </a:lnTo>
                <a:lnTo>
                  <a:pt x="86366" y="285546"/>
                </a:lnTo>
                <a:lnTo>
                  <a:pt x="84029" y="279171"/>
                </a:lnTo>
                <a:lnTo>
                  <a:pt x="88284" y="266839"/>
                </a:lnTo>
                <a:lnTo>
                  <a:pt x="5353" y="266839"/>
                </a:lnTo>
                <a:lnTo>
                  <a:pt x="2078" y="278486"/>
                </a:lnTo>
                <a:lnTo>
                  <a:pt x="0" y="29286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6455706" y="456876"/>
            <a:ext cx="247492" cy="291934"/>
          </a:xfrm>
          <a:custGeom>
            <a:avLst/>
            <a:gdLst/>
            <a:ahLst/>
            <a:cxnLst/>
            <a:rect l="l" t="t" r="r" b="b"/>
            <a:pathLst>
              <a:path w="247492" h="291934">
                <a:moveTo>
                  <a:pt x="237207" y="22846"/>
                </a:moveTo>
                <a:lnTo>
                  <a:pt x="227490" y="13614"/>
                </a:lnTo>
                <a:lnTo>
                  <a:pt x="223499" y="10978"/>
                </a:lnTo>
                <a:lnTo>
                  <a:pt x="213389" y="6154"/>
                </a:lnTo>
                <a:lnTo>
                  <a:pt x="201540" y="2726"/>
                </a:lnTo>
                <a:lnTo>
                  <a:pt x="187952" y="679"/>
                </a:lnTo>
                <a:lnTo>
                  <a:pt x="172626" y="0"/>
                </a:lnTo>
                <a:lnTo>
                  <a:pt x="166054" y="145"/>
                </a:lnTo>
                <a:lnTo>
                  <a:pt x="153290" y="1278"/>
                </a:lnTo>
                <a:lnTo>
                  <a:pt x="140777" y="3521"/>
                </a:lnTo>
                <a:lnTo>
                  <a:pt x="142244" y="62579"/>
                </a:lnTo>
                <a:lnTo>
                  <a:pt x="146261" y="55283"/>
                </a:lnTo>
                <a:lnTo>
                  <a:pt x="148814" y="51676"/>
                </a:lnTo>
                <a:lnTo>
                  <a:pt x="153284" y="49758"/>
                </a:lnTo>
                <a:lnTo>
                  <a:pt x="163914" y="49758"/>
                </a:lnTo>
                <a:lnTo>
                  <a:pt x="166251" y="52095"/>
                </a:lnTo>
                <a:lnTo>
                  <a:pt x="166467" y="56133"/>
                </a:lnTo>
                <a:lnTo>
                  <a:pt x="166331" y="58115"/>
                </a:lnTo>
                <a:lnTo>
                  <a:pt x="164009" y="68409"/>
                </a:lnTo>
                <a:lnTo>
                  <a:pt x="158809" y="84416"/>
                </a:lnTo>
                <a:lnTo>
                  <a:pt x="151582" y="105041"/>
                </a:lnTo>
                <a:lnTo>
                  <a:pt x="126487" y="105041"/>
                </a:lnTo>
                <a:lnTo>
                  <a:pt x="110333" y="150964"/>
                </a:lnTo>
                <a:lnTo>
                  <a:pt x="221318" y="150964"/>
                </a:lnTo>
                <a:lnTo>
                  <a:pt x="234501" y="113550"/>
                </a:lnTo>
                <a:lnTo>
                  <a:pt x="235315" y="111246"/>
                </a:lnTo>
                <a:lnTo>
                  <a:pt x="240211" y="96179"/>
                </a:lnTo>
                <a:lnTo>
                  <a:pt x="243867" y="82539"/>
                </a:lnTo>
                <a:lnTo>
                  <a:pt x="246290" y="70304"/>
                </a:lnTo>
                <a:lnTo>
                  <a:pt x="247492" y="59456"/>
                </a:lnTo>
                <a:lnTo>
                  <a:pt x="247480" y="49974"/>
                </a:lnTo>
                <a:lnTo>
                  <a:pt x="247108" y="46330"/>
                </a:lnTo>
                <a:lnTo>
                  <a:pt x="243733" y="33750"/>
                </a:lnTo>
                <a:lnTo>
                  <a:pt x="237207" y="22846"/>
                </a:lnTo>
                <a:close/>
              </a:path>
              <a:path w="247492" h="291934">
                <a:moveTo>
                  <a:pt x="18167" y="277083"/>
                </a:moveTo>
                <a:lnTo>
                  <a:pt x="30386" y="284073"/>
                </a:lnTo>
                <a:lnTo>
                  <a:pt x="36868" y="286486"/>
                </a:lnTo>
                <a:lnTo>
                  <a:pt x="48440" y="289478"/>
                </a:lnTo>
                <a:lnTo>
                  <a:pt x="61376" y="291312"/>
                </a:lnTo>
                <a:lnTo>
                  <a:pt x="75675" y="291934"/>
                </a:lnTo>
                <a:lnTo>
                  <a:pt x="88652" y="291470"/>
                </a:lnTo>
                <a:lnTo>
                  <a:pt x="101686" y="289957"/>
                </a:lnTo>
                <a:lnTo>
                  <a:pt x="113817" y="287413"/>
                </a:lnTo>
                <a:lnTo>
                  <a:pt x="125001" y="283857"/>
                </a:lnTo>
                <a:lnTo>
                  <a:pt x="132100" y="280955"/>
                </a:lnTo>
                <a:lnTo>
                  <a:pt x="143372" y="275213"/>
                </a:lnTo>
                <a:lnTo>
                  <a:pt x="154067" y="268253"/>
                </a:lnTo>
                <a:lnTo>
                  <a:pt x="164130" y="260045"/>
                </a:lnTo>
                <a:lnTo>
                  <a:pt x="175716" y="248833"/>
                </a:lnTo>
                <a:lnTo>
                  <a:pt x="183918" y="239251"/>
                </a:lnTo>
                <a:lnTo>
                  <a:pt x="190063" y="230060"/>
                </a:lnTo>
                <a:lnTo>
                  <a:pt x="197259" y="216091"/>
                </a:lnTo>
                <a:lnTo>
                  <a:pt x="202418" y="203999"/>
                </a:lnTo>
                <a:lnTo>
                  <a:pt x="207716" y="189877"/>
                </a:lnTo>
                <a:lnTo>
                  <a:pt x="214943" y="169252"/>
                </a:lnTo>
                <a:lnTo>
                  <a:pt x="133714" y="169252"/>
                </a:lnTo>
                <a:lnTo>
                  <a:pt x="120531" y="206247"/>
                </a:lnTo>
                <a:lnTo>
                  <a:pt x="117749" y="213884"/>
                </a:lnTo>
                <a:lnTo>
                  <a:pt x="112241" y="226557"/>
                </a:lnTo>
                <a:lnTo>
                  <a:pt x="107145" y="234746"/>
                </a:lnTo>
                <a:lnTo>
                  <a:pt x="103310" y="239636"/>
                </a:lnTo>
                <a:lnTo>
                  <a:pt x="98217" y="241973"/>
                </a:lnTo>
                <a:lnTo>
                  <a:pt x="86304" y="241973"/>
                </a:lnTo>
                <a:lnTo>
                  <a:pt x="83549" y="240055"/>
                </a:lnTo>
                <a:lnTo>
                  <a:pt x="82901" y="236448"/>
                </a:lnTo>
                <a:lnTo>
                  <a:pt x="82880" y="236319"/>
                </a:lnTo>
                <a:lnTo>
                  <a:pt x="84005" y="227396"/>
                </a:lnTo>
                <a:lnTo>
                  <a:pt x="88857" y="211785"/>
                </a:lnTo>
                <a:lnTo>
                  <a:pt x="110333" y="150964"/>
                </a:lnTo>
                <a:lnTo>
                  <a:pt x="126487" y="105041"/>
                </a:lnTo>
                <a:lnTo>
                  <a:pt x="133714" y="84416"/>
                </a:lnTo>
                <a:lnTo>
                  <a:pt x="136869" y="75721"/>
                </a:lnTo>
                <a:lnTo>
                  <a:pt x="142244" y="62579"/>
                </a:lnTo>
                <a:lnTo>
                  <a:pt x="140777" y="3521"/>
                </a:lnTo>
                <a:lnTo>
                  <a:pt x="128515" y="6859"/>
                </a:lnTo>
                <a:lnTo>
                  <a:pt x="116505" y="11277"/>
                </a:lnTo>
                <a:lnTo>
                  <a:pt x="100913" y="19255"/>
                </a:lnTo>
                <a:lnTo>
                  <a:pt x="90388" y="26447"/>
                </a:lnTo>
                <a:lnTo>
                  <a:pt x="80846" y="34695"/>
                </a:lnTo>
                <a:lnTo>
                  <a:pt x="72271" y="44018"/>
                </a:lnTo>
                <a:lnTo>
                  <a:pt x="64500" y="54566"/>
                </a:lnTo>
                <a:lnTo>
                  <a:pt x="58291" y="64744"/>
                </a:lnTo>
                <a:lnTo>
                  <a:pt x="52413" y="76081"/>
                </a:lnTo>
                <a:lnTo>
                  <a:pt x="46867" y="88587"/>
                </a:lnTo>
                <a:lnTo>
                  <a:pt x="41651" y="102273"/>
                </a:lnTo>
                <a:lnTo>
                  <a:pt x="12733" y="184569"/>
                </a:lnTo>
                <a:lnTo>
                  <a:pt x="8144" y="198147"/>
                </a:lnTo>
                <a:lnTo>
                  <a:pt x="4244" y="211500"/>
                </a:lnTo>
                <a:lnTo>
                  <a:pt x="1605" y="222921"/>
                </a:lnTo>
                <a:lnTo>
                  <a:pt x="186" y="232409"/>
                </a:lnTo>
                <a:lnTo>
                  <a:pt x="0" y="238249"/>
                </a:lnTo>
                <a:lnTo>
                  <a:pt x="1536" y="250867"/>
                </a:lnTo>
                <a:lnTo>
                  <a:pt x="5723" y="262597"/>
                </a:lnTo>
                <a:lnTo>
                  <a:pt x="9287" y="268409"/>
                </a:lnTo>
                <a:lnTo>
                  <a:pt x="18167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6677904" y="456876"/>
            <a:ext cx="247485" cy="291934"/>
          </a:xfrm>
          <a:custGeom>
            <a:avLst/>
            <a:gdLst/>
            <a:ahLst/>
            <a:cxnLst/>
            <a:rect l="l" t="t" r="r" b="b"/>
            <a:pathLst>
              <a:path w="247485" h="291934">
                <a:moveTo>
                  <a:pt x="237106" y="22821"/>
                </a:moveTo>
                <a:lnTo>
                  <a:pt x="227266" y="13614"/>
                </a:lnTo>
                <a:lnTo>
                  <a:pt x="223470" y="11060"/>
                </a:lnTo>
                <a:lnTo>
                  <a:pt x="213436" y="6200"/>
                </a:lnTo>
                <a:lnTo>
                  <a:pt x="201607" y="2746"/>
                </a:lnTo>
                <a:lnTo>
                  <a:pt x="187996" y="684"/>
                </a:lnTo>
                <a:lnTo>
                  <a:pt x="172618" y="0"/>
                </a:lnTo>
                <a:lnTo>
                  <a:pt x="166046" y="145"/>
                </a:lnTo>
                <a:lnTo>
                  <a:pt x="153282" y="1278"/>
                </a:lnTo>
                <a:lnTo>
                  <a:pt x="140769" y="3521"/>
                </a:lnTo>
                <a:lnTo>
                  <a:pt x="142236" y="62581"/>
                </a:lnTo>
                <a:lnTo>
                  <a:pt x="146253" y="55283"/>
                </a:lnTo>
                <a:lnTo>
                  <a:pt x="148806" y="51676"/>
                </a:lnTo>
                <a:lnTo>
                  <a:pt x="153276" y="49758"/>
                </a:lnTo>
                <a:lnTo>
                  <a:pt x="163906" y="49758"/>
                </a:lnTo>
                <a:lnTo>
                  <a:pt x="166243" y="52095"/>
                </a:lnTo>
                <a:lnTo>
                  <a:pt x="166459" y="56133"/>
                </a:lnTo>
                <a:lnTo>
                  <a:pt x="166323" y="58115"/>
                </a:lnTo>
                <a:lnTo>
                  <a:pt x="164001" y="68409"/>
                </a:lnTo>
                <a:lnTo>
                  <a:pt x="158801" y="84416"/>
                </a:lnTo>
                <a:lnTo>
                  <a:pt x="151574" y="105041"/>
                </a:lnTo>
                <a:lnTo>
                  <a:pt x="126492" y="105041"/>
                </a:lnTo>
                <a:lnTo>
                  <a:pt x="110325" y="150964"/>
                </a:lnTo>
                <a:lnTo>
                  <a:pt x="221310" y="150964"/>
                </a:lnTo>
                <a:lnTo>
                  <a:pt x="234493" y="113550"/>
                </a:lnTo>
                <a:lnTo>
                  <a:pt x="235308" y="111246"/>
                </a:lnTo>
                <a:lnTo>
                  <a:pt x="240208" y="96179"/>
                </a:lnTo>
                <a:lnTo>
                  <a:pt x="243864" y="82539"/>
                </a:lnTo>
                <a:lnTo>
                  <a:pt x="246286" y="70304"/>
                </a:lnTo>
                <a:lnTo>
                  <a:pt x="247485" y="59456"/>
                </a:lnTo>
                <a:lnTo>
                  <a:pt x="247472" y="49974"/>
                </a:lnTo>
                <a:lnTo>
                  <a:pt x="247086" y="46229"/>
                </a:lnTo>
                <a:lnTo>
                  <a:pt x="243688" y="33691"/>
                </a:lnTo>
                <a:lnTo>
                  <a:pt x="237106" y="22821"/>
                </a:lnTo>
                <a:close/>
              </a:path>
              <a:path w="247485" h="291934">
                <a:moveTo>
                  <a:pt x="18159" y="277083"/>
                </a:moveTo>
                <a:lnTo>
                  <a:pt x="30378" y="284073"/>
                </a:lnTo>
                <a:lnTo>
                  <a:pt x="36860" y="286486"/>
                </a:lnTo>
                <a:lnTo>
                  <a:pt x="48432" y="289478"/>
                </a:lnTo>
                <a:lnTo>
                  <a:pt x="61368" y="291312"/>
                </a:lnTo>
                <a:lnTo>
                  <a:pt x="75667" y="291934"/>
                </a:lnTo>
                <a:lnTo>
                  <a:pt x="88623" y="291470"/>
                </a:lnTo>
                <a:lnTo>
                  <a:pt x="101608" y="289957"/>
                </a:lnTo>
                <a:lnTo>
                  <a:pt x="113725" y="287413"/>
                </a:lnTo>
                <a:lnTo>
                  <a:pt x="124993" y="283857"/>
                </a:lnTo>
                <a:lnTo>
                  <a:pt x="132092" y="280955"/>
                </a:lnTo>
                <a:lnTo>
                  <a:pt x="143364" y="275213"/>
                </a:lnTo>
                <a:lnTo>
                  <a:pt x="154059" y="268253"/>
                </a:lnTo>
                <a:lnTo>
                  <a:pt x="164122" y="260045"/>
                </a:lnTo>
                <a:lnTo>
                  <a:pt x="175654" y="248833"/>
                </a:lnTo>
                <a:lnTo>
                  <a:pt x="183814" y="239251"/>
                </a:lnTo>
                <a:lnTo>
                  <a:pt x="190055" y="230060"/>
                </a:lnTo>
                <a:lnTo>
                  <a:pt x="197224" y="216134"/>
                </a:lnTo>
                <a:lnTo>
                  <a:pt x="202330" y="204025"/>
                </a:lnTo>
                <a:lnTo>
                  <a:pt x="207493" y="189877"/>
                </a:lnTo>
                <a:lnTo>
                  <a:pt x="214935" y="169252"/>
                </a:lnTo>
                <a:lnTo>
                  <a:pt x="133718" y="169252"/>
                </a:lnTo>
                <a:lnTo>
                  <a:pt x="120536" y="206247"/>
                </a:lnTo>
                <a:lnTo>
                  <a:pt x="117746" y="213889"/>
                </a:lnTo>
                <a:lnTo>
                  <a:pt x="112233" y="226559"/>
                </a:lnTo>
                <a:lnTo>
                  <a:pt x="107137" y="234746"/>
                </a:lnTo>
                <a:lnTo>
                  <a:pt x="103314" y="239636"/>
                </a:lnTo>
                <a:lnTo>
                  <a:pt x="97993" y="241973"/>
                </a:lnTo>
                <a:lnTo>
                  <a:pt x="86296" y="241973"/>
                </a:lnTo>
                <a:lnTo>
                  <a:pt x="83541" y="240055"/>
                </a:lnTo>
                <a:lnTo>
                  <a:pt x="82893" y="236448"/>
                </a:lnTo>
                <a:lnTo>
                  <a:pt x="82872" y="236319"/>
                </a:lnTo>
                <a:lnTo>
                  <a:pt x="83992" y="227396"/>
                </a:lnTo>
                <a:lnTo>
                  <a:pt x="88849" y="211785"/>
                </a:lnTo>
                <a:lnTo>
                  <a:pt x="110325" y="150964"/>
                </a:lnTo>
                <a:lnTo>
                  <a:pt x="126492" y="105041"/>
                </a:lnTo>
                <a:lnTo>
                  <a:pt x="133718" y="84416"/>
                </a:lnTo>
                <a:lnTo>
                  <a:pt x="136866" y="75726"/>
                </a:lnTo>
                <a:lnTo>
                  <a:pt x="142236" y="62581"/>
                </a:lnTo>
                <a:lnTo>
                  <a:pt x="140769" y="3521"/>
                </a:lnTo>
                <a:lnTo>
                  <a:pt x="128507" y="6859"/>
                </a:lnTo>
                <a:lnTo>
                  <a:pt x="116497" y="11277"/>
                </a:lnTo>
                <a:lnTo>
                  <a:pt x="100863" y="19255"/>
                </a:lnTo>
                <a:lnTo>
                  <a:pt x="90294" y="26447"/>
                </a:lnTo>
                <a:lnTo>
                  <a:pt x="80750" y="34695"/>
                </a:lnTo>
                <a:lnTo>
                  <a:pt x="72263" y="44018"/>
                </a:lnTo>
                <a:lnTo>
                  <a:pt x="64498" y="54566"/>
                </a:lnTo>
                <a:lnTo>
                  <a:pt x="58288" y="64744"/>
                </a:lnTo>
                <a:lnTo>
                  <a:pt x="52409" y="76081"/>
                </a:lnTo>
                <a:lnTo>
                  <a:pt x="46860" y="88587"/>
                </a:lnTo>
                <a:lnTo>
                  <a:pt x="41643" y="102273"/>
                </a:lnTo>
                <a:lnTo>
                  <a:pt x="12725" y="184569"/>
                </a:lnTo>
                <a:lnTo>
                  <a:pt x="8139" y="198144"/>
                </a:lnTo>
                <a:lnTo>
                  <a:pt x="4243" y="211499"/>
                </a:lnTo>
                <a:lnTo>
                  <a:pt x="1607" y="222921"/>
                </a:lnTo>
                <a:lnTo>
                  <a:pt x="190" y="232409"/>
                </a:lnTo>
                <a:lnTo>
                  <a:pt x="0" y="238251"/>
                </a:lnTo>
                <a:lnTo>
                  <a:pt x="1535" y="250869"/>
                </a:lnTo>
                <a:lnTo>
                  <a:pt x="5715" y="262597"/>
                </a:lnTo>
                <a:lnTo>
                  <a:pt x="9279" y="268409"/>
                </a:lnTo>
                <a:lnTo>
                  <a:pt x="18159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5546299" y="7911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5546299" y="791126"/>
            <a:ext cx="1327200" cy="0"/>
          </a:xfrm>
          <a:custGeom>
            <a:avLst/>
            <a:gdLst/>
            <a:ahLst/>
            <a:cxnLst/>
            <a:rect l="l" t="t" r="r" b="b"/>
            <a:pathLst>
              <a:path w="1327200">
                <a:moveTo>
                  <a:pt x="0" y="0"/>
                </a:moveTo>
                <a:lnTo>
                  <a:pt x="1327200" y="0"/>
                </a:lnTo>
              </a:path>
            </a:pathLst>
          </a:custGeom>
          <a:ln w="18923">
            <a:solidFill>
              <a:srgbClr val="FBFC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5544085" y="809392"/>
            <a:ext cx="60528" cy="126047"/>
          </a:xfrm>
          <a:custGeom>
            <a:avLst/>
            <a:gdLst/>
            <a:ahLst/>
            <a:cxnLst/>
            <a:rect l="l" t="t" r="r" b="b"/>
            <a:pathLst>
              <a:path w="60528" h="126047">
                <a:moveTo>
                  <a:pt x="60528" y="94399"/>
                </a:moveTo>
                <a:lnTo>
                  <a:pt x="56083" y="98844"/>
                </a:lnTo>
                <a:lnTo>
                  <a:pt x="51917" y="103289"/>
                </a:lnTo>
                <a:lnTo>
                  <a:pt x="46647" y="105511"/>
                </a:lnTo>
                <a:lnTo>
                  <a:pt x="37477" y="105511"/>
                </a:lnTo>
                <a:lnTo>
                  <a:pt x="34150" y="104952"/>
                </a:lnTo>
                <a:lnTo>
                  <a:pt x="31368" y="103568"/>
                </a:lnTo>
                <a:lnTo>
                  <a:pt x="28867" y="121894"/>
                </a:lnTo>
                <a:lnTo>
                  <a:pt x="33870" y="124663"/>
                </a:lnTo>
                <a:lnTo>
                  <a:pt x="36652" y="125501"/>
                </a:lnTo>
                <a:lnTo>
                  <a:pt x="39700" y="126047"/>
                </a:lnTo>
                <a:lnTo>
                  <a:pt x="43865" y="126047"/>
                </a:lnTo>
                <a:lnTo>
                  <a:pt x="48990" y="125606"/>
                </a:lnTo>
                <a:lnTo>
                  <a:pt x="60424" y="121393"/>
                </a:lnTo>
                <a:lnTo>
                  <a:pt x="60528" y="94399"/>
                </a:lnTo>
                <a:close/>
              </a:path>
              <a:path w="60528" h="126047">
                <a:moveTo>
                  <a:pt x="71907" y="112725"/>
                </a:moveTo>
                <a:lnTo>
                  <a:pt x="81076" y="102056"/>
                </a:lnTo>
                <a:lnTo>
                  <a:pt x="87491" y="90980"/>
                </a:lnTo>
                <a:lnTo>
                  <a:pt x="92455" y="78295"/>
                </a:lnTo>
                <a:lnTo>
                  <a:pt x="95552" y="66984"/>
                </a:lnTo>
                <a:lnTo>
                  <a:pt x="97082" y="54369"/>
                </a:lnTo>
                <a:lnTo>
                  <a:pt x="95783" y="44145"/>
                </a:lnTo>
                <a:lnTo>
                  <a:pt x="93560" y="36093"/>
                </a:lnTo>
                <a:lnTo>
                  <a:pt x="87731" y="31927"/>
                </a:lnTo>
                <a:lnTo>
                  <a:pt x="73571" y="31927"/>
                </a:lnTo>
                <a:lnTo>
                  <a:pt x="68859" y="33032"/>
                </a:lnTo>
                <a:lnTo>
                  <a:pt x="64414" y="35255"/>
                </a:lnTo>
                <a:lnTo>
                  <a:pt x="59969" y="37477"/>
                </a:lnTo>
                <a:lnTo>
                  <a:pt x="55244" y="40258"/>
                </a:lnTo>
                <a:lnTo>
                  <a:pt x="50533" y="43865"/>
                </a:lnTo>
                <a:lnTo>
                  <a:pt x="64693" y="0"/>
                </a:lnTo>
                <a:lnTo>
                  <a:pt x="39979" y="0"/>
                </a:lnTo>
                <a:lnTo>
                  <a:pt x="0" y="124383"/>
                </a:lnTo>
                <a:lnTo>
                  <a:pt x="23596" y="124383"/>
                </a:lnTo>
                <a:lnTo>
                  <a:pt x="26098" y="119938"/>
                </a:lnTo>
                <a:lnTo>
                  <a:pt x="28867" y="121894"/>
                </a:lnTo>
                <a:lnTo>
                  <a:pt x="31368" y="103568"/>
                </a:lnTo>
                <a:lnTo>
                  <a:pt x="45808" y="58585"/>
                </a:lnTo>
                <a:lnTo>
                  <a:pt x="48590" y="56908"/>
                </a:lnTo>
                <a:lnTo>
                  <a:pt x="51092" y="55803"/>
                </a:lnTo>
                <a:lnTo>
                  <a:pt x="55803" y="54140"/>
                </a:lnTo>
                <a:lnTo>
                  <a:pt x="60528" y="53860"/>
                </a:lnTo>
                <a:lnTo>
                  <a:pt x="65519" y="53860"/>
                </a:lnTo>
                <a:lnTo>
                  <a:pt x="68579" y="55803"/>
                </a:lnTo>
                <a:lnTo>
                  <a:pt x="69684" y="59689"/>
                </a:lnTo>
                <a:lnTo>
                  <a:pt x="70802" y="63296"/>
                </a:lnTo>
                <a:lnTo>
                  <a:pt x="69964" y="69684"/>
                </a:lnTo>
                <a:lnTo>
                  <a:pt x="67182" y="78854"/>
                </a:lnTo>
                <a:lnTo>
                  <a:pt x="64134" y="87731"/>
                </a:lnTo>
                <a:lnTo>
                  <a:pt x="60528" y="94399"/>
                </a:lnTo>
                <a:lnTo>
                  <a:pt x="60424" y="121393"/>
                </a:lnTo>
                <a:lnTo>
                  <a:pt x="71907" y="11272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5640957" y="841043"/>
            <a:ext cx="87139" cy="94957"/>
          </a:xfrm>
          <a:custGeom>
            <a:avLst/>
            <a:gdLst/>
            <a:ahLst/>
            <a:cxnLst/>
            <a:rect l="l" t="t" r="r" b="b"/>
            <a:pathLst>
              <a:path w="87139" h="94957">
                <a:moveTo>
                  <a:pt x="80275" y="53035"/>
                </a:moveTo>
                <a:lnTo>
                  <a:pt x="83603" y="43040"/>
                </a:lnTo>
                <a:lnTo>
                  <a:pt x="86016" y="33958"/>
                </a:lnTo>
                <a:lnTo>
                  <a:pt x="87139" y="21122"/>
                </a:lnTo>
                <a:lnTo>
                  <a:pt x="84708" y="11099"/>
                </a:lnTo>
                <a:lnTo>
                  <a:pt x="84281" y="10347"/>
                </a:lnTo>
                <a:lnTo>
                  <a:pt x="75471" y="2649"/>
                </a:lnTo>
                <a:lnTo>
                  <a:pt x="60832" y="0"/>
                </a:lnTo>
                <a:lnTo>
                  <a:pt x="48079" y="1457"/>
                </a:lnTo>
                <a:lnTo>
                  <a:pt x="40283" y="23037"/>
                </a:lnTo>
                <a:lnTo>
                  <a:pt x="44169" y="19710"/>
                </a:lnTo>
                <a:lnTo>
                  <a:pt x="48335" y="18046"/>
                </a:lnTo>
                <a:lnTo>
                  <a:pt x="57784" y="18046"/>
                </a:lnTo>
                <a:lnTo>
                  <a:pt x="60832" y="19710"/>
                </a:lnTo>
                <a:lnTo>
                  <a:pt x="62229" y="22771"/>
                </a:lnTo>
                <a:lnTo>
                  <a:pt x="63333" y="25819"/>
                </a:lnTo>
                <a:lnTo>
                  <a:pt x="63054" y="30264"/>
                </a:lnTo>
                <a:lnTo>
                  <a:pt x="61390" y="36093"/>
                </a:lnTo>
                <a:lnTo>
                  <a:pt x="31406" y="36093"/>
                </a:lnTo>
                <a:lnTo>
                  <a:pt x="80275" y="53035"/>
                </a:lnTo>
                <a:close/>
              </a:path>
              <a:path w="87139" h="94957">
                <a:moveTo>
                  <a:pt x="24738" y="60807"/>
                </a:moveTo>
                <a:lnTo>
                  <a:pt x="25018" y="57200"/>
                </a:lnTo>
                <a:lnTo>
                  <a:pt x="26122" y="53035"/>
                </a:lnTo>
                <a:lnTo>
                  <a:pt x="80275" y="53035"/>
                </a:lnTo>
                <a:lnTo>
                  <a:pt x="31406" y="36093"/>
                </a:lnTo>
                <a:lnTo>
                  <a:pt x="33628" y="30543"/>
                </a:lnTo>
                <a:lnTo>
                  <a:pt x="36676" y="26098"/>
                </a:lnTo>
                <a:lnTo>
                  <a:pt x="40283" y="23037"/>
                </a:lnTo>
                <a:lnTo>
                  <a:pt x="48079" y="1457"/>
                </a:lnTo>
                <a:lnTo>
                  <a:pt x="36160" y="5899"/>
                </a:lnTo>
                <a:lnTo>
                  <a:pt x="25297" y="13322"/>
                </a:lnTo>
                <a:lnTo>
                  <a:pt x="22870" y="15465"/>
                </a:lnTo>
                <a:lnTo>
                  <a:pt x="14708" y="24693"/>
                </a:lnTo>
                <a:lnTo>
                  <a:pt x="8146" y="35640"/>
                </a:lnTo>
                <a:lnTo>
                  <a:pt x="3085" y="48310"/>
                </a:lnTo>
                <a:lnTo>
                  <a:pt x="0" y="60903"/>
                </a:lnTo>
                <a:lnTo>
                  <a:pt x="24" y="73150"/>
                </a:lnTo>
                <a:lnTo>
                  <a:pt x="3910" y="83019"/>
                </a:lnTo>
                <a:lnTo>
                  <a:pt x="8099" y="87718"/>
                </a:lnTo>
                <a:lnTo>
                  <a:pt x="19011" y="93164"/>
                </a:lnTo>
                <a:lnTo>
                  <a:pt x="34174" y="94957"/>
                </a:lnTo>
                <a:lnTo>
                  <a:pt x="41947" y="94957"/>
                </a:lnTo>
                <a:lnTo>
                  <a:pt x="45007" y="94399"/>
                </a:lnTo>
                <a:lnTo>
                  <a:pt x="48068" y="93852"/>
                </a:lnTo>
                <a:lnTo>
                  <a:pt x="50837" y="93294"/>
                </a:lnTo>
                <a:lnTo>
                  <a:pt x="53897" y="92455"/>
                </a:lnTo>
                <a:lnTo>
                  <a:pt x="56945" y="91630"/>
                </a:lnTo>
                <a:lnTo>
                  <a:pt x="59447" y="90792"/>
                </a:lnTo>
                <a:lnTo>
                  <a:pt x="63333" y="89407"/>
                </a:lnTo>
                <a:lnTo>
                  <a:pt x="67778" y="87731"/>
                </a:lnTo>
                <a:lnTo>
                  <a:pt x="75271" y="64414"/>
                </a:lnTo>
                <a:lnTo>
                  <a:pt x="72770" y="64414"/>
                </a:lnTo>
                <a:lnTo>
                  <a:pt x="69442" y="66357"/>
                </a:lnTo>
                <a:lnTo>
                  <a:pt x="65277" y="68859"/>
                </a:lnTo>
                <a:lnTo>
                  <a:pt x="60832" y="70802"/>
                </a:lnTo>
                <a:lnTo>
                  <a:pt x="58050" y="72186"/>
                </a:lnTo>
                <a:lnTo>
                  <a:pt x="55282" y="73024"/>
                </a:lnTo>
                <a:lnTo>
                  <a:pt x="52221" y="73850"/>
                </a:lnTo>
                <a:lnTo>
                  <a:pt x="49173" y="74409"/>
                </a:lnTo>
                <a:lnTo>
                  <a:pt x="46392" y="74968"/>
                </a:lnTo>
                <a:lnTo>
                  <a:pt x="40004" y="74968"/>
                </a:lnTo>
                <a:lnTo>
                  <a:pt x="36956" y="74409"/>
                </a:lnTo>
                <a:lnTo>
                  <a:pt x="31964" y="73024"/>
                </a:lnTo>
                <a:lnTo>
                  <a:pt x="28345" y="70243"/>
                </a:lnTo>
                <a:lnTo>
                  <a:pt x="25576" y="66357"/>
                </a:lnTo>
                <a:lnTo>
                  <a:pt x="25297" y="63576"/>
                </a:lnTo>
                <a:lnTo>
                  <a:pt x="24738" y="6080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5720946" y="841320"/>
            <a:ext cx="91630" cy="94678"/>
          </a:xfrm>
          <a:custGeom>
            <a:avLst/>
            <a:gdLst/>
            <a:ahLst/>
            <a:cxnLst/>
            <a:rect l="l" t="t" r="r" b="b"/>
            <a:pathLst>
              <a:path w="91630" h="94678">
                <a:moveTo>
                  <a:pt x="29438" y="4444"/>
                </a:moveTo>
                <a:lnTo>
                  <a:pt x="22212" y="26098"/>
                </a:lnTo>
                <a:lnTo>
                  <a:pt x="24434" y="26098"/>
                </a:lnTo>
                <a:lnTo>
                  <a:pt x="28879" y="24434"/>
                </a:lnTo>
                <a:lnTo>
                  <a:pt x="33045" y="22771"/>
                </a:lnTo>
                <a:lnTo>
                  <a:pt x="37490" y="21653"/>
                </a:lnTo>
                <a:lnTo>
                  <a:pt x="41655" y="20269"/>
                </a:lnTo>
                <a:lnTo>
                  <a:pt x="45262" y="19710"/>
                </a:lnTo>
                <a:lnTo>
                  <a:pt x="54698" y="19710"/>
                </a:lnTo>
                <a:lnTo>
                  <a:pt x="59143" y="20827"/>
                </a:lnTo>
                <a:lnTo>
                  <a:pt x="61925" y="22771"/>
                </a:lnTo>
                <a:lnTo>
                  <a:pt x="64414" y="24434"/>
                </a:lnTo>
                <a:lnTo>
                  <a:pt x="64973" y="28041"/>
                </a:lnTo>
                <a:lnTo>
                  <a:pt x="63309" y="32765"/>
                </a:lnTo>
                <a:lnTo>
                  <a:pt x="63309" y="33312"/>
                </a:lnTo>
                <a:lnTo>
                  <a:pt x="55816" y="33870"/>
                </a:lnTo>
                <a:lnTo>
                  <a:pt x="48869" y="34709"/>
                </a:lnTo>
                <a:lnTo>
                  <a:pt x="42481" y="35534"/>
                </a:lnTo>
                <a:lnTo>
                  <a:pt x="44424" y="51917"/>
                </a:lnTo>
                <a:lnTo>
                  <a:pt x="46926" y="51358"/>
                </a:lnTo>
                <a:lnTo>
                  <a:pt x="49707" y="51092"/>
                </a:lnTo>
                <a:lnTo>
                  <a:pt x="53314" y="50812"/>
                </a:lnTo>
                <a:lnTo>
                  <a:pt x="57759" y="50253"/>
                </a:lnTo>
                <a:lnTo>
                  <a:pt x="51650" y="68859"/>
                </a:lnTo>
                <a:lnTo>
                  <a:pt x="46647" y="72466"/>
                </a:lnTo>
                <a:lnTo>
                  <a:pt x="43878" y="73571"/>
                </a:lnTo>
                <a:lnTo>
                  <a:pt x="41376" y="74688"/>
                </a:lnTo>
                <a:lnTo>
                  <a:pt x="36652" y="75247"/>
                </a:lnTo>
                <a:lnTo>
                  <a:pt x="32765" y="75247"/>
                </a:lnTo>
                <a:lnTo>
                  <a:pt x="30264" y="74688"/>
                </a:lnTo>
                <a:lnTo>
                  <a:pt x="27216" y="71361"/>
                </a:lnTo>
                <a:lnTo>
                  <a:pt x="27216" y="68579"/>
                </a:lnTo>
                <a:lnTo>
                  <a:pt x="28320" y="64414"/>
                </a:lnTo>
                <a:lnTo>
                  <a:pt x="29438" y="61366"/>
                </a:lnTo>
                <a:lnTo>
                  <a:pt x="30822" y="59143"/>
                </a:lnTo>
                <a:lnTo>
                  <a:pt x="35826" y="36652"/>
                </a:lnTo>
                <a:lnTo>
                  <a:pt x="29997" y="38315"/>
                </a:lnTo>
                <a:lnTo>
                  <a:pt x="24714" y="40817"/>
                </a:lnTo>
                <a:lnTo>
                  <a:pt x="19443" y="43040"/>
                </a:lnTo>
                <a:lnTo>
                  <a:pt x="14998" y="46367"/>
                </a:lnTo>
                <a:lnTo>
                  <a:pt x="11391" y="50533"/>
                </a:lnTo>
                <a:lnTo>
                  <a:pt x="7772" y="54698"/>
                </a:lnTo>
                <a:lnTo>
                  <a:pt x="4724" y="59969"/>
                </a:lnTo>
                <a:lnTo>
                  <a:pt x="2781" y="66636"/>
                </a:lnTo>
                <a:lnTo>
                  <a:pt x="0" y="74688"/>
                </a:lnTo>
                <a:lnTo>
                  <a:pt x="279" y="81356"/>
                </a:lnTo>
                <a:lnTo>
                  <a:pt x="3340" y="86906"/>
                </a:lnTo>
                <a:lnTo>
                  <a:pt x="6108" y="92176"/>
                </a:lnTo>
                <a:lnTo>
                  <a:pt x="11112" y="94678"/>
                </a:lnTo>
                <a:lnTo>
                  <a:pt x="21932" y="94678"/>
                </a:lnTo>
                <a:lnTo>
                  <a:pt x="24993" y="94399"/>
                </a:lnTo>
                <a:lnTo>
                  <a:pt x="29438" y="93294"/>
                </a:lnTo>
                <a:lnTo>
                  <a:pt x="34429" y="91071"/>
                </a:lnTo>
                <a:lnTo>
                  <a:pt x="37210" y="89687"/>
                </a:lnTo>
                <a:lnTo>
                  <a:pt x="39433" y="88569"/>
                </a:lnTo>
                <a:lnTo>
                  <a:pt x="43040" y="85788"/>
                </a:lnTo>
                <a:lnTo>
                  <a:pt x="47205" y="82740"/>
                </a:lnTo>
                <a:lnTo>
                  <a:pt x="44157" y="92455"/>
                </a:lnTo>
                <a:lnTo>
                  <a:pt x="68592" y="92455"/>
                </a:lnTo>
                <a:lnTo>
                  <a:pt x="88303" y="31368"/>
                </a:lnTo>
                <a:lnTo>
                  <a:pt x="91630" y="20827"/>
                </a:lnTo>
                <a:lnTo>
                  <a:pt x="91071" y="12763"/>
                </a:lnTo>
                <a:lnTo>
                  <a:pt x="86639" y="7772"/>
                </a:lnTo>
                <a:lnTo>
                  <a:pt x="84901" y="6118"/>
                </a:lnTo>
                <a:lnTo>
                  <a:pt x="74652" y="1506"/>
                </a:lnTo>
                <a:lnTo>
                  <a:pt x="59143" y="0"/>
                </a:lnTo>
                <a:lnTo>
                  <a:pt x="53593" y="0"/>
                </a:lnTo>
                <a:lnTo>
                  <a:pt x="47764" y="558"/>
                </a:lnTo>
                <a:lnTo>
                  <a:pt x="42214" y="1663"/>
                </a:lnTo>
                <a:lnTo>
                  <a:pt x="36372" y="2781"/>
                </a:lnTo>
                <a:lnTo>
                  <a:pt x="31940" y="3606"/>
                </a:lnTo>
                <a:lnTo>
                  <a:pt x="29438" y="4444"/>
                </a:lnTo>
                <a:close/>
              </a:path>
              <a:path w="91630" h="94678">
                <a:moveTo>
                  <a:pt x="30822" y="59143"/>
                </a:moveTo>
                <a:lnTo>
                  <a:pt x="34150" y="55803"/>
                </a:lnTo>
                <a:lnTo>
                  <a:pt x="38874" y="53581"/>
                </a:lnTo>
                <a:lnTo>
                  <a:pt x="41655" y="52476"/>
                </a:lnTo>
                <a:lnTo>
                  <a:pt x="44424" y="51917"/>
                </a:lnTo>
                <a:lnTo>
                  <a:pt x="42481" y="35534"/>
                </a:lnTo>
                <a:lnTo>
                  <a:pt x="35826" y="36652"/>
                </a:lnTo>
                <a:lnTo>
                  <a:pt x="30822" y="5914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5812849" y="841321"/>
            <a:ext cx="86906" cy="94678"/>
          </a:xfrm>
          <a:custGeom>
            <a:avLst/>
            <a:gdLst/>
            <a:ahLst/>
            <a:cxnLst/>
            <a:rect l="l" t="t" r="r" b="b"/>
            <a:pathLst>
              <a:path w="86906" h="94678">
                <a:moveTo>
                  <a:pt x="279" y="68580"/>
                </a:moveTo>
                <a:lnTo>
                  <a:pt x="558" y="74688"/>
                </a:lnTo>
                <a:lnTo>
                  <a:pt x="1943" y="79413"/>
                </a:lnTo>
                <a:lnTo>
                  <a:pt x="4724" y="83299"/>
                </a:lnTo>
                <a:lnTo>
                  <a:pt x="7505" y="87185"/>
                </a:lnTo>
                <a:lnTo>
                  <a:pt x="11391" y="90233"/>
                </a:lnTo>
                <a:lnTo>
                  <a:pt x="16116" y="91897"/>
                </a:lnTo>
                <a:lnTo>
                  <a:pt x="20828" y="93840"/>
                </a:lnTo>
                <a:lnTo>
                  <a:pt x="26657" y="94678"/>
                </a:lnTo>
                <a:lnTo>
                  <a:pt x="39433" y="94678"/>
                </a:lnTo>
                <a:lnTo>
                  <a:pt x="43878" y="93840"/>
                </a:lnTo>
                <a:lnTo>
                  <a:pt x="48869" y="92456"/>
                </a:lnTo>
                <a:lnTo>
                  <a:pt x="53314" y="91071"/>
                </a:lnTo>
                <a:lnTo>
                  <a:pt x="57480" y="89408"/>
                </a:lnTo>
                <a:lnTo>
                  <a:pt x="61087" y="87731"/>
                </a:lnTo>
                <a:lnTo>
                  <a:pt x="68859" y="63855"/>
                </a:lnTo>
                <a:lnTo>
                  <a:pt x="65532" y="63855"/>
                </a:lnTo>
                <a:lnTo>
                  <a:pt x="63030" y="65798"/>
                </a:lnTo>
                <a:lnTo>
                  <a:pt x="59982" y="68300"/>
                </a:lnTo>
                <a:lnTo>
                  <a:pt x="56095" y="70523"/>
                </a:lnTo>
                <a:lnTo>
                  <a:pt x="51650" y="72745"/>
                </a:lnTo>
                <a:lnTo>
                  <a:pt x="46647" y="74129"/>
                </a:lnTo>
                <a:lnTo>
                  <a:pt x="43599" y="74688"/>
                </a:lnTo>
                <a:lnTo>
                  <a:pt x="34429" y="74688"/>
                </a:lnTo>
                <a:lnTo>
                  <a:pt x="30276" y="72466"/>
                </a:lnTo>
                <a:lnTo>
                  <a:pt x="28041" y="68021"/>
                </a:lnTo>
                <a:lnTo>
                  <a:pt x="25831" y="63576"/>
                </a:lnTo>
                <a:lnTo>
                  <a:pt x="26098" y="56921"/>
                </a:lnTo>
                <a:lnTo>
                  <a:pt x="28879" y="47752"/>
                </a:lnTo>
                <a:lnTo>
                  <a:pt x="31661" y="39420"/>
                </a:lnTo>
                <a:lnTo>
                  <a:pt x="35547" y="32766"/>
                </a:lnTo>
                <a:lnTo>
                  <a:pt x="40538" y="27762"/>
                </a:lnTo>
                <a:lnTo>
                  <a:pt x="45542" y="22758"/>
                </a:lnTo>
                <a:lnTo>
                  <a:pt x="51371" y="20269"/>
                </a:lnTo>
                <a:lnTo>
                  <a:pt x="60528" y="20269"/>
                </a:lnTo>
                <a:lnTo>
                  <a:pt x="62750" y="20548"/>
                </a:lnTo>
                <a:lnTo>
                  <a:pt x="66916" y="22212"/>
                </a:lnTo>
                <a:lnTo>
                  <a:pt x="69977" y="24155"/>
                </a:lnTo>
                <a:lnTo>
                  <a:pt x="73583" y="27762"/>
                </a:lnTo>
                <a:lnTo>
                  <a:pt x="76085" y="31369"/>
                </a:lnTo>
                <a:lnTo>
                  <a:pt x="79133" y="31369"/>
                </a:lnTo>
                <a:lnTo>
                  <a:pt x="86906" y="7213"/>
                </a:lnTo>
                <a:lnTo>
                  <a:pt x="83299" y="4724"/>
                </a:lnTo>
                <a:lnTo>
                  <a:pt x="79413" y="3048"/>
                </a:lnTo>
                <a:lnTo>
                  <a:pt x="75526" y="1943"/>
                </a:lnTo>
                <a:lnTo>
                  <a:pt x="71361" y="825"/>
                </a:lnTo>
                <a:lnTo>
                  <a:pt x="6719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262" y="2768"/>
                </a:lnTo>
                <a:lnTo>
                  <a:pt x="39433" y="4724"/>
                </a:lnTo>
                <a:lnTo>
                  <a:pt x="33883" y="7493"/>
                </a:lnTo>
                <a:lnTo>
                  <a:pt x="28879" y="11099"/>
                </a:lnTo>
                <a:lnTo>
                  <a:pt x="23329" y="14986"/>
                </a:lnTo>
                <a:lnTo>
                  <a:pt x="18605" y="19989"/>
                </a:lnTo>
                <a:lnTo>
                  <a:pt x="14173" y="25819"/>
                </a:lnTo>
                <a:lnTo>
                  <a:pt x="9994" y="31927"/>
                </a:lnTo>
                <a:lnTo>
                  <a:pt x="6388" y="39141"/>
                </a:lnTo>
                <a:lnTo>
                  <a:pt x="3619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5889319" y="841043"/>
            <a:ext cx="88908" cy="95516"/>
          </a:xfrm>
          <a:custGeom>
            <a:avLst/>
            <a:gdLst/>
            <a:ahLst/>
            <a:cxnLst/>
            <a:rect l="l" t="t" r="r" b="b"/>
            <a:pathLst>
              <a:path w="88908" h="95516">
                <a:moveTo>
                  <a:pt x="40650" y="94265"/>
                </a:moveTo>
                <a:lnTo>
                  <a:pt x="52594" y="89966"/>
                </a:lnTo>
                <a:lnTo>
                  <a:pt x="63472" y="82740"/>
                </a:lnTo>
                <a:lnTo>
                  <a:pt x="73675" y="71442"/>
                </a:lnTo>
                <a:lnTo>
                  <a:pt x="80282" y="60464"/>
                </a:lnTo>
                <a:lnTo>
                  <a:pt x="85405" y="47752"/>
                </a:lnTo>
                <a:lnTo>
                  <a:pt x="88444" y="35363"/>
                </a:lnTo>
                <a:lnTo>
                  <a:pt x="88908" y="22938"/>
                </a:lnTo>
                <a:lnTo>
                  <a:pt x="85964" y="12763"/>
                </a:lnTo>
                <a:lnTo>
                  <a:pt x="84078" y="9810"/>
                </a:lnTo>
                <a:lnTo>
                  <a:pt x="74341" y="2500"/>
                </a:lnTo>
                <a:lnTo>
                  <a:pt x="59865" y="0"/>
                </a:lnTo>
                <a:lnTo>
                  <a:pt x="48261" y="1195"/>
                </a:lnTo>
                <a:lnTo>
                  <a:pt x="36315" y="5421"/>
                </a:lnTo>
                <a:lnTo>
                  <a:pt x="25436" y="12763"/>
                </a:lnTo>
                <a:lnTo>
                  <a:pt x="23221" y="14757"/>
                </a:lnTo>
                <a:lnTo>
                  <a:pt x="25436" y="67475"/>
                </a:lnTo>
                <a:lnTo>
                  <a:pt x="25436" y="64693"/>
                </a:lnTo>
                <a:lnTo>
                  <a:pt x="25715" y="61353"/>
                </a:lnTo>
                <a:lnTo>
                  <a:pt x="25994" y="58026"/>
                </a:lnTo>
                <a:lnTo>
                  <a:pt x="26820" y="53581"/>
                </a:lnTo>
                <a:lnTo>
                  <a:pt x="28763" y="48031"/>
                </a:lnTo>
                <a:lnTo>
                  <a:pt x="30439" y="42481"/>
                </a:lnTo>
                <a:lnTo>
                  <a:pt x="32383" y="38036"/>
                </a:lnTo>
                <a:lnTo>
                  <a:pt x="34326" y="34429"/>
                </a:lnTo>
                <a:lnTo>
                  <a:pt x="36548" y="30543"/>
                </a:lnTo>
                <a:lnTo>
                  <a:pt x="38479" y="27762"/>
                </a:lnTo>
                <a:lnTo>
                  <a:pt x="42657" y="23596"/>
                </a:lnTo>
                <a:lnTo>
                  <a:pt x="46810" y="21374"/>
                </a:lnTo>
                <a:lnTo>
                  <a:pt x="50988" y="20269"/>
                </a:lnTo>
                <a:lnTo>
                  <a:pt x="55700" y="20269"/>
                </a:lnTo>
                <a:lnTo>
                  <a:pt x="59027" y="21374"/>
                </a:lnTo>
                <a:lnTo>
                  <a:pt x="61808" y="23876"/>
                </a:lnTo>
                <a:lnTo>
                  <a:pt x="63193" y="28321"/>
                </a:lnTo>
                <a:lnTo>
                  <a:pt x="63472" y="31089"/>
                </a:lnTo>
                <a:lnTo>
                  <a:pt x="63193" y="34709"/>
                </a:lnTo>
                <a:lnTo>
                  <a:pt x="62647" y="38315"/>
                </a:lnTo>
                <a:lnTo>
                  <a:pt x="61529" y="42760"/>
                </a:lnTo>
                <a:lnTo>
                  <a:pt x="59865" y="48031"/>
                </a:lnTo>
                <a:lnTo>
                  <a:pt x="58202" y="53581"/>
                </a:lnTo>
                <a:lnTo>
                  <a:pt x="56259" y="58026"/>
                </a:lnTo>
                <a:lnTo>
                  <a:pt x="54595" y="61353"/>
                </a:lnTo>
                <a:lnTo>
                  <a:pt x="52639" y="64693"/>
                </a:lnTo>
                <a:lnTo>
                  <a:pt x="50696" y="67475"/>
                </a:lnTo>
                <a:lnTo>
                  <a:pt x="46810" y="71628"/>
                </a:lnTo>
                <a:lnTo>
                  <a:pt x="42098" y="73850"/>
                </a:lnTo>
                <a:lnTo>
                  <a:pt x="37653" y="75526"/>
                </a:lnTo>
                <a:lnTo>
                  <a:pt x="33208" y="75526"/>
                </a:lnTo>
                <a:lnTo>
                  <a:pt x="29601" y="73850"/>
                </a:lnTo>
                <a:lnTo>
                  <a:pt x="29042" y="95516"/>
                </a:lnTo>
                <a:lnTo>
                  <a:pt x="40650" y="94265"/>
                </a:lnTo>
                <a:close/>
              </a:path>
              <a:path w="88908" h="95516">
                <a:moveTo>
                  <a:pt x="2944" y="82740"/>
                </a:moveTo>
                <a:lnTo>
                  <a:pt x="4821" y="85700"/>
                </a:lnTo>
                <a:lnTo>
                  <a:pt x="14459" y="93016"/>
                </a:lnTo>
                <a:lnTo>
                  <a:pt x="29042" y="95516"/>
                </a:lnTo>
                <a:lnTo>
                  <a:pt x="29601" y="73850"/>
                </a:lnTo>
                <a:lnTo>
                  <a:pt x="26820" y="71348"/>
                </a:lnTo>
                <a:lnTo>
                  <a:pt x="25436" y="67475"/>
                </a:lnTo>
                <a:lnTo>
                  <a:pt x="23221" y="14757"/>
                </a:lnTo>
                <a:lnTo>
                  <a:pt x="15236" y="23866"/>
                </a:lnTo>
                <a:lnTo>
                  <a:pt x="8631" y="34866"/>
                </a:lnTo>
                <a:lnTo>
                  <a:pt x="3503" y="47752"/>
                </a:lnTo>
                <a:lnTo>
                  <a:pt x="464" y="60140"/>
                </a:lnTo>
                <a:lnTo>
                  <a:pt x="0" y="72565"/>
                </a:lnTo>
                <a:lnTo>
                  <a:pt x="2944" y="8274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5973344" y="841322"/>
            <a:ext cx="96151" cy="92456"/>
          </a:xfrm>
          <a:custGeom>
            <a:avLst/>
            <a:gdLst/>
            <a:ahLst/>
            <a:cxnLst/>
            <a:rect l="l" t="t" r="r" b="b"/>
            <a:pathLst>
              <a:path w="96151" h="92456">
                <a:moveTo>
                  <a:pt x="94678" y="8877"/>
                </a:moveTo>
                <a:lnTo>
                  <a:pt x="92176" y="3047"/>
                </a:lnTo>
                <a:lnTo>
                  <a:pt x="86906" y="0"/>
                </a:lnTo>
                <a:lnTo>
                  <a:pt x="74129" y="0"/>
                </a:lnTo>
                <a:lnTo>
                  <a:pt x="69684" y="1104"/>
                </a:lnTo>
                <a:lnTo>
                  <a:pt x="65239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67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5250" y="28867"/>
                </a:lnTo>
                <a:lnTo>
                  <a:pt x="48031" y="26923"/>
                </a:lnTo>
                <a:lnTo>
                  <a:pt x="50812" y="25539"/>
                </a:lnTo>
                <a:lnTo>
                  <a:pt x="55524" y="23875"/>
                </a:lnTo>
                <a:lnTo>
                  <a:pt x="59689" y="23317"/>
                </a:lnTo>
                <a:lnTo>
                  <a:pt x="62471" y="23317"/>
                </a:lnTo>
                <a:lnTo>
                  <a:pt x="66916" y="25539"/>
                </a:lnTo>
                <a:lnTo>
                  <a:pt x="68021" y="29146"/>
                </a:lnTo>
                <a:lnTo>
                  <a:pt x="67741" y="33312"/>
                </a:lnTo>
                <a:lnTo>
                  <a:pt x="66916" y="36918"/>
                </a:lnTo>
                <a:lnTo>
                  <a:pt x="66078" y="40538"/>
                </a:lnTo>
                <a:lnTo>
                  <a:pt x="64973" y="44145"/>
                </a:lnTo>
                <a:lnTo>
                  <a:pt x="63855" y="47751"/>
                </a:lnTo>
                <a:lnTo>
                  <a:pt x="49415" y="92455"/>
                </a:lnTo>
                <a:lnTo>
                  <a:pt x="74409" y="92455"/>
                </a:lnTo>
                <a:lnTo>
                  <a:pt x="93014" y="33870"/>
                </a:lnTo>
                <a:lnTo>
                  <a:pt x="93207" y="33285"/>
                </a:lnTo>
                <a:lnTo>
                  <a:pt x="96151" y="19272"/>
                </a:lnTo>
                <a:lnTo>
                  <a:pt x="94678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6065799" y="809382"/>
            <a:ext cx="64427" cy="124396"/>
          </a:xfrm>
          <a:custGeom>
            <a:avLst/>
            <a:gdLst/>
            <a:ahLst/>
            <a:cxnLst/>
            <a:rect l="l" t="t" r="r" b="b"/>
            <a:pathLst>
              <a:path w="64427" h="124396">
                <a:moveTo>
                  <a:pt x="24714" y="124396"/>
                </a:moveTo>
                <a:lnTo>
                  <a:pt x="64427" y="0"/>
                </a:lnTo>
                <a:lnTo>
                  <a:pt x="39979" y="0"/>
                </a:lnTo>
                <a:lnTo>
                  <a:pt x="0" y="124396"/>
                </a:lnTo>
                <a:lnTo>
                  <a:pt x="24714" y="12439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6109112" y="877972"/>
            <a:ext cx="35547" cy="68580"/>
          </a:xfrm>
          <a:custGeom>
            <a:avLst/>
            <a:gdLst/>
            <a:ahLst/>
            <a:cxnLst/>
            <a:rect l="l" t="t" r="r" b="b"/>
            <a:pathLst>
              <a:path w="35547" h="68580">
                <a:moveTo>
                  <a:pt x="29717" y="1663"/>
                </a:moveTo>
                <a:lnTo>
                  <a:pt x="24434" y="4165"/>
                </a:lnTo>
                <a:lnTo>
                  <a:pt x="26936" y="31927"/>
                </a:lnTo>
                <a:lnTo>
                  <a:pt x="28333" y="27762"/>
                </a:lnTo>
                <a:lnTo>
                  <a:pt x="29159" y="24714"/>
                </a:lnTo>
                <a:lnTo>
                  <a:pt x="30543" y="22491"/>
                </a:lnTo>
                <a:lnTo>
                  <a:pt x="35547" y="0"/>
                </a:lnTo>
                <a:lnTo>
                  <a:pt x="29717" y="1663"/>
                </a:lnTo>
                <a:close/>
              </a:path>
              <a:path w="35547" h="68580">
                <a:moveTo>
                  <a:pt x="29159" y="-32207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600" y="-12217"/>
                </a:lnTo>
                <a:lnTo>
                  <a:pt x="32765" y="-13881"/>
                </a:lnTo>
                <a:lnTo>
                  <a:pt x="37210" y="-14998"/>
                </a:lnTo>
                <a:lnTo>
                  <a:pt x="41376" y="-16382"/>
                </a:lnTo>
                <a:lnTo>
                  <a:pt x="44983" y="-16941"/>
                </a:lnTo>
                <a:lnTo>
                  <a:pt x="54419" y="-16941"/>
                </a:lnTo>
                <a:lnTo>
                  <a:pt x="58864" y="-15824"/>
                </a:lnTo>
                <a:lnTo>
                  <a:pt x="61645" y="-13881"/>
                </a:lnTo>
                <a:lnTo>
                  <a:pt x="64147" y="-12217"/>
                </a:lnTo>
                <a:lnTo>
                  <a:pt x="64693" y="-8610"/>
                </a:lnTo>
                <a:lnTo>
                  <a:pt x="63030" y="-3886"/>
                </a:lnTo>
                <a:lnTo>
                  <a:pt x="63030" y="-3340"/>
                </a:lnTo>
                <a:lnTo>
                  <a:pt x="55537" y="-2781"/>
                </a:lnTo>
                <a:lnTo>
                  <a:pt x="48590" y="-1943"/>
                </a:lnTo>
                <a:lnTo>
                  <a:pt x="42202" y="-1117"/>
                </a:lnTo>
                <a:lnTo>
                  <a:pt x="35547" y="0"/>
                </a:lnTo>
                <a:lnTo>
                  <a:pt x="30543" y="22491"/>
                </a:lnTo>
                <a:lnTo>
                  <a:pt x="33870" y="19151"/>
                </a:lnTo>
                <a:lnTo>
                  <a:pt x="38607" y="16929"/>
                </a:lnTo>
                <a:lnTo>
                  <a:pt x="41376" y="15824"/>
                </a:lnTo>
                <a:lnTo>
                  <a:pt x="44145" y="15265"/>
                </a:lnTo>
                <a:lnTo>
                  <a:pt x="46926" y="14706"/>
                </a:lnTo>
                <a:lnTo>
                  <a:pt x="49428" y="14439"/>
                </a:lnTo>
                <a:lnTo>
                  <a:pt x="53035" y="14160"/>
                </a:lnTo>
                <a:lnTo>
                  <a:pt x="57480" y="13601"/>
                </a:lnTo>
                <a:lnTo>
                  <a:pt x="51371" y="32207"/>
                </a:lnTo>
                <a:lnTo>
                  <a:pt x="46367" y="35814"/>
                </a:lnTo>
                <a:lnTo>
                  <a:pt x="43599" y="36918"/>
                </a:lnTo>
                <a:lnTo>
                  <a:pt x="41097" y="38036"/>
                </a:lnTo>
                <a:lnTo>
                  <a:pt x="36652" y="38595"/>
                </a:lnTo>
                <a:lnTo>
                  <a:pt x="32486" y="38595"/>
                </a:lnTo>
                <a:lnTo>
                  <a:pt x="29984" y="38036"/>
                </a:lnTo>
                <a:lnTo>
                  <a:pt x="26936" y="34709"/>
                </a:lnTo>
                <a:lnTo>
                  <a:pt x="26936" y="31927"/>
                </a:lnTo>
                <a:lnTo>
                  <a:pt x="24434" y="4165"/>
                </a:lnTo>
                <a:lnTo>
                  <a:pt x="19443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84"/>
                </a:lnTo>
                <a:lnTo>
                  <a:pt x="0" y="38036"/>
                </a:lnTo>
                <a:lnTo>
                  <a:pt x="0" y="44704"/>
                </a:lnTo>
                <a:lnTo>
                  <a:pt x="3060" y="50253"/>
                </a:lnTo>
                <a:lnTo>
                  <a:pt x="5829" y="55524"/>
                </a:lnTo>
                <a:lnTo>
                  <a:pt x="10833" y="58026"/>
                </a:lnTo>
                <a:lnTo>
                  <a:pt x="21653" y="58026"/>
                </a:lnTo>
                <a:lnTo>
                  <a:pt x="24714" y="57746"/>
                </a:lnTo>
                <a:lnTo>
                  <a:pt x="26936" y="57200"/>
                </a:lnTo>
                <a:lnTo>
                  <a:pt x="31661" y="55524"/>
                </a:lnTo>
                <a:lnTo>
                  <a:pt x="34429" y="54419"/>
                </a:lnTo>
                <a:lnTo>
                  <a:pt x="39154" y="51917"/>
                </a:lnTo>
                <a:lnTo>
                  <a:pt x="42760" y="49136"/>
                </a:lnTo>
                <a:lnTo>
                  <a:pt x="46926" y="46088"/>
                </a:lnTo>
                <a:lnTo>
                  <a:pt x="43878" y="55803"/>
                </a:lnTo>
                <a:lnTo>
                  <a:pt x="68313" y="55803"/>
                </a:lnTo>
                <a:lnTo>
                  <a:pt x="88023" y="-5283"/>
                </a:lnTo>
                <a:lnTo>
                  <a:pt x="91351" y="-15824"/>
                </a:lnTo>
                <a:lnTo>
                  <a:pt x="90804" y="-23888"/>
                </a:lnTo>
                <a:lnTo>
                  <a:pt x="86359" y="-28879"/>
                </a:lnTo>
                <a:lnTo>
                  <a:pt x="84621" y="-30533"/>
                </a:lnTo>
                <a:lnTo>
                  <a:pt x="74373" y="-35145"/>
                </a:lnTo>
                <a:lnTo>
                  <a:pt x="58864" y="-36652"/>
                </a:lnTo>
                <a:lnTo>
                  <a:pt x="53314" y="-36652"/>
                </a:lnTo>
                <a:lnTo>
                  <a:pt x="47764" y="-36093"/>
                </a:lnTo>
                <a:lnTo>
                  <a:pt x="41935" y="-34988"/>
                </a:lnTo>
                <a:lnTo>
                  <a:pt x="36093" y="-33870"/>
                </a:lnTo>
                <a:lnTo>
                  <a:pt x="31661" y="-33045"/>
                </a:lnTo>
                <a:lnTo>
                  <a:pt x="29159" y="-3220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68805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68805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67727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67727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FFF11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6664909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1008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6664909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1008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3E3F9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6557110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0995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6557110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0995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26A85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6449096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6449096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F485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6340022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0995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7034870" y="230441"/>
            <a:ext cx="48488" cy="61658"/>
          </a:xfrm>
          <a:custGeom>
            <a:avLst/>
            <a:gdLst/>
            <a:ahLst/>
            <a:cxnLst/>
            <a:rect l="l" t="t" r="r" b="b"/>
            <a:pathLst>
              <a:path w="48488" h="61658">
                <a:moveTo>
                  <a:pt x="18503" y="0"/>
                </a:moveTo>
                <a:lnTo>
                  <a:pt x="18503" y="35509"/>
                </a:lnTo>
                <a:lnTo>
                  <a:pt x="24244" y="35509"/>
                </a:lnTo>
                <a:lnTo>
                  <a:pt x="24244" y="20408"/>
                </a:lnTo>
                <a:lnTo>
                  <a:pt x="27647" y="20408"/>
                </a:lnTo>
                <a:lnTo>
                  <a:pt x="31254" y="20840"/>
                </a:lnTo>
                <a:lnTo>
                  <a:pt x="33807" y="22745"/>
                </a:lnTo>
                <a:lnTo>
                  <a:pt x="34658" y="15519"/>
                </a:lnTo>
                <a:lnTo>
                  <a:pt x="24244" y="15519"/>
                </a:lnTo>
                <a:lnTo>
                  <a:pt x="24244" y="4673"/>
                </a:lnTo>
                <a:lnTo>
                  <a:pt x="18503" y="0"/>
                </a:lnTo>
                <a:close/>
              </a:path>
              <a:path w="48488" h="61658">
                <a:moveTo>
                  <a:pt x="54648" y="42951"/>
                </a:moveTo>
                <a:lnTo>
                  <a:pt x="58902" y="38912"/>
                </a:lnTo>
                <a:lnTo>
                  <a:pt x="61671" y="33591"/>
                </a:lnTo>
                <a:lnTo>
                  <a:pt x="64642" y="28282"/>
                </a:lnTo>
                <a:lnTo>
                  <a:pt x="66128" y="22961"/>
                </a:lnTo>
                <a:lnTo>
                  <a:pt x="66128" y="11480"/>
                </a:lnTo>
                <a:lnTo>
                  <a:pt x="64642" y="5956"/>
                </a:lnTo>
                <a:lnTo>
                  <a:pt x="61671" y="634"/>
                </a:lnTo>
                <a:lnTo>
                  <a:pt x="58686" y="-4686"/>
                </a:lnTo>
                <a:lnTo>
                  <a:pt x="54648" y="-8724"/>
                </a:lnTo>
                <a:lnTo>
                  <a:pt x="49339" y="-11480"/>
                </a:lnTo>
                <a:lnTo>
                  <a:pt x="44018" y="-14465"/>
                </a:lnTo>
                <a:lnTo>
                  <a:pt x="38696" y="-15735"/>
                </a:lnTo>
                <a:lnTo>
                  <a:pt x="27647" y="-15735"/>
                </a:lnTo>
                <a:lnTo>
                  <a:pt x="22110" y="-14465"/>
                </a:lnTo>
                <a:lnTo>
                  <a:pt x="16802" y="-11480"/>
                </a:lnTo>
                <a:lnTo>
                  <a:pt x="11480" y="-8724"/>
                </a:lnTo>
                <a:lnTo>
                  <a:pt x="7442" y="-4686"/>
                </a:lnTo>
                <a:lnTo>
                  <a:pt x="4470" y="634"/>
                </a:lnTo>
                <a:lnTo>
                  <a:pt x="1498" y="5956"/>
                </a:lnTo>
                <a:lnTo>
                  <a:pt x="0" y="11480"/>
                </a:lnTo>
                <a:lnTo>
                  <a:pt x="0" y="22961"/>
                </a:lnTo>
                <a:lnTo>
                  <a:pt x="1498" y="28282"/>
                </a:lnTo>
                <a:lnTo>
                  <a:pt x="4470" y="33591"/>
                </a:lnTo>
                <a:lnTo>
                  <a:pt x="7442" y="38912"/>
                </a:lnTo>
                <a:lnTo>
                  <a:pt x="5537" y="21894"/>
                </a:lnTo>
                <a:lnTo>
                  <a:pt x="5537" y="12331"/>
                </a:lnTo>
                <a:lnTo>
                  <a:pt x="6807" y="7861"/>
                </a:lnTo>
                <a:lnTo>
                  <a:pt x="9143" y="3403"/>
                </a:lnTo>
                <a:lnTo>
                  <a:pt x="11696" y="-1066"/>
                </a:lnTo>
                <a:lnTo>
                  <a:pt x="15100" y="-4470"/>
                </a:lnTo>
                <a:lnTo>
                  <a:pt x="19570" y="-6807"/>
                </a:lnTo>
                <a:lnTo>
                  <a:pt x="24028" y="-9144"/>
                </a:lnTo>
                <a:lnTo>
                  <a:pt x="28498" y="-10426"/>
                </a:lnTo>
                <a:lnTo>
                  <a:pt x="37642" y="-10426"/>
                </a:lnTo>
                <a:lnTo>
                  <a:pt x="42100" y="-9144"/>
                </a:lnTo>
                <a:lnTo>
                  <a:pt x="46570" y="-6807"/>
                </a:lnTo>
                <a:lnTo>
                  <a:pt x="51028" y="-4470"/>
                </a:lnTo>
                <a:lnTo>
                  <a:pt x="54432" y="-1066"/>
                </a:lnTo>
                <a:lnTo>
                  <a:pt x="56781" y="3403"/>
                </a:lnTo>
                <a:lnTo>
                  <a:pt x="59321" y="7861"/>
                </a:lnTo>
                <a:lnTo>
                  <a:pt x="60604" y="12331"/>
                </a:lnTo>
                <a:lnTo>
                  <a:pt x="60604" y="21894"/>
                </a:lnTo>
                <a:lnTo>
                  <a:pt x="59321" y="26581"/>
                </a:lnTo>
                <a:lnTo>
                  <a:pt x="56984" y="30822"/>
                </a:lnTo>
                <a:lnTo>
                  <a:pt x="54432" y="35293"/>
                </a:lnTo>
                <a:lnTo>
                  <a:pt x="51028" y="38696"/>
                </a:lnTo>
                <a:lnTo>
                  <a:pt x="46786" y="41033"/>
                </a:lnTo>
                <a:lnTo>
                  <a:pt x="42316" y="43586"/>
                </a:lnTo>
                <a:lnTo>
                  <a:pt x="37845" y="44653"/>
                </a:lnTo>
                <a:lnTo>
                  <a:pt x="28282" y="44653"/>
                </a:lnTo>
                <a:lnTo>
                  <a:pt x="23812" y="43586"/>
                </a:lnTo>
                <a:lnTo>
                  <a:pt x="19354" y="41033"/>
                </a:lnTo>
                <a:lnTo>
                  <a:pt x="15100" y="38696"/>
                </a:lnTo>
                <a:lnTo>
                  <a:pt x="11696" y="35293"/>
                </a:lnTo>
                <a:lnTo>
                  <a:pt x="16586" y="45923"/>
                </a:lnTo>
                <a:lnTo>
                  <a:pt x="21907" y="48691"/>
                </a:lnTo>
                <a:lnTo>
                  <a:pt x="27431" y="50177"/>
                </a:lnTo>
                <a:lnTo>
                  <a:pt x="38696" y="50177"/>
                </a:lnTo>
                <a:lnTo>
                  <a:pt x="44234" y="48691"/>
                </a:lnTo>
                <a:lnTo>
                  <a:pt x="49542" y="45923"/>
                </a:lnTo>
                <a:lnTo>
                  <a:pt x="54648" y="42951"/>
                </a:lnTo>
                <a:close/>
              </a:path>
              <a:path w="48488" h="61658">
                <a:moveTo>
                  <a:pt x="16586" y="45923"/>
                </a:moveTo>
                <a:lnTo>
                  <a:pt x="11696" y="35293"/>
                </a:lnTo>
                <a:lnTo>
                  <a:pt x="9143" y="30822"/>
                </a:lnTo>
                <a:lnTo>
                  <a:pt x="6807" y="26581"/>
                </a:lnTo>
                <a:lnTo>
                  <a:pt x="5537" y="21894"/>
                </a:lnTo>
                <a:lnTo>
                  <a:pt x="7442" y="38912"/>
                </a:lnTo>
                <a:lnTo>
                  <a:pt x="11480" y="42951"/>
                </a:lnTo>
                <a:lnTo>
                  <a:pt x="16586" y="45923"/>
                </a:lnTo>
                <a:close/>
              </a:path>
              <a:path w="48488" h="61658">
                <a:moveTo>
                  <a:pt x="24244" y="4673"/>
                </a:moveTo>
                <a:lnTo>
                  <a:pt x="33604" y="4673"/>
                </a:lnTo>
                <a:lnTo>
                  <a:pt x="35509" y="4889"/>
                </a:lnTo>
                <a:lnTo>
                  <a:pt x="38912" y="7226"/>
                </a:lnTo>
                <a:lnTo>
                  <a:pt x="39979" y="9994"/>
                </a:lnTo>
                <a:lnTo>
                  <a:pt x="38061" y="14033"/>
                </a:lnTo>
                <a:lnTo>
                  <a:pt x="34658" y="15519"/>
                </a:lnTo>
                <a:lnTo>
                  <a:pt x="33807" y="22745"/>
                </a:lnTo>
                <a:lnTo>
                  <a:pt x="35725" y="25514"/>
                </a:lnTo>
                <a:lnTo>
                  <a:pt x="38277" y="29768"/>
                </a:lnTo>
                <a:lnTo>
                  <a:pt x="41465" y="35509"/>
                </a:lnTo>
                <a:lnTo>
                  <a:pt x="48488" y="35509"/>
                </a:lnTo>
                <a:lnTo>
                  <a:pt x="44018" y="28486"/>
                </a:lnTo>
                <a:lnTo>
                  <a:pt x="42100" y="25298"/>
                </a:lnTo>
                <a:lnTo>
                  <a:pt x="38912" y="21475"/>
                </a:lnTo>
                <a:lnTo>
                  <a:pt x="35725" y="19557"/>
                </a:lnTo>
                <a:lnTo>
                  <a:pt x="38912" y="19342"/>
                </a:lnTo>
                <a:lnTo>
                  <a:pt x="43167" y="16370"/>
                </a:lnTo>
                <a:lnTo>
                  <a:pt x="45935" y="12115"/>
                </a:lnTo>
                <a:lnTo>
                  <a:pt x="45935" y="7658"/>
                </a:lnTo>
                <a:lnTo>
                  <a:pt x="44234" y="4457"/>
                </a:lnTo>
                <a:lnTo>
                  <a:pt x="41681" y="1485"/>
                </a:lnTo>
                <a:lnTo>
                  <a:pt x="38061" y="215"/>
                </a:lnTo>
                <a:lnTo>
                  <a:pt x="34874" y="0"/>
                </a:lnTo>
                <a:lnTo>
                  <a:pt x="18503" y="0"/>
                </a:lnTo>
                <a:lnTo>
                  <a:pt x="24244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6195750" y="841322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735" y="28867"/>
                </a:moveTo>
                <a:lnTo>
                  <a:pt x="95516" y="26923"/>
                </a:lnTo>
                <a:lnTo>
                  <a:pt x="98005" y="25819"/>
                </a:lnTo>
                <a:lnTo>
                  <a:pt x="102171" y="23875"/>
                </a:lnTo>
                <a:lnTo>
                  <a:pt x="106070" y="23317"/>
                </a:lnTo>
                <a:lnTo>
                  <a:pt x="108838" y="23317"/>
                </a:lnTo>
                <a:lnTo>
                  <a:pt x="113004" y="25539"/>
                </a:lnTo>
                <a:lnTo>
                  <a:pt x="113842" y="28867"/>
                </a:lnTo>
                <a:lnTo>
                  <a:pt x="113550" y="33312"/>
                </a:lnTo>
                <a:lnTo>
                  <a:pt x="112725" y="36372"/>
                </a:lnTo>
                <a:lnTo>
                  <a:pt x="111886" y="39420"/>
                </a:lnTo>
                <a:lnTo>
                  <a:pt x="110782" y="43027"/>
                </a:lnTo>
                <a:lnTo>
                  <a:pt x="109397" y="47472"/>
                </a:lnTo>
                <a:lnTo>
                  <a:pt x="94957" y="92455"/>
                </a:lnTo>
                <a:lnTo>
                  <a:pt x="119672" y="92455"/>
                </a:lnTo>
                <a:lnTo>
                  <a:pt x="138544" y="33870"/>
                </a:lnTo>
                <a:lnTo>
                  <a:pt x="140487" y="27482"/>
                </a:lnTo>
                <a:lnTo>
                  <a:pt x="141604" y="22478"/>
                </a:lnTo>
                <a:lnTo>
                  <a:pt x="141884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40207" y="8051"/>
                </a:lnTo>
                <a:lnTo>
                  <a:pt x="137159" y="3327"/>
                </a:lnTo>
                <a:lnTo>
                  <a:pt x="132156" y="825"/>
                </a:lnTo>
                <a:lnTo>
                  <a:pt x="129108" y="0"/>
                </a:lnTo>
                <a:lnTo>
                  <a:pt x="121056" y="0"/>
                </a:lnTo>
                <a:lnTo>
                  <a:pt x="116331" y="1384"/>
                </a:lnTo>
                <a:lnTo>
                  <a:pt x="111340" y="4165"/>
                </a:lnTo>
                <a:lnTo>
                  <a:pt x="106337" y="6934"/>
                </a:lnTo>
                <a:lnTo>
                  <a:pt x="100507" y="10820"/>
                </a:lnTo>
                <a:lnTo>
                  <a:pt x="94119" y="15824"/>
                </a:lnTo>
                <a:lnTo>
                  <a:pt x="93852" y="10540"/>
                </a:lnTo>
                <a:lnTo>
                  <a:pt x="92455" y="6654"/>
                </a:lnTo>
                <a:lnTo>
                  <a:pt x="89407" y="4165"/>
                </a:lnTo>
                <a:lnTo>
                  <a:pt x="86626" y="1384"/>
                </a:lnTo>
                <a:lnTo>
                  <a:pt x="82740" y="0"/>
                </a:lnTo>
                <a:lnTo>
                  <a:pt x="73571" y="0"/>
                </a:lnTo>
                <a:lnTo>
                  <a:pt x="69138" y="1104"/>
                </a:lnTo>
                <a:lnTo>
                  <a:pt x="64973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53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01" y="92455"/>
                </a:lnTo>
                <a:lnTo>
                  <a:pt x="45250" y="28867"/>
                </a:lnTo>
                <a:lnTo>
                  <a:pt x="49974" y="26098"/>
                </a:lnTo>
                <a:lnTo>
                  <a:pt x="54419" y="23875"/>
                </a:lnTo>
                <a:lnTo>
                  <a:pt x="58585" y="23317"/>
                </a:lnTo>
                <a:lnTo>
                  <a:pt x="61353" y="23317"/>
                </a:lnTo>
                <a:lnTo>
                  <a:pt x="65519" y="25539"/>
                </a:lnTo>
                <a:lnTo>
                  <a:pt x="66357" y="28867"/>
                </a:lnTo>
                <a:lnTo>
                  <a:pt x="66078" y="33312"/>
                </a:lnTo>
                <a:lnTo>
                  <a:pt x="65252" y="36372"/>
                </a:lnTo>
                <a:lnTo>
                  <a:pt x="64414" y="39420"/>
                </a:lnTo>
                <a:lnTo>
                  <a:pt x="63309" y="43306"/>
                </a:lnTo>
                <a:lnTo>
                  <a:pt x="61912" y="47472"/>
                </a:lnTo>
                <a:lnTo>
                  <a:pt x="47472" y="92455"/>
                </a:lnTo>
                <a:lnTo>
                  <a:pt x="72186" y="92455"/>
                </a:lnTo>
                <a:lnTo>
                  <a:pt x="92735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6323190" y="903787"/>
            <a:ext cx="71081" cy="94119"/>
          </a:xfrm>
          <a:custGeom>
            <a:avLst/>
            <a:gdLst/>
            <a:ahLst/>
            <a:cxnLst/>
            <a:rect l="l" t="t" r="r" b="b"/>
            <a:pathLst>
              <a:path w="71081" h="94119">
                <a:moveTo>
                  <a:pt x="71081" y="0"/>
                </a:moveTo>
                <a:lnTo>
                  <a:pt x="66916" y="4444"/>
                </a:lnTo>
                <a:lnTo>
                  <a:pt x="62471" y="8889"/>
                </a:lnTo>
                <a:lnTo>
                  <a:pt x="57480" y="11112"/>
                </a:lnTo>
                <a:lnTo>
                  <a:pt x="49149" y="11112"/>
                </a:lnTo>
                <a:lnTo>
                  <a:pt x="45821" y="10833"/>
                </a:lnTo>
                <a:lnTo>
                  <a:pt x="41922" y="9448"/>
                </a:lnTo>
                <a:lnTo>
                  <a:pt x="41922" y="29159"/>
                </a:lnTo>
                <a:lnTo>
                  <a:pt x="44704" y="29997"/>
                </a:lnTo>
                <a:lnTo>
                  <a:pt x="47205" y="31102"/>
                </a:lnTo>
                <a:lnTo>
                  <a:pt x="50533" y="31648"/>
                </a:lnTo>
                <a:lnTo>
                  <a:pt x="54419" y="31648"/>
                </a:lnTo>
                <a:lnTo>
                  <a:pt x="59468" y="31223"/>
                </a:lnTo>
                <a:lnTo>
                  <a:pt x="70944" y="27079"/>
                </a:lnTo>
                <a:lnTo>
                  <a:pt x="71081" y="0"/>
                </a:lnTo>
                <a:close/>
              </a:path>
              <a:path w="71081" h="94119">
                <a:moveTo>
                  <a:pt x="82473" y="18605"/>
                </a:moveTo>
                <a:lnTo>
                  <a:pt x="91783" y="7540"/>
                </a:lnTo>
                <a:lnTo>
                  <a:pt x="98194" y="-3517"/>
                </a:lnTo>
                <a:lnTo>
                  <a:pt x="103289" y="-16103"/>
                </a:lnTo>
                <a:lnTo>
                  <a:pt x="106156" y="-27094"/>
                </a:lnTo>
                <a:lnTo>
                  <a:pt x="107651" y="-39723"/>
                </a:lnTo>
                <a:lnTo>
                  <a:pt x="106349" y="-49974"/>
                </a:lnTo>
                <a:lnTo>
                  <a:pt x="104127" y="-58305"/>
                </a:lnTo>
                <a:lnTo>
                  <a:pt x="98285" y="-62471"/>
                </a:lnTo>
                <a:lnTo>
                  <a:pt x="84137" y="-62471"/>
                </a:lnTo>
                <a:lnTo>
                  <a:pt x="79413" y="-61353"/>
                </a:lnTo>
                <a:lnTo>
                  <a:pt x="74968" y="-59143"/>
                </a:lnTo>
                <a:lnTo>
                  <a:pt x="70523" y="-56908"/>
                </a:lnTo>
                <a:lnTo>
                  <a:pt x="65811" y="-54140"/>
                </a:lnTo>
                <a:lnTo>
                  <a:pt x="61087" y="-50533"/>
                </a:lnTo>
                <a:lnTo>
                  <a:pt x="64147" y="-59969"/>
                </a:lnTo>
                <a:lnTo>
                  <a:pt x="39420" y="-59969"/>
                </a:lnTo>
                <a:lnTo>
                  <a:pt x="0" y="62750"/>
                </a:lnTo>
                <a:lnTo>
                  <a:pt x="24714" y="62750"/>
                </a:lnTo>
                <a:lnTo>
                  <a:pt x="36652" y="25272"/>
                </a:lnTo>
                <a:lnTo>
                  <a:pt x="39420" y="27495"/>
                </a:lnTo>
                <a:lnTo>
                  <a:pt x="41922" y="29159"/>
                </a:lnTo>
                <a:lnTo>
                  <a:pt x="41922" y="9448"/>
                </a:lnTo>
                <a:lnTo>
                  <a:pt x="56362" y="-35814"/>
                </a:lnTo>
                <a:lnTo>
                  <a:pt x="59143" y="-37477"/>
                </a:lnTo>
                <a:lnTo>
                  <a:pt x="61645" y="-38595"/>
                </a:lnTo>
                <a:lnTo>
                  <a:pt x="66636" y="-40259"/>
                </a:lnTo>
                <a:lnTo>
                  <a:pt x="71081" y="-40538"/>
                </a:lnTo>
                <a:lnTo>
                  <a:pt x="76085" y="-40538"/>
                </a:lnTo>
                <a:lnTo>
                  <a:pt x="79133" y="-38595"/>
                </a:lnTo>
                <a:lnTo>
                  <a:pt x="80251" y="-34709"/>
                </a:lnTo>
                <a:lnTo>
                  <a:pt x="81356" y="-30810"/>
                </a:lnTo>
                <a:lnTo>
                  <a:pt x="80518" y="-24434"/>
                </a:lnTo>
                <a:lnTo>
                  <a:pt x="77749" y="-15544"/>
                </a:lnTo>
                <a:lnTo>
                  <a:pt x="74968" y="-6654"/>
                </a:lnTo>
                <a:lnTo>
                  <a:pt x="71081" y="0"/>
                </a:lnTo>
                <a:lnTo>
                  <a:pt x="70944" y="27079"/>
                </a:lnTo>
                <a:lnTo>
                  <a:pt x="82473" y="1860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6420933" y="841320"/>
            <a:ext cx="90512" cy="94957"/>
          </a:xfrm>
          <a:custGeom>
            <a:avLst/>
            <a:gdLst/>
            <a:ahLst/>
            <a:cxnLst/>
            <a:rect l="l" t="t" r="r" b="b"/>
            <a:pathLst>
              <a:path w="90512" h="94957">
                <a:moveTo>
                  <a:pt x="50533" y="21374"/>
                </a:moveTo>
                <a:lnTo>
                  <a:pt x="53581" y="19989"/>
                </a:lnTo>
                <a:lnTo>
                  <a:pt x="56641" y="19430"/>
                </a:lnTo>
                <a:lnTo>
                  <a:pt x="63017" y="19430"/>
                </a:lnTo>
                <a:lnTo>
                  <a:pt x="65519" y="19710"/>
                </a:lnTo>
                <a:lnTo>
                  <a:pt x="70243" y="21094"/>
                </a:lnTo>
                <a:lnTo>
                  <a:pt x="73850" y="23037"/>
                </a:lnTo>
                <a:lnTo>
                  <a:pt x="76911" y="24980"/>
                </a:lnTo>
                <a:lnTo>
                  <a:pt x="79679" y="27482"/>
                </a:lnTo>
                <a:lnTo>
                  <a:pt x="83286" y="29146"/>
                </a:lnTo>
                <a:lnTo>
                  <a:pt x="90512" y="6388"/>
                </a:lnTo>
                <a:lnTo>
                  <a:pt x="88010" y="4724"/>
                </a:lnTo>
                <a:lnTo>
                  <a:pt x="84404" y="3327"/>
                </a:lnTo>
                <a:lnTo>
                  <a:pt x="80238" y="1943"/>
                </a:lnTo>
                <a:lnTo>
                  <a:pt x="76072" y="825"/>
                </a:lnTo>
                <a:lnTo>
                  <a:pt x="71069" y="0"/>
                </a:lnTo>
                <a:lnTo>
                  <a:pt x="59689" y="0"/>
                </a:lnTo>
                <a:lnTo>
                  <a:pt x="54140" y="825"/>
                </a:lnTo>
                <a:lnTo>
                  <a:pt x="49136" y="2501"/>
                </a:lnTo>
                <a:lnTo>
                  <a:pt x="43865" y="4165"/>
                </a:lnTo>
                <a:lnTo>
                  <a:pt x="39420" y="6388"/>
                </a:lnTo>
                <a:lnTo>
                  <a:pt x="35255" y="8889"/>
                </a:lnTo>
                <a:lnTo>
                  <a:pt x="31368" y="11658"/>
                </a:lnTo>
                <a:lnTo>
                  <a:pt x="27762" y="14985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49" y="36652"/>
                </a:lnTo>
                <a:lnTo>
                  <a:pt x="16649" y="42481"/>
                </a:lnTo>
                <a:lnTo>
                  <a:pt x="18326" y="46647"/>
                </a:lnTo>
                <a:lnTo>
                  <a:pt x="19989" y="51092"/>
                </a:lnTo>
                <a:lnTo>
                  <a:pt x="23596" y="54140"/>
                </a:lnTo>
                <a:lnTo>
                  <a:pt x="29146" y="56362"/>
                </a:lnTo>
                <a:lnTo>
                  <a:pt x="33312" y="58026"/>
                </a:lnTo>
                <a:lnTo>
                  <a:pt x="36093" y="58585"/>
                </a:lnTo>
                <a:lnTo>
                  <a:pt x="38861" y="59143"/>
                </a:lnTo>
                <a:lnTo>
                  <a:pt x="42748" y="60248"/>
                </a:lnTo>
                <a:lnTo>
                  <a:pt x="45808" y="61086"/>
                </a:lnTo>
                <a:lnTo>
                  <a:pt x="49695" y="64414"/>
                </a:lnTo>
                <a:lnTo>
                  <a:pt x="49136" y="68021"/>
                </a:lnTo>
                <a:lnTo>
                  <a:pt x="46367" y="72745"/>
                </a:lnTo>
                <a:lnTo>
                  <a:pt x="43306" y="73850"/>
                </a:lnTo>
                <a:lnTo>
                  <a:pt x="40258" y="74968"/>
                </a:lnTo>
                <a:lnTo>
                  <a:pt x="36931" y="75793"/>
                </a:lnTo>
                <a:lnTo>
                  <a:pt x="29984" y="75793"/>
                </a:lnTo>
                <a:lnTo>
                  <a:pt x="27203" y="75247"/>
                </a:lnTo>
                <a:lnTo>
                  <a:pt x="24434" y="74409"/>
                </a:lnTo>
                <a:lnTo>
                  <a:pt x="21932" y="73571"/>
                </a:lnTo>
                <a:lnTo>
                  <a:pt x="17767" y="71081"/>
                </a:lnTo>
                <a:lnTo>
                  <a:pt x="13881" y="68579"/>
                </a:lnTo>
                <a:lnTo>
                  <a:pt x="10540" y="64973"/>
                </a:lnTo>
                <a:lnTo>
                  <a:pt x="7772" y="63855"/>
                </a:lnTo>
                <a:lnTo>
                  <a:pt x="0" y="87731"/>
                </a:lnTo>
                <a:lnTo>
                  <a:pt x="2768" y="89674"/>
                </a:lnTo>
                <a:lnTo>
                  <a:pt x="6654" y="91351"/>
                </a:lnTo>
                <a:lnTo>
                  <a:pt x="11379" y="92735"/>
                </a:lnTo>
                <a:lnTo>
                  <a:pt x="16090" y="94119"/>
                </a:lnTo>
                <a:lnTo>
                  <a:pt x="21374" y="94957"/>
                </a:lnTo>
                <a:lnTo>
                  <a:pt x="33591" y="94957"/>
                </a:lnTo>
                <a:lnTo>
                  <a:pt x="39420" y="94119"/>
                </a:lnTo>
                <a:lnTo>
                  <a:pt x="44411" y="92455"/>
                </a:lnTo>
                <a:lnTo>
                  <a:pt x="49415" y="91071"/>
                </a:lnTo>
                <a:lnTo>
                  <a:pt x="54140" y="88849"/>
                </a:lnTo>
                <a:lnTo>
                  <a:pt x="58585" y="86067"/>
                </a:lnTo>
                <a:lnTo>
                  <a:pt x="62471" y="83299"/>
                </a:lnTo>
                <a:lnTo>
                  <a:pt x="66078" y="80238"/>
                </a:lnTo>
                <a:lnTo>
                  <a:pt x="68859" y="76352"/>
                </a:lnTo>
                <a:lnTo>
                  <a:pt x="71907" y="72466"/>
                </a:lnTo>
                <a:lnTo>
                  <a:pt x="74129" y="68579"/>
                </a:lnTo>
                <a:lnTo>
                  <a:pt x="75514" y="64414"/>
                </a:lnTo>
                <a:lnTo>
                  <a:pt x="77457" y="57746"/>
                </a:lnTo>
                <a:lnTo>
                  <a:pt x="77736" y="52196"/>
                </a:lnTo>
                <a:lnTo>
                  <a:pt x="76072" y="48310"/>
                </a:lnTo>
                <a:lnTo>
                  <a:pt x="74688" y="44145"/>
                </a:lnTo>
                <a:lnTo>
                  <a:pt x="71348" y="41084"/>
                </a:lnTo>
                <a:lnTo>
                  <a:pt x="66078" y="39141"/>
                </a:lnTo>
                <a:lnTo>
                  <a:pt x="61633" y="37490"/>
                </a:lnTo>
                <a:lnTo>
                  <a:pt x="58851" y="36931"/>
                </a:lnTo>
                <a:lnTo>
                  <a:pt x="56362" y="36372"/>
                </a:lnTo>
                <a:lnTo>
                  <a:pt x="52196" y="35255"/>
                </a:lnTo>
                <a:lnTo>
                  <a:pt x="48590" y="34150"/>
                </a:lnTo>
                <a:lnTo>
                  <a:pt x="44411" y="30543"/>
                </a:lnTo>
                <a:lnTo>
                  <a:pt x="44983" y="26923"/>
                </a:lnTo>
                <a:lnTo>
                  <a:pt x="47751" y="22771"/>
                </a:lnTo>
                <a:lnTo>
                  <a:pt x="50533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6499790" y="902397"/>
            <a:ext cx="35255" cy="31381"/>
          </a:xfrm>
          <a:custGeom>
            <a:avLst/>
            <a:gdLst/>
            <a:ahLst/>
            <a:cxnLst/>
            <a:rect l="l" t="t" r="r" b="b"/>
            <a:pathLst>
              <a:path w="35255" h="31381">
                <a:moveTo>
                  <a:pt x="24980" y="31381"/>
                </a:moveTo>
                <a:lnTo>
                  <a:pt x="35255" y="0"/>
                </a:lnTo>
                <a:lnTo>
                  <a:pt x="10261" y="0"/>
                </a:lnTo>
                <a:lnTo>
                  <a:pt x="0" y="31381"/>
                </a:lnTo>
                <a:lnTo>
                  <a:pt x="24980" y="3138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6549200" y="841321"/>
            <a:ext cx="87185" cy="94678"/>
          </a:xfrm>
          <a:custGeom>
            <a:avLst/>
            <a:gdLst/>
            <a:ahLst/>
            <a:cxnLst/>
            <a:rect l="l" t="t" r="r" b="b"/>
            <a:pathLst>
              <a:path w="87185" h="94678">
                <a:moveTo>
                  <a:pt x="79692" y="3048"/>
                </a:moveTo>
                <a:lnTo>
                  <a:pt x="75806" y="1943"/>
                </a:lnTo>
                <a:lnTo>
                  <a:pt x="71640" y="825"/>
                </a:lnTo>
                <a:lnTo>
                  <a:pt x="6747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542" y="2768"/>
                </a:lnTo>
                <a:lnTo>
                  <a:pt x="39712" y="4724"/>
                </a:lnTo>
                <a:lnTo>
                  <a:pt x="34163" y="7493"/>
                </a:lnTo>
                <a:lnTo>
                  <a:pt x="28879" y="11099"/>
                </a:lnTo>
                <a:lnTo>
                  <a:pt x="23609" y="14986"/>
                </a:lnTo>
                <a:lnTo>
                  <a:pt x="18884" y="19989"/>
                </a:lnTo>
                <a:lnTo>
                  <a:pt x="14439" y="25819"/>
                </a:lnTo>
                <a:lnTo>
                  <a:pt x="10007" y="31927"/>
                </a:lnTo>
                <a:lnTo>
                  <a:pt x="6667" y="39141"/>
                </a:lnTo>
                <a:lnTo>
                  <a:pt x="3898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lnTo>
                  <a:pt x="838" y="74688"/>
                </a:lnTo>
                <a:lnTo>
                  <a:pt x="2222" y="79413"/>
                </a:lnTo>
                <a:lnTo>
                  <a:pt x="5003" y="83299"/>
                </a:lnTo>
                <a:lnTo>
                  <a:pt x="7785" y="87185"/>
                </a:lnTo>
                <a:lnTo>
                  <a:pt x="11391" y="90233"/>
                </a:lnTo>
                <a:lnTo>
                  <a:pt x="16383" y="91897"/>
                </a:lnTo>
                <a:lnTo>
                  <a:pt x="21107" y="93840"/>
                </a:lnTo>
                <a:lnTo>
                  <a:pt x="26936" y="94678"/>
                </a:lnTo>
                <a:lnTo>
                  <a:pt x="39712" y="94678"/>
                </a:lnTo>
                <a:lnTo>
                  <a:pt x="44157" y="93840"/>
                </a:lnTo>
                <a:lnTo>
                  <a:pt x="49149" y="92456"/>
                </a:lnTo>
                <a:lnTo>
                  <a:pt x="53314" y="91071"/>
                </a:lnTo>
                <a:lnTo>
                  <a:pt x="57759" y="89408"/>
                </a:lnTo>
                <a:lnTo>
                  <a:pt x="61366" y="87731"/>
                </a:lnTo>
                <a:lnTo>
                  <a:pt x="68859" y="63855"/>
                </a:lnTo>
                <a:lnTo>
                  <a:pt x="65811" y="63855"/>
                </a:lnTo>
                <a:lnTo>
                  <a:pt x="64693" y="64693"/>
                </a:lnTo>
                <a:lnTo>
                  <a:pt x="61645" y="67183"/>
                </a:lnTo>
                <a:lnTo>
                  <a:pt x="58318" y="69405"/>
                </a:lnTo>
                <a:lnTo>
                  <a:pt x="54432" y="71628"/>
                </a:lnTo>
                <a:lnTo>
                  <a:pt x="49428" y="73291"/>
                </a:lnTo>
                <a:lnTo>
                  <a:pt x="46659" y="74129"/>
                </a:lnTo>
                <a:lnTo>
                  <a:pt x="43878" y="74688"/>
                </a:lnTo>
                <a:lnTo>
                  <a:pt x="34709" y="74688"/>
                </a:lnTo>
                <a:lnTo>
                  <a:pt x="30543" y="72466"/>
                </a:lnTo>
                <a:lnTo>
                  <a:pt x="28333" y="68021"/>
                </a:lnTo>
                <a:lnTo>
                  <a:pt x="25831" y="63576"/>
                </a:lnTo>
                <a:lnTo>
                  <a:pt x="26111" y="56921"/>
                </a:lnTo>
                <a:lnTo>
                  <a:pt x="29159" y="47752"/>
                </a:lnTo>
                <a:lnTo>
                  <a:pt x="31927" y="39420"/>
                </a:lnTo>
                <a:lnTo>
                  <a:pt x="35826" y="32766"/>
                </a:lnTo>
                <a:lnTo>
                  <a:pt x="40817" y="27762"/>
                </a:lnTo>
                <a:lnTo>
                  <a:pt x="45821" y="22758"/>
                </a:lnTo>
                <a:lnTo>
                  <a:pt x="51650" y="20269"/>
                </a:lnTo>
                <a:lnTo>
                  <a:pt x="60540" y="20269"/>
                </a:lnTo>
                <a:lnTo>
                  <a:pt x="63030" y="20548"/>
                </a:lnTo>
                <a:lnTo>
                  <a:pt x="66916" y="22212"/>
                </a:lnTo>
                <a:lnTo>
                  <a:pt x="70256" y="24155"/>
                </a:lnTo>
                <a:lnTo>
                  <a:pt x="73583" y="27762"/>
                </a:lnTo>
                <a:lnTo>
                  <a:pt x="76365" y="31369"/>
                </a:lnTo>
                <a:lnTo>
                  <a:pt x="79413" y="31369"/>
                </a:lnTo>
                <a:lnTo>
                  <a:pt x="87185" y="7213"/>
                </a:lnTo>
                <a:lnTo>
                  <a:pt x="83578" y="4724"/>
                </a:lnTo>
                <a:lnTo>
                  <a:pt x="79692" y="30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6625867" y="841043"/>
            <a:ext cx="88778" cy="95516"/>
          </a:xfrm>
          <a:custGeom>
            <a:avLst/>
            <a:gdLst/>
            <a:ahLst/>
            <a:cxnLst/>
            <a:rect l="l" t="t" r="r" b="b"/>
            <a:pathLst>
              <a:path w="88778" h="95516">
                <a:moveTo>
                  <a:pt x="29683" y="73850"/>
                </a:moveTo>
                <a:lnTo>
                  <a:pt x="26902" y="71348"/>
                </a:lnTo>
                <a:lnTo>
                  <a:pt x="25517" y="67475"/>
                </a:lnTo>
                <a:lnTo>
                  <a:pt x="25238" y="64693"/>
                </a:lnTo>
                <a:lnTo>
                  <a:pt x="23152" y="14845"/>
                </a:lnTo>
                <a:lnTo>
                  <a:pt x="15127" y="23939"/>
                </a:lnTo>
                <a:lnTo>
                  <a:pt x="8544" y="34909"/>
                </a:lnTo>
                <a:lnTo>
                  <a:pt x="3305" y="47752"/>
                </a:lnTo>
                <a:lnTo>
                  <a:pt x="334" y="60086"/>
                </a:lnTo>
                <a:lnTo>
                  <a:pt x="0" y="72542"/>
                </a:lnTo>
                <a:lnTo>
                  <a:pt x="3026" y="82740"/>
                </a:lnTo>
                <a:lnTo>
                  <a:pt x="4903" y="85700"/>
                </a:lnTo>
                <a:lnTo>
                  <a:pt x="14540" y="93016"/>
                </a:lnTo>
                <a:lnTo>
                  <a:pt x="29124" y="95516"/>
                </a:lnTo>
                <a:lnTo>
                  <a:pt x="29683" y="73850"/>
                </a:lnTo>
                <a:close/>
              </a:path>
              <a:path w="88778" h="95516">
                <a:moveTo>
                  <a:pt x="40544" y="94304"/>
                </a:moveTo>
                <a:lnTo>
                  <a:pt x="52516" y="90007"/>
                </a:lnTo>
                <a:lnTo>
                  <a:pt x="63274" y="82740"/>
                </a:lnTo>
                <a:lnTo>
                  <a:pt x="73603" y="71438"/>
                </a:lnTo>
                <a:lnTo>
                  <a:pt x="80144" y="60462"/>
                </a:lnTo>
                <a:lnTo>
                  <a:pt x="85220" y="47752"/>
                </a:lnTo>
                <a:lnTo>
                  <a:pt x="88374" y="35365"/>
                </a:lnTo>
                <a:lnTo>
                  <a:pt x="88778" y="22939"/>
                </a:lnTo>
                <a:lnTo>
                  <a:pt x="85766" y="12763"/>
                </a:lnTo>
                <a:lnTo>
                  <a:pt x="83892" y="9810"/>
                </a:lnTo>
                <a:lnTo>
                  <a:pt x="74259" y="2500"/>
                </a:lnTo>
                <a:lnTo>
                  <a:pt x="59668" y="0"/>
                </a:lnTo>
                <a:lnTo>
                  <a:pt x="48256" y="1157"/>
                </a:lnTo>
                <a:lnTo>
                  <a:pt x="36280" y="5380"/>
                </a:lnTo>
                <a:lnTo>
                  <a:pt x="25517" y="12763"/>
                </a:lnTo>
                <a:lnTo>
                  <a:pt x="23152" y="14845"/>
                </a:lnTo>
                <a:lnTo>
                  <a:pt x="25238" y="64693"/>
                </a:lnTo>
                <a:lnTo>
                  <a:pt x="25517" y="61353"/>
                </a:lnTo>
                <a:lnTo>
                  <a:pt x="25797" y="58026"/>
                </a:lnTo>
                <a:lnTo>
                  <a:pt x="26902" y="53581"/>
                </a:lnTo>
                <a:lnTo>
                  <a:pt x="28845" y="48031"/>
                </a:lnTo>
                <a:lnTo>
                  <a:pt x="30508" y="42481"/>
                </a:lnTo>
                <a:lnTo>
                  <a:pt x="32451" y="38036"/>
                </a:lnTo>
                <a:lnTo>
                  <a:pt x="34407" y="34429"/>
                </a:lnTo>
                <a:lnTo>
                  <a:pt x="36350" y="30543"/>
                </a:lnTo>
                <a:lnTo>
                  <a:pt x="38560" y="27762"/>
                </a:lnTo>
                <a:lnTo>
                  <a:pt x="42726" y="23596"/>
                </a:lnTo>
                <a:lnTo>
                  <a:pt x="46891" y="21374"/>
                </a:lnTo>
                <a:lnTo>
                  <a:pt x="51057" y="20269"/>
                </a:lnTo>
                <a:lnTo>
                  <a:pt x="55502" y="20269"/>
                </a:lnTo>
                <a:lnTo>
                  <a:pt x="59109" y="21374"/>
                </a:lnTo>
                <a:lnTo>
                  <a:pt x="61890" y="23876"/>
                </a:lnTo>
                <a:lnTo>
                  <a:pt x="63274" y="28321"/>
                </a:lnTo>
                <a:lnTo>
                  <a:pt x="63274" y="31089"/>
                </a:lnTo>
                <a:lnTo>
                  <a:pt x="62995" y="34709"/>
                </a:lnTo>
                <a:lnTo>
                  <a:pt x="62728" y="38315"/>
                </a:lnTo>
                <a:lnTo>
                  <a:pt x="61611" y="42760"/>
                </a:lnTo>
                <a:lnTo>
                  <a:pt x="59947" y="48031"/>
                </a:lnTo>
                <a:lnTo>
                  <a:pt x="58004" y="53581"/>
                </a:lnTo>
                <a:lnTo>
                  <a:pt x="56340" y="58026"/>
                </a:lnTo>
                <a:lnTo>
                  <a:pt x="54397" y="61353"/>
                </a:lnTo>
                <a:lnTo>
                  <a:pt x="52733" y="64693"/>
                </a:lnTo>
                <a:lnTo>
                  <a:pt x="50778" y="67475"/>
                </a:lnTo>
                <a:lnTo>
                  <a:pt x="46625" y="71628"/>
                </a:lnTo>
                <a:lnTo>
                  <a:pt x="42180" y="73850"/>
                </a:lnTo>
                <a:lnTo>
                  <a:pt x="37735" y="75526"/>
                </a:lnTo>
                <a:lnTo>
                  <a:pt x="33290" y="75526"/>
                </a:lnTo>
                <a:lnTo>
                  <a:pt x="29683" y="73850"/>
                </a:lnTo>
                <a:lnTo>
                  <a:pt x="29124" y="95516"/>
                </a:lnTo>
                <a:lnTo>
                  <a:pt x="40544" y="9430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6709972" y="841322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456" y="28867"/>
                </a:moveTo>
                <a:lnTo>
                  <a:pt x="95237" y="26923"/>
                </a:lnTo>
                <a:lnTo>
                  <a:pt x="97726" y="25819"/>
                </a:lnTo>
                <a:lnTo>
                  <a:pt x="101904" y="23875"/>
                </a:lnTo>
                <a:lnTo>
                  <a:pt x="105791" y="23317"/>
                </a:lnTo>
                <a:lnTo>
                  <a:pt x="108559" y="23317"/>
                </a:lnTo>
                <a:lnTo>
                  <a:pt x="112725" y="25539"/>
                </a:lnTo>
                <a:lnTo>
                  <a:pt x="113563" y="28867"/>
                </a:lnTo>
                <a:lnTo>
                  <a:pt x="113284" y="33312"/>
                </a:lnTo>
                <a:lnTo>
                  <a:pt x="112458" y="36372"/>
                </a:lnTo>
                <a:lnTo>
                  <a:pt x="111620" y="39420"/>
                </a:lnTo>
                <a:lnTo>
                  <a:pt x="110502" y="43027"/>
                </a:lnTo>
                <a:lnTo>
                  <a:pt x="109118" y="47472"/>
                </a:lnTo>
                <a:lnTo>
                  <a:pt x="94678" y="92455"/>
                </a:lnTo>
                <a:lnTo>
                  <a:pt x="119392" y="92455"/>
                </a:lnTo>
                <a:lnTo>
                  <a:pt x="138277" y="33870"/>
                </a:lnTo>
                <a:lnTo>
                  <a:pt x="140208" y="27482"/>
                </a:lnTo>
                <a:lnTo>
                  <a:pt x="141325" y="22478"/>
                </a:lnTo>
                <a:lnTo>
                  <a:pt x="141605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39941" y="8051"/>
                </a:lnTo>
                <a:lnTo>
                  <a:pt x="136880" y="3327"/>
                </a:lnTo>
                <a:lnTo>
                  <a:pt x="131889" y="825"/>
                </a:lnTo>
                <a:lnTo>
                  <a:pt x="128828" y="0"/>
                </a:lnTo>
                <a:lnTo>
                  <a:pt x="120777" y="0"/>
                </a:lnTo>
                <a:lnTo>
                  <a:pt x="116065" y="1384"/>
                </a:lnTo>
                <a:lnTo>
                  <a:pt x="111061" y="4165"/>
                </a:lnTo>
                <a:lnTo>
                  <a:pt x="106057" y="6934"/>
                </a:lnTo>
                <a:lnTo>
                  <a:pt x="100228" y="10820"/>
                </a:lnTo>
                <a:lnTo>
                  <a:pt x="93853" y="15824"/>
                </a:lnTo>
                <a:lnTo>
                  <a:pt x="93573" y="10540"/>
                </a:lnTo>
                <a:lnTo>
                  <a:pt x="92176" y="6654"/>
                </a:lnTo>
                <a:lnTo>
                  <a:pt x="89408" y="4165"/>
                </a:lnTo>
                <a:lnTo>
                  <a:pt x="86347" y="1384"/>
                </a:lnTo>
                <a:lnTo>
                  <a:pt x="82740" y="0"/>
                </a:lnTo>
                <a:lnTo>
                  <a:pt x="73304" y="0"/>
                </a:lnTo>
                <a:lnTo>
                  <a:pt x="68859" y="1104"/>
                </a:lnTo>
                <a:lnTo>
                  <a:pt x="64693" y="3327"/>
                </a:lnTo>
                <a:lnTo>
                  <a:pt x="60248" y="5549"/>
                </a:lnTo>
                <a:lnTo>
                  <a:pt x="55524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4983" y="28867"/>
                </a:lnTo>
                <a:lnTo>
                  <a:pt x="49695" y="26098"/>
                </a:lnTo>
                <a:lnTo>
                  <a:pt x="54140" y="23875"/>
                </a:lnTo>
                <a:lnTo>
                  <a:pt x="58305" y="23317"/>
                </a:lnTo>
                <a:lnTo>
                  <a:pt x="61087" y="23317"/>
                </a:lnTo>
                <a:lnTo>
                  <a:pt x="65252" y="25539"/>
                </a:lnTo>
                <a:lnTo>
                  <a:pt x="66078" y="28867"/>
                </a:lnTo>
                <a:lnTo>
                  <a:pt x="65798" y="33312"/>
                </a:lnTo>
                <a:lnTo>
                  <a:pt x="64973" y="36372"/>
                </a:lnTo>
                <a:lnTo>
                  <a:pt x="64135" y="39420"/>
                </a:lnTo>
                <a:lnTo>
                  <a:pt x="63030" y="43306"/>
                </a:lnTo>
                <a:lnTo>
                  <a:pt x="61633" y="47472"/>
                </a:lnTo>
                <a:lnTo>
                  <a:pt x="47205" y="92455"/>
                </a:lnTo>
                <a:lnTo>
                  <a:pt x="72186" y="92455"/>
                </a:lnTo>
                <a:lnTo>
                  <a:pt x="92456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457200" y="3149942"/>
            <a:ext cx="3358794" cy="3178048"/>
          </a:xfrm>
          <a:custGeom>
            <a:avLst/>
            <a:gdLst/>
            <a:ahLst/>
            <a:cxnLst/>
            <a:rect l="l" t="t" r="r" b="b"/>
            <a:pathLst>
              <a:path w="3358794" h="3178048">
                <a:moveTo>
                  <a:pt x="0" y="3178048"/>
                </a:moveTo>
                <a:lnTo>
                  <a:pt x="3358794" y="3178048"/>
                </a:lnTo>
                <a:lnTo>
                  <a:pt x="3358794" y="0"/>
                </a:lnTo>
                <a:lnTo>
                  <a:pt x="0" y="0"/>
                </a:lnTo>
                <a:lnTo>
                  <a:pt x="0" y="317804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1391516" y="4796824"/>
            <a:ext cx="1559852" cy="1407566"/>
          </a:xfrm>
          <a:custGeom>
            <a:avLst/>
            <a:gdLst/>
            <a:ahLst/>
            <a:cxnLst/>
            <a:rect l="l" t="t" r="r" b="b"/>
            <a:pathLst>
              <a:path w="1559852" h="1407566">
                <a:moveTo>
                  <a:pt x="869010" y="2387"/>
                </a:moveTo>
                <a:lnTo>
                  <a:pt x="791667" y="0"/>
                </a:lnTo>
                <a:lnTo>
                  <a:pt x="690143" y="2387"/>
                </a:lnTo>
                <a:lnTo>
                  <a:pt x="605917" y="9410"/>
                </a:lnTo>
                <a:lnTo>
                  <a:pt x="540245" y="18694"/>
                </a:lnTo>
                <a:lnTo>
                  <a:pt x="465442" y="32765"/>
                </a:lnTo>
                <a:lnTo>
                  <a:pt x="390499" y="51600"/>
                </a:lnTo>
                <a:lnTo>
                  <a:pt x="313156" y="77330"/>
                </a:lnTo>
                <a:lnTo>
                  <a:pt x="255358" y="101523"/>
                </a:lnTo>
                <a:lnTo>
                  <a:pt x="191376" y="133438"/>
                </a:lnTo>
                <a:lnTo>
                  <a:pt x="139915" y="166344"/>
                </a:lnTo>
                <a:lnTo>
                  <a:pt x="95338" y="201358"/>
                </a:lnTo>
                <a:lnTo>
                  <a:pt x="57645" y="241007"/>
                </a:lnTo>
                <a:lnTo>
                  <a:pt x="32765" y="277012"/>
                </a:lnTo>
                <a:lnTo>
                  <a:pt x="9283" y="323837"/>
                </a:lnTo>
                <a:lnTo>
                  <a:pt x="0" y="368414"/>
                </a:lnTo>
                <a:lnTo>
                  <a:pt x="2387" y="653440"/>
                </a:lnTo>
                <a:lnTo>
                  <a:pt x="7023" y="1049273"/>
                </a:lnTo>
                <a:lnTo>
                  <a:pt x="30518" y="1121829"/>
                </a:lnTo>
                <a:lnTo>
                  <a:pt x="56248" y="1161770"/>
                </a:lnTo>
                <a:lnTo>
                  <a:pt x="89293" y="1198892"/>
                </a:lnTo>
                <a:lnTo>
                  <a:pt x="126695" y="1231798"/>
                </a:lnTo>
                <a:lnTo>
                  <a:pt x="180695" y="1269060"/>
                </a:lnTo>
                <a:lnTo>
                  <a:pt x="236804" y="1299565"/>
                </a:lnTo>
                <a:lnTo>
                  <a:pt x="302183" y="1327835"/>
                </a:lnTo>
                <a:lnTo>
                  <a:pt x="363067" y="1349070"/>
                </a:lnTo>
                <a:lnTo>
                  <a:pt x="444906" y="1372552"/>
                </a:lnTo>
                <a:lnTo>
                  <a:pt x="527037" y="1388859"/>
                </a:lnTo>
                <a:lnTo>
                  <a:pt x="609003" y="1400530"/>
                </a:lnTo>
                <a:lnTo>
                  <a:pt x="695629" y="1407566"/>
                </a:lnTo>
                <a:lnTo>
                  <a:pt x="863523" y="1407566"/>
                </a:lnTo>
                <a:lnTo>
                  <a:pt x="965047" y="1398981"/>
                </a:lnTo>
                <a:lnTo>
                  <a:pt x="1053922" y="1384922"/>
                </a:lnTo>
                <a:lnTo>
                  <a:pt x="1114247" y="1372552"/>
                </a:lnTo>
                <a:lnTo>
                  <a:pt x="1198473" y="1349070"/>
                </a:lnTo>
                <a:lnTo>
                  <a:pt x="1268641" y="1323187"/>
                </a:lnTo>
                <a:lnTo>
                  <a:pt x="1330375" y="1295908"/>
                </a:lnTo>
                <a:lnTo>
                  <a:pt x="1379867" y="1268069"/>
                </a:lnTo>
                <a:lnTo>
                  <a:pt x="1432458" y="1231798"/>
                </a:lnTo>
                <a:lnTo>
                  <a:pt x="1466342" y="1202397"/>
                </a:lnTo>
                <a:lnTo>
                  <a:pt x="1505864" y="1157693"/>
                </a:lnTo>
                <a:lnTo>
                  <a:pt x="1529486" y="1120279"/>
                </a:lnTo>
                <a:lnTo>
                  <a:pt x="1552829" y="1049972"/>
                </a:lnTo>
                <a:lnTo>
                  <a:pt x="1559852" y="367703"/>
                </a:lnTo>
                <a:lnTo>
                  <a:pt x="1550568" y="325526"/>
                </a:lnTo>
                <a:lnTo>
                  <a:pt x="1529626" y="280809"/>
                </a:lnTo>
                <a:lnTo>
                  <a:pt x="1501495" y="241007"/>
                </a:lnTo>
                <a:lnTo>
                  <a:pt x="1463814" y="201358"/>
                </a:lnTo>
                <a:lnTo>
                  <a:pt x="1424012" y="168592"/>
                </a:lnTo>
                <a:lnTo>
                  <a:pt x="1367777" y="133438"/>
                </a:lnTo>
                <a:lnTo>
                  <a:pt x="1304632" y="100672"/>
                </a:lnTo>
                <a:lnTo>
                  <a:pt x="1227162" y="70307"/>
                </a:lnTo>
                <a:lnTo>
                  <a:pt x="1159243" y="49212"/>
                </a:lnTo>
                <a:lnTo>
                  <a:pt x="1082040" y="30505"/>
                </a:lnTo>
                <a:lnTo>
                  <a:pt x="1002449" y="16446"/>
                </a:lnTo>
                <a:lnTo>
                  <a:pt x="927506" y="7035"/>
                </a:lnTo>
                <a:lnTo>
                  <a:pt x="869010" y="23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1393898" y="4799216"/>
            <a:ext cx="1555089" cy="1402778"/>
          </a:xfrm>
          <a:custGeom>
            <a:avLst/>
            <a:gdLst/>
            <a:ahLst/>
            <a:cxnLst/>
            <a:rect l="l" t="t" r="r" b="b"/>
            <a:pathLst>
              <a:path w="1555089" h="1402778">
                <a:moveTo>
                  <a:pt x="864235" y="2247"/>
                </a:moveTo>
                <a:lnTo>
                  <a:pt x="786891" y="0"/>
                </a:lnTo>
                <a:lnTo>
                  <a:pt x="690156" y="2247"/>
                </a:lnTo>
                <a:lnTo>
                  <a:pt x="605929" y="9271"/>
                </a:lnTo>
                <a:lnTo>
                  <a:pt x="540257" y="18694"/>
                </a:lnTo>
                <a:lnTo>
                  <a:pt x="465302" y="32753"/>
                </a:lnTo>
                <a:lnTo>
                  <a:pt x="390359" y="51460"/>
                </a:lnTo>
                <a:lnTo>
                  <a:pt x="313156" y="77343"/>
                </a:lnTo>
                <a:lnTo>
                  <a:pt x="255371" y="101371"/>
                </a:lnTo>
                <a:lnTo>
                  <a:pt x="191249" y="133438"/>
                </a:lnTo>
                <a:lnTo>
                  <a:pt x="139915" y="166344"/>
                </a:lnTo>
                <a:lnTo>
                  <a:pt x="95351" y="201358"/>
                </a:lnTo>
                <a:lnTo>
                  <a:pt x="57657" y="241007"/>
                </a:lnTo>
                <a:lnTo>
                  <a:pt x="32778" y="277012"/>
                </a:lnTo>
                <a:lnTo>
                  <a:pt x="9283" y="323837"/>
                </a:lnTo>
                <a:lnTo>
                  <a:pt x="0" y="368401"/>
                </a:lnTo>
                <a:lnTo>
                  <a:pt x="2400" y="648652"/>
                </a:lnTo>
                <a:lnTo>
                  <a:pt x="7035" y="1044638"/>
                </a:lnTo>
                <a:lnTo>
                  <a:pt x="30518" y="1117053"/>
                </a:lnTo>
                <a:lnTo>
                  <a:pt x="56121" y="1156982"/>
                </a:lnTo>
                <a:lnTo>
                  <a:pt x="89293" y="1194104"/>
                </a:lnTo>
                <a:lnTo>
                  <a:pt x="126707" y="1227010"/>
                </a:lnTo>
                <a:lnTo>
                  <a:pt x="180568" y="1264412"/>
                </a:lnTo>
                <a:lnTo>
                  <a:pt x="236816" y="1294790"/>
                </a:lnTo>
                <a:lnTo>
                  <a:pt x="302196" y="1323187"/>
                </a:lnTo>
                <a:lnTo>
                  <a:pt x="362940" y="1344422"/>
                </a:lnTo>
                <a:lnTo>
                  <a:pt x="444779" y="1367904"/>
                </a:lnTo>
                <a:lnTo>
                  <a:pt x="527037" y="1384084"/>
                </a:lnTo>
                <a:lnTo>
                  <a:pt x="609015" y="1395755"/>
                </a:lnTo>
                <a:lnTo>
                  <a:pt x="695642" y="1402778"/>
                </a:lnTo>
                <a:lnTo>
                  <a:pt x="858748" y="1402778"/>
                </a:lnTo>
                <a:lnTo>
                  <a:pt x="960272" y="1394206"/>
                </a:lnTo>
                <a:lnTo>
                  <a:pt x="1049286" y="1380147"/>
                </a:lnTo>
                <a:lnTo>
                  <a:pt x="1109611" y="1367904"/>
                </a:lnTo>
                <a:lnTo>
                  <a:pt x="1193698" y="1344282"/>
                </a:lnTo>
                <a:lnTo>
                  <a:pt x="1263865" y="1318412"/>
                </a:lnTo>
                <a:lnTo>
                  <a:pt x="1325600" y="1291132"/>
                </a:lnTo>
                <a:lnTo>
                  <a:pt x="1375092" y="1263281"/>
                </a:lnTo>
                <a:lnTo>
                  <a:pt x="1427822" y="1227010"/>
                </a:lnTo>
                <a:lnTo>
                  <a:pt x="1461706" y="1197762"/>
                </a:lnTo>
                <a:lnTo>
                  <a:pt x="1501228" y="1152906"/>
                </a:lnTo>
                <a:lnTo>
                  <a:pt x="1524711" y="1115504"/>
                </a:lnTo>
                <a:lnTo>
                  <a:pt x="1548053" y="1045197"/>
                </a:lnTo>
                <a:lnTo>
                  <a:pt x="1555089" y="367703"/>
                </a:lnTo>
                <a:lnTo>
                  <a:pt x="1545805" y="325386"/>
                </a:lnTo>
                <a:lnTo>
                  <a:pt x="1524990" y="280657"/>
                </a:lnTo>
                <a:lnTo>
                  <a:pt x="1496872" y="241007"/>
                </a:lnTo>
                <a:lnTo>
                  <a:pt x="1459039" y="201358"/>
                </a:lnTo>
                <a:lnTo>
                  <a:pt x="1419390" y="168592"/>
                </a:lnTo>
                <a:lnTo>
                  <a:pt x="1363141" y="133438"/>
                </a:lnTo>
                <a:lnTo>
                  <a:pt x="1299857" y="100672"/>
                </a:lnTo>
                <a:lnTo>
                  <a:pt x="1222527" y="70307"/>
                </a:lnTo>
                <a:lnTo>
                  <a:pt x="1154607" y="49212"/>
                </a:lnTo>
                <a:lnTo>
                  <a:pt x="1077264" y="30365"/>
                </a:lnTo>
                <a:lnTo>
                  <a:pt x="997686" y="16306"/>
                </a:lnTo>
                <a:lnTo>
                  <a:pt x="922731" y="7023"/>
                </a:lnTo>
                <a:lnTo>
                  <a:pt x="864235" y="224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1586273" y="4918741"/>
            <a:ext cx="497497" cy="583971"/>
          </a:xfrm>
          <a:custGeom>
            <a:avLst/>
            <a:gdLst/>
            <a:ahLst/>
            <a:cxnLst/>
            <a:rect l="l" t="t" r="r" b="b"/>
            <a:pathLst>
              <a:path w="497497" h="583971">
                <a:moveTo>
                  <a:pt x="10680" y="395681"/>
                </a:moveTo>
                <a:lnTo>
                  <a:pt x="0" y="406654"/>
                </a:lnTo>
                <a:lnTo>
                  <a:pt x="2806" y="408343"/>
                </a:lnTo>
                <a:lnTo>
                  <a:pt x="13779" y="407352"/>
                </a:lnTo>
                <a:lnTo>
                  <a:pt x="37122" y="416775"/>
                </a:lnTo>
                <a:lnTo>
                  <a:pt x="56667" y="432816"/>
                </a:lnTo>
                <a:lnTo>
                  <a:pt x="104190" y="390766"/>
                </a:lnTo>
                <a:lnTo>
                  <a:pt x="119240" y="391325"/>
                </a:lnTo>
                <a:lnTo>
                  <a:pt x="129362" y="395262"/>
                </a:lnTo>
                <a:lnTo>
                  <a:pt x="140334" y="395541"/>
                </a:lnTo>
                <a:lnTo>
                  <a:pt x="236232" y="423811"/>
                </a:lnTo>
                <a:lnTo>
                  <a:pt x="273634" y="451929"/>
                </a:lnTo>
                <a:lnTo>
                  <a:pt x="275323" y="583971"/>
                </a:lnTo>
                <a:lnTo>
                  <a:pt x="284886" y="583133"/>
                </a:lnTo>
                <a:lnTo>
                  <a:pt x="308787" y="564984"/>
                </a:lnTo>
                <a:lnTo>
                  <a:pt x="324396" y="559511"/>
                </a:lnTo>
                <a:lnTo>
                  <a:pt x="367423" y="559638"/>
                </a:lnTo>
                <a:lnTo>
                  <a:pt x="390778" y="565264"/>
                </a:lnTo>
                <a:lnTo>
                  <a:pt x="393014" y="412711"/>
                </a:lnTo>
                <a:lnTo>
                  <a:pt x="406514" y="386270"/>
                </a:lnTo>
                <a:lnTo>
                  <a:pt x="412000" y="380225"/>
                </a:lnTo>
                <a:lnTo>
                  <a:pt x="411860" y="239458"/>
                </a:lnTo>
                <a:lnTo>
                  <a:pt x="416509" y="220611"/>
                </a:lnTo>
                <a:lnTo>
                  <a:pt x="429717" y="203466"/>
                </a:lnTo>
                <a:lnTo>
                  <a:pt x="448563" y="187147"/>
                </a:lnTo>
                <a:lnTo>
                  <a:pt x="483857" y="170980"/>
                </a:lnTo>
                <a:lnTo>
                  <a:pt x="496227" y="166903"/>
                </a:lnTo>
                <a:lnTo>
                  <a:pt x="497497" y="83527"/>
                </a:lnTo>
                <a:lnTo>
                  <a:pt x="497497" y="10820"/>
                </a:lnTo>
                <a:lnTo>
                  <a:pt x="493839" y="6743"/>
                </a:lnTo>
                <a:lnTo>
                  <a:pt x="469379" y="0"/>
                </a:lnTo>
                <a:lnTo>
                  <a:pt x="438302" y="25171"/>
                </a:lnTo>
                <a:lnTo>
                  <a:pt x="437730" y="26428"/>
                </a:lnTo>
                <a:lnTo>
                  <a:pt x="10680" y="395681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1880998" y="3312050"/>
            <a:ext cx="583272" cy="1210856"/>
          </a:xfrm>
          <a:custGeom>
            <a:avLst/>
            <a:gdLst/>
            <a:ahLst/>
            <a:cxnLst/>
            <a:rect l="l" t="t" r="r" b="b"/>
            <a:pathLst>
              <a:path w="583272" h="1210856">
                <a:moveTo>
                  <a:pt x="346621" y="4648"/>
                </a:moveTo>
                <a:lnTo>
                  <a:pt x="316255" y="0"/>
                </a:lnTo>
                <a:lnTo>
                  <a:pt x="266331" y="0"/>
                </a:lnTo>
                <a:lnTo>
                  <a:pt x="212471" y="9423"/>
                </a:lnTo>
                <a:lnTo>
                  <a:pt x="177317" y="20954"/>
                </a:lnTo>
                <a:lnTo>
                  <a:pt x="132892" y="44437"/>
                </a:lnTo>
                <a:lnTo>
                  <a:pt x="99974" y="67919"/>
                </a:lnTo>
                <a:lnTo>
                  <a:pt x="74104" y="93370"/>
                </a:lnTo>
                <a:lnTo>
                  <a:pt x="47244" y="127406"/>
                </a:lnTo>
                <a:lnTo>
                  <a:pt x="25031" y="166217"/>
                </a:lnTo>
                <a:lnTo>
                  <a:pt x="6896" y="215988"/>
                </a:lnTo>
                <a:lnTo>
                  <a:pt x="139" y="253682"/>
                </a:lnTo>
                <a:lnTo>
                  <a:pt x="0" y="325539"/>
                </a:lnTo>
                <a:lnTo>
                  <a:pt x="2387" y="344233"/>
                </a:lnTo>
                <a:lnTo>
                  <a:pt x="51473" y="609015"/>
                </a:lnTo>
                <a:lnTo>
                  <a:pt x="60883" y="639394"/>
                </a:lnTo>
                <a:lnTo>
                  <a:pt x="74955" y="669759"/>
                </a:lnTo>
                <a:lnTo>
                  <a:pt x="98577" y="702386"/>
                </a:lnTo>
                <a:lnTo>
                  <a:pt x="110388" y="711669"/>
                </a:lnTo>
                <a:lnTo>
                  <a:pt x="112496" y="791527"/>
                </a:lnTo>
                <a:lnTo>
                  <a:pt x="117005" y="810374"/>
                </a:lnTo>
                <a:lnTo>
                  <a:pt x="131343" y="831189"/>
                </a:lnTo>
                <a:lnTo>
                  <a:pt x="133591" y="1093711"/>
                </a:lnTo>
                <a:lnTo>
                  <a:pt x="135839" y="1105534"/>
                </a:lnTo>
                <a:lnTo>
                  <a:pt x="145402" y="1121562"/>
                </a:lnTo>
                <a:lnTo>
                  <a:pt x="159600" y="1133233"/>
                </a:lnTo>
                <a:lnTo>
                  <a:pt x="161569" y="1154607"/>
                </a:lnTo>
                <a:lnTo>
                  <a:pt x="171132" y="1170774"/>
                </a:lnTo>
                <a:lnTo>
                  <a:pt x="192087" y="1187373"/>
                </a:lnTo>
                <a:lnTo>
                  <a:pt x="224853" y="1201432"/>
                </a:lnTo>
                <a:lnTo>
                  <a:pt x="257606" y="1210856"/>
                </a:lnTo>
                <a:lnTo>
                  <a:pt x="306133" y="1210703"/>
                </a:lnTo>
                <a:lnTo>
                  <a:pt x="350697" y="1201572"/>
                </a:lnTo>
                <a:lnTo>
                  <a:pt x="378675" y="1192009"/>
                </a:lnTo>
                <a:lnTo>
                  <a:pt x="399643" y="1180198"/>
                </a:lnTo>
                <a:lnTo>
                  <a:pt x="416229" y="1161630"/>
                </a:lnTo>
                <a:lnTo>
                  <a:pt x="421005" y="1133513"/>
                </a:lnTo>
                <a:lnTo>
                  <a:pt x="438023" y="1117765"/>
                </a:lnTo>
                <a:lnTo>
                  <a:pt x="444906" y="1103706"/>
                </a:lnTo>
                <a:lnTo>
                  <a:pt x="447446" y="1096810"/>
                </a:lnTo>
                <a:lnTo>
                  <a:pt x="449834" y="829779"/>
                </a:lnTo>
                <a:lnTo>
                  <a:pt x="463054" y="810374"/>
                </a:lnTo>
                <a:lnTo>
                  <a:pt x="468541" y="794626"/>
                </a:lnTo>
                <a:lnTo>
                  <a:pt x="470090" y="711949"/>
                </a:lnTo>
                <a:lnTo>
                  <a:pt x="487235" y="696201"/>
                </a:lnTo>
                <a:lnTo>
                  <a:pt x="503694" y="672858"/>
                </a:lnTo>
                <a:lnTo>
                  <a:pt x="522249" y="632917"/>
                </a:lnTo>
                <a:lnTo>
                  <a:pt x="534060" y="583844"/>
                </a:lnTo>
                <a:lnTo>
                  <a:pt x="580885" y="330873"/>
                </a:lnTo>
                <a:lnTo>
                  <a:pt x="583272" y="302196"/>
                </a:lnTo>
                <a:lnTo>
                  <a:pt x="580885" y="252831"/>
                </a:lnTo>
                <a:lnTo>
                  <a:pt x="573722" y="217957"/>
                </a:lnTo>
                <a:lnTo>
                  <a:pt x="559803" y="175488"/>
                </a:lnTo>
                <a:lnTo>
                  <a:pt x="536460" y="131063"/>
                </a:lnTo>
                <a:lnTo>
                  <a:pt x="508469" y="95770"/>
                </a:lnTo>
                <a:lnTo>
                  <a:pt x="477812" y="65531"/>
                </a:lnTo>
                <a:lnTo>
                  <a:pt x="440410" y="39662"/>
                </a:lnTo>
                <a:lnTo>
                  <a:pt x="391058" y="16459"/>
                </a:lnTo>
                <a:lnTo>
                  <a:pt x="346621" y="4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589090" y="5326096"/>
            <a:ext cx="267169" cy="184200"/>
          </a:xfrm>
          <a:custGeom>
            <a:avLst/>
            <a:gdLst/>
            <a:ahLst/>
            <a:cxnLst/>
            <a:rect l="l" t="t" r="r" b="b"/>
            <a:pathLst>
              <a:path w="267169" h="184200">
                <a:moveTo>
                  <a:pt x="88303" y="128803"/>
                </a:moveTo>
                <a:lnTo>
                  <a:pt x="144398" y="152285"/>
                </a:lnTo>
                <a:lnTo>
                  <a:pt x="228638" y="180555"/>
                </a:lnTo>
                <a:lnTo>
                  <a:pt x="250570" y="184200"/>
                </a:lnTo>
                <a:lnTo>
                  <a:pt x="251269" y="182943"/>
                </a:lnTo>
                <a:lnTo>
                  <a:pt x="267169" y="181533"/>
                </a:lnTo>
                <a:lnTo>
                  <a:pt x="262521" y="179006"/>
                </a:lnTo>
                <a:lnTo>
                  <a:pt x="253098" y="178866"/>
                </a:lnTo>
                <a:lnTo>
                  <a:pt x="238759" y="174790"/>
                </a:lnTo>
                <a:lnTo>
                  <a:pt x="129641" y="143573"/>
                </a:lnTo>
                <a:lnTo>
                  <a:pt x="128092" y="86766"/>
                </a:lnTo>
                <a:lnTo>
                  <a:pt x="126695" y="86347"/>
                </a:lnTo>
                <a:lnTo>
                  <a:pt x="125983" y="141185"/>
                </a:lnTo>
                <a:lnTo>
                  <a:pt x="95186" y="128803"/>
                </a:lnTo>
                <a:lnTo>
                  <a:pt x="84366" y="122897"/>
                </a:lnTo>
                <a:lnTo>
                  <a:pt x="57645" y="109969"/>
                </a:lnTo>
                <a:lnTo>
                  <a:pt x="57784" y="106451"/>
                </a:lnTo>
                <a:lnTo>
                  <a:pt x="60604" y="102933"/>
                </a:lnTo>
                <a:lnTo>
                  <a:pt x="57086" y="101523"/>
                </a:lnTo>
                <a:lnTo>
                  <a:pt x="56946" y="67919"/>
                </a:lnTo>
                <a:lnTo>
                  <a:pt x="58204" y="66789"/>
                </a:lnTo>
                <a:lnTo>
                  <a:pt x="53847" y="25450"/>
                </a:lnTo>
                <a:lnTo>
                  <a:pt x="34302" y="9423"/>
                </a:lnTo>
                <a:lnTo>
                  <a:pt x="10960" y="0"/>
                </a:lnTo>
                <a:lnTo>
                  <a:pt x="0" y="990"/>
                </a:lnTo>
                <a:lnTo>
                  <a:pt x="8712" y="2400"/>
                </a:lnTo>
                <a:lnTo>
                  <a:pt x="32054" y="11811"/>
                </a:lnTo>
                <a:lnTo>
                  <a:pt x="48793" y="25450"/>
                </a:lnTo>
                <a:lnTo>
                  <a:pt x="53009" y="37541"/>
                </a:lnTo>
                <a:lnTo>
                  <a:pt x="55397" y="112496"/>
                </a:lnTo>
                <a:lnTo>
                  <a:pt x="88303" y="1288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642943" y="5309511"/>
            <a:ext cx="215696" cy="198120"/>
          </a:xfrm>
          <a:custGeom>
            <a:avLst/>
            <a:gdLst/>
            <a:ahLst/>
            <a:cxnLst/>
            <a:rect l="l" t="t" r="r" b="b"/>
            <a:pathLst>
              <a:path w="215696" h="198120">
                <a:moveTo>
                  <a:pt x="62572" y="558"/>
                </a:moveTo>
                <a:lnTo>
                  <a:pt x="47523" y="0"/>
                </a:lnTo>
                <a:lnTo>
                  <a:pt x="0" y="42036"/>
                </a:lnTo>
                <a:lnTo>
                  <a:pt x="4356" y="83375"/>
                </a:lnTo>
                <a:lnTo>
                  <a:pt x="14198" y="85483"/>
                </a:lnTo>
                <a:lnTo>
                  <a:pt x="20942" y="87883"/>
                </a:lnTo>
                <a:lnTo>
                  <a:pt x="37401" y="92659"/>
                </a:lnTo>
                <a:lnTo>
                  <a:pt x="51041" y="97726"/>
                </a:lnTo>
                <a:lnTo>
                  <a:pt x="53149" y="96316"/>
                </a:lnTo>
                <a:lnTo>
                  <a:pt x="63271" y="100672"/>
                </a:lnTo>
                <a:lnTo>
                  <a:pt x="70307" y="101803"/>
                </a:lnTo>
                <a:lnTo>
                  <a:pt x="74244" y="103352"/>
                </a:lnTo>
                <a:lnTo>
                  <a:pt x="75793" y="160159"/>
                </a:lnTo>
                <a:lnTo>
                  <a:pt x="184899" y="191376"/>
                </a:lnTo>
                <a:lnTo>
                  <a:pt x="191236" y="183222"/>
                </a:lnTo>
                <a:lnTo>
                  <a:pt x="194894" y="184061"/>
                </a:lnTo>
                <a:lnTo>
                  <a:pt x="203187" y="182511"/>
                </a:lnTo>
                <a:lnTo>
                  <a:pt x="208673" y="195592"/>
                </a:lnTo>
                <a:lnTo>
                  <a:pt x="213309" y="198119"/>
                </a:lnTo>
                <a:lnTo>
                  <a:pt x="215696" y="197980"/>
                </a:lnTo>
                <a:lnTo>
                  <a:pt x="214579" y="63550"/>
                </a:lnTo>
                <a:lnTo>
                  <a:pt x="177317" y="35293"/>
                </a:lnTo>
                <a:lnTo>
                  <a:pt x="72694" y="4495"/>
                </a:lnTo>
                <a:lnTo>
                  <a:pt x="62572" y="558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827851" y="5492719"/>
            <a:ext cx="14350" cy="12242"/>
          </a:xfrm>
          <a:custGeom>
            <a:avLst/>
            <a:gdLst/>
            <a:ahLst/>
            <a:cxnLst/>
            <a:rect l="l" t="t" r="r" b="b"/>
            <a:pathLst>
              <a:path w="14350" h="12242">
                <a:moveTo>
                  <a:pt x="0" y="8166"/>
                </a:moveTo>
                <a:lnTo>
                  <a:pt x="14350" y="12242"/>
                </a:lnTo>
                <a:lnTo>
                  <a:pt x="9982" y="850"/>
                </a:lnTo>
                <a:lnTo>
                  <a:pt x="6337" y="0"/>
                </a:lnTo>
                <a:lnTo>
                  <a:pt x="0" y="816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994620" y="4023154"/>
            <a:ext cx="352945" cy="455028"/>
          </a:xfrm>
          <a:custGeom>
            <a:avLst/>
            <a:gdLst/>
            <a:ahLst/>
            <a:cxnLst/>
            <a:rect l="l" t="t" r="r" b="b"/>
            <a:pathLst>
              <a:path w="352945" h="455028">
                <a:moveTo>
                  <a:pt x="2247" y="2387"/>
                </a:moveTo>
                <a:lnTo>
                  <a:pt x="0" y="0"/>
                </a:lnTo>
                <a:lnTo>
                  <a:pt x="1269" y="78041"/>
                </a:lnTo>
                <a:lnTo>
                  <a:pt x="5765" y="96888"/>
                </a:lnTo>
                <a:lnTo>
                  <a:pt x="20116" y="117830"/>
                </a:lnTo>
                <a:lnTo>
                  <a:pt x="22212" y="380225"/>
                </a:lnTo>
                <a:lnTo>
                  <a:pt x="24460" y="392036"/>
                </a:lnTo>
                <a:lnTo>
                  <a:pt x="34175" y="408063"/>
                </a:lnTo>
                <a:lnTo>
                  <a:pt x="49212" y="421703"/>
                </a:lnTo>
                <a:lnTo>
                  <a:pt x="62014" y="429437"/>
                </a:lnTo>
                <a:lnTo>
                  <a:pt x="100533" y="445325"/>
                </a:lnTo>
                <a:lnTo>
                  <a:pt x="107429" y="446735"/>
                </a:lnTo>
                <a:lnTo>
                  <a:pt x="116852" y="450113"/>
                </a:lnTo>
                <a:lnTo>
                  <a:pt x="130771" y="451523"/>
                </a:lnTo>
                <a:lnTo>
                  <a:pt x="133159" y="452500"/>
                </a:lnTo>
                <a:lnTo>
                  <a:pt x="147078" y="453910"/>
                </a:lnTo>
                <a:lnTo>
                  <a:pt x="149618" y="454748"/>
                </a:lnTo>
                <a:lnTo>
                  <a:pt x="159029" y="454888"/>
                </a:lnTo>
                <a:lnTo>
                  <a:pt x="196583" y="455028"/>
                </a:lnTo>
                <a:lnTo>
                  <a:pt x="203187" y="454748"/>
                </a:lnTo>
                <a:lnTo>
                  <a:pt x="205866" y="453910"/>
                </a:lnTo>
                <a:lnTo>
                  <a:pt x="222034" y="452500"/>
                </a:lnTo>
                <a:lnTo>
                  <a:pt x="224561" y="451523"/>
                </a:lnTo>
                <a:lnTo>
                  <a:pt x="233705" y="450113"/>
                </a:lnTo>
                <a:lnTo>
                  <a:pt x="261823" y="443077"/>
                </a:lnTo>
                <a:lnTo>
                  <a:pt x="294309" y="428167"/>
                </a:lnTo>
                <a:lnTo>
                  <a:pt x="303733" y="421703"/>
                </a:lnTo>
                <a:lnTo>
                  <a:pt x="322008" y="404406"/>
                </a:lnTo>
                <a:lnTo>
                  <a:pt x="329044" y="390207"/>
                </a:lnTo>
                <a:lnTo>
                  <a:pt x="333819" y="116420"/>
                </a:lnTo>
                <a:lnTo>
                  <a:pt x="347179" y="96888"/>
                </a:lnTo>
                <a:lnTo>
                  <a:pt x="352526" y="81267"/>
                </a:lnTo>
                <a:lnTo>
                  <a:pt x="352945" y="0"/>
                </a:lnTo>
                <a:lnTo>
                  <a:pt x="350697" y="2387"/>
                </a:lnTo>
                <a:lnTo>
                  <a:pt x="349427" y="7734"/>
                </a:lnTo>
                <a:lnTo>
                  <a:pt x="339166" y="11671"/>
                </a:lnTo>
                <a:lnTo>
                  <a:pt x="337616" y="14897"/>
                </a:lnTo>
                <a:lnTo>
                  <a:pt x="332270" y="16027"/>
                </a:lnTo>
                <a:lnTo>
                  <a:pt x="321170" y="21653"/>
                </a:lnTo>
                <a:lnTo>
                  <a:pt x="266611" y="42608"/>
                </a:lnTo>
                <a:lnTo>
                  <a:pt x="257327" y="44018"/>
                </a:lnTo>
                <a:lnTo>
                  <a:pt x="245516" y="47383"/>
                </a:lnTo>
                <a:lnTo>
                  <a:pt x="212763" y="51041"/>
                </a:lnTo>
                <a:lnTo>
                  <a:pt x="196430" y="52019"/>
                </a:lnTo>
                <a:lnTo>
                  <a:pt x="154114" y="52019"/>
                </a:lnTo>
                <a:lnTo>
                  <a:pt x="123888" y="49631"/>
                </a:lnTo>
                <a:lnTo>
                  <a:pt x="121348" y="48793"/>
                </a:lnTo>
                <a:lnTo>
                  <a:pt x="98145" y="44996"/>
                </a:lnTo>
                <a:lnTo>
                  <a:pt x="79451" y="40208"/>
                </a:lnTo>
                <a:lnTo>
                  <a:pt x="38671" y="24180"/>
                </a:lnTo>
                <a:lnTo>
                  <a:pt x="22923" y="16167"/>
                </a:lnTo>
                <a:lnTo>
                  <a:pt x="15328" y="14897"/>
                </a:lnTo>
                <a:lnTo>
                  <a:pt x="13639" y="11671"/>
                </a:lnTo>
                <a:lnTo>
                  <a:pt x="3517" y="7734"/>
                </a:lnTo>
                <a:lnTo>
                  <a:pt x="2247" y="2387"/>
                </a:lnTo>
                <a:close/>
              </a:path>
            </a:pathLst>
          </a:custGeom>
          <a:solidFill>
            <a:srgbClr val="FED98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715635" y="4869243"/>
            <a:ext cx="1179487" cy="681697"/>
          </a:xfrm>
          <a:custGeom>
            <a:avLst/>
            <a:gdLst/>
            <a:ahLst/>
            <a:cxnLst/>
            <a:rect l="l" t="t" r="r" b="b"/>
            <a:pathLst>
              <a:path w="1179487" h="681697">
                <a:moveTo>
                  <a:pt x="1113815" y="459384"/>
                </a:moveTo>
                <a:lnTo>
                  <a:pt x="1095260" y="454609"/>
                </a:lnTo>
                <a:lnTo>
                  <a:pt x="1038313" y="454609"/>
                </a:lnTo>
                <a:lnTo>
                  <a:pt x="1026502" y="456857"/>
                </a:lnTo>
                <a:lnTo>
                  <a:pt x="1003160" y="466280"/>
                </a:lnTo>
                <a:lnTo>
                  <a:pt x="987691" y="478942"/>
                </a:lnTo>
                <a:lnTo>
                  <a:pt x="982764" y="492709"/>
                </a:lnTo>
                <a:lnTo>
                  <a:pt x="980655" y="565556"/>
                </a:lnTo>
                <a:lnTo>
                  <a:pt x="950010" y="581723"/>
                </a:lnTo>
                <a:lnTo>
                  <a:pt x="897839" y="604507"/>
                </a:lnTo>
                <a:lnTo>
                  <a:pt x="813460" y="632764"/>
                </a:lnTo>
                <a:lnTo>
                  <a:pt x="807275" y="632625"/>
                </a:lnTo>
                <a:lnTo>
                  <a:pt x="797991" y="620674"/>
                </a:lnTo>
                <a:lnTo>
                  <a:pt x="788441" y="613778"/>
                </a:lnTo>
                <a:lnTo>
                  <a:pt x="781405" y="611390"/>
                </a:lnTo>
                <a:lnTo>
                  <a:pt x="759472" y="611250"/>
                </a:lnTo>
                <a:lnTo>
                  <a:pt x="747941" y="616178"/>
                </a:lnTo>
                <a:lnTo>
                  <a:pt x="732193" y="628548"/>
                </a:lnTo>
                <a:lnTo>
                  <a:pt x="714895" y="644296"/>
                </a:lnTo>
                <a:lnTo>
                  <a:pt x="711377" y="644296"/>
                </a:lnTo>
                <a:lnTo>
                  <a:pt x="697039" y="632485"/>
                </a:lnTo>
                <a:lnTo>
                  <a:pt x="671309" y="620814"/>
                </a:lnTo>
                <a:lnTo>
                  <a:pt x="651763" y="614629"/>
                </a:lnTo>
                <a:lnTo>
                  <a:pt x="650214" y="477951"/>
                </a:lnTo>
                <a:lnTo>
                  <a:pt x="645566" y="456857"/>
                </a:lnTo>
                <a:lnTo>
                  <a:pt x="636143" y="438162"/>
                </a:lnTo>
                <a:lnTo>
                  <a:pt x="631507" y="433374"/>
                </a:lnTo>
                <a:lnTo>
                  <a:pt x="629119" y="288251"/>
                </a:lnTo>
                <a:lnTo>
                  <a:pt x="624624" y="269417"/>
                </a:lnTo>
                <a:lnTo>
                  <a:pt x="612533" y="253377"/>
                </a:lnTo>
                <a:lnTo>
                  <a:pt x="587082" y="234403"/>
                </a:lnTo>
                <a:lnTo>
                  <a:pt x="556564" y="220344"/>
                </a:lnTo>
                <a:lnTo>
                  <a:pt x="544753" y="221183"/>
                </a:lnTo>
                <a:lnTo>
                  <a:pt x="542493" y="213169"/>
                </a:lnTo>
                <a:lnTo>
                  <a:pt x="540105" y="223431"/>
                </a:lnTo>
                <a:lnTo>
                  <a:pt x="537159" y="356171"/>
                </a:lnTo>
                <a:lnTo>
                  <a:pt x="511416" y="363207"/>
                </a:lnTo>
                <a:lnTo>
                  <a:pt x="495668" y="363207"/>
                </a:lnTo>
                <a:lnTo>
                  <a:pt x="488505" y="354063"/>
                </a:lnTo>
                <a:lnTo>
                  <a:pt x="486397" y="206133"/>
                </a:lnTo>
                <a:lnTo>
                  <a:pt x="415239" y="206273"/>
                </a:lnTo>
                <a:lnTo>
                  <a:pt x="370814" y="214299"/>
                </a:lnTo>
                <a:lnTo>
                  <a:pt x="371513" y="0"/>
                </a:lnTo>
                <a:lnTo>
                  <a:pt x="368134" y="60324"/>
                </a:lnTo>
                <a:lnTo>
                  <a:pt x="368134" y="76631"/>
                </a:lnTo>
                <a:lnTo>
                  <a:pt x="369112" y="77469"/>
                </a:lnTo>
                <a:lnTo>
                  <a:pt x="368134" y="133019"/>
                </a:lnTo>
                <a:lnTo>
                  <a:pt x="366864" y="216407"/>
                </a:lnTo>
                <a:lnTo>
                  <a:pt x="354495" y="220484"/>
                </a:lnTo>
                <a:lnTo>
                  <a:pt x="319201" y="236651"/>
                </a:lnTo>
                <a:lnTo>
                  <a:pt x="300354" y="252971"/>
                </a:lnTo>
                <a:lnTo>
                  <a:pt x="287146" y="270116"/>
                </a:lnTo>
                <a:lnTo>
                  <a:pt x="282498" y="288963"/>
                </a:lnTo>
                <a:lnTo>
                  <a:pt x="282638" y="429717"/>
                </a:lnTo>
                <a:lnTo>
                  <a:pt x="277152" y="435762"/>
                </a:lnTo>
                <a:lnTo>
                  <a:pt x="263651" y="462203"/>
                </a:lnTo>
                <a:lnTo>
                  <a:pt x="261404" y="614768"/>
                </a:lnTo>
                <a:lnTo>
                  <a:pt x="238061" y="609142"/>
                </a:lnTo>
                <a:lnTo>
                  <a:pt x="195033" y="609003"/>
                </a:lnTo>
                <a:lnTo>
                  <a:pt x="179425" y="614489"/>
                </a:lnTo>
                <a:lnTo>
                  <a:pt x="155524" y="632625"/>
                </a:lnTo>
                <a:lnTo>
                  <a:pt x="145961" y="633475"/>
                </a:lnTo>
                <a:lnTo>
                  <a:pt x="144271" y="501434"/>
                </a:lnTo>
                <a:lnTo>
                  <a:pt x="106870" y="473303"/>
                </a:lnTo>
                <a:lnTo>
                  <a:pt x="10972" y="445046"/>
                </a:lnTo>
                <a:lnTo>
                  <a:pt x="0" y="444766"/>
                </a:lnTo>
                <a:lnTo>
                  <a:pt x="104622" y="475564"/>
                </a:lnTo>
                <a:lnTo>
                  <a:pt x="141884" y="503821"/>
                </a:lnTo>
                <a:lnTo>
                  <a:pt x="143001" y="638251"/>
                </a:lnTo>
                <a:lnTo>
                  <a:pt x="160870" y="633336"/>
                </a:lnTo>
                <a:lnTo>
                  <a:pt x="178727" y="618426"/>
                </a:lnTo>
                <a:lnTo>
                  <a:pt x="197434" y="611390"/>
                </a:lnTo>
                <a:lnTo>
                  <a:pt x="235673" y="611390"/>
                </a:lnTo>
                <a:lnTo>
                  <a:pt x="264642" y="619264"/>
                </a:lnTo>
                <a:lnTo>
                  <a:pt x="266052" y="464591"/>
                </a:lnTo>
                <a:lnTo>
                  <a:pt x="279399" y="438162"/>
                </a:lnTo>
                <a:lnTo>
                  <a:pt x="285026" y="432104"/>
                </a:lnTo>
                <a:lnTo>
                  <a:pt x="284886" y="291350"/>
                </a:lnTo>
                <a:lnTo>
                  <a:pt x="289394" y="272503"/>
                </a:lnTo>
                <a:lnTo>
                  <a:pt x="302615" y="255219"/>
                </a:lnTo>
                <a:lnTo>
                  <a:pt x="321589" y="239039"/>
                </a:lnTo>
                <a:lnTo>
                  <a:pt x="356742" y="222732"/>
                </a:lnTo>
                <a:lnTo>
                  <a:pt x="391896" y="213309"/>
                </a:lnTo>
                <a:lnTo>
                  <a:pt x="417626" y="208673"/>
                </a:lnTo>
                <a:lnTo>
                  <a:pt x="483996" y="208533"/>
                </a:lnTo>
                <a:lnTo>
                  <a:pt x="486105" y="356311"/>
                </a:lnTo>
                <a:lnTo>
                  <a:pt x="493560" y="365455"/>
                </a:lnTo>
                <a:lnTo>
                  <a:pt x="433946" y="370103"/>
                </a:lnTo>
                <a:lnTo>
                  <a:pt x="427761" y="373329"/>
                </a:lnTo>
                <a:lnTo>
                  <a:pt x="425361" y="401599"/>
                </a:lnTo>
                <a:lnTo>
                  <a:pt x="413702" y="398221"/>
                </a:lnTo>
                <a:lnTo>
                  <a:pt x="382752" y="398500"/>
                </a:lnTo>
                <a:lnTo>
                  <a:pt x="411441" y="400608"/>
                </a:lnTo>
                <a:lnTo>
                  <a:pt x="425653" y="407504"/>
                </a:lnTo>
                <a:lnTo>
                  <a:pt x="425500" y="516343"/>
                </a:lnTo>
                <a:lnTo>
                  <a:pt x="420865" y="525754"/>
                </a:lnTo>
                <a:lnTo>
                  <a:pt x="413130" y="529551"/>
                </a:lnTo>
                <a:lnTo>
                  <a:pt x="387819" y="529551"/>
                </a:lnTo>
                <a:lnTo>
                  <a:pt x="364477" y="517740"/>
                </a:lnTo>
                <a:lnTo>
                  <a:pt x="363778" y="470915"/>
                </a:lnTo>
                <a:lnTo>
                  <a:pt x="371513" y="466978"/>
                </a:lnTo>
                <a:lnTo>
                  <a:pt x="373760" y="403707"/>
                </a:lnTo>
                <a:lnTo>
                  <a:pt x="381634" y="399910"/>
                </a:lnTo>
                <a:lnTo>
                  <a:pt x="373049" y="399211"/>
                </a:lnTo>
                <a:lnTo>
                  <a:pt x="371513" y="356171"/>
                </a:lnTo>
                <a:lnTo>
                  <a:pt x="343661" y="344220"/>
                </a:lnTo>
                <a:lnTo>
                  <a:pt x="322427" y="330301"/>
                </a:lnTo>
                <a:lnTo>
                  <a:pt x="308228" y="313994"/>
                </a:lnTo>
                <a:lnTo>
                  <a:pt x="301205" y="297535"/>
                </a:lnTo>
                <a:lnTo>
                  <a:pt x="301205" y="307098"/>
                </a:lnTo>
                <a:lnTo>
                  <a:pt x="305981" y="316382"/>
                </a:lnTo>
                <a:lnTo>
                  <a:pt x="320179" y="332549"/>
                </a:lnTo>
                <a:lnTo>
                  <a:pt x="341274" y="346621"/>
                </a:lnTo>
                <a:lnTo>
                  <a:pt x="369265" y="358559"/>
                </a:lnTo>
                <a:lnTo>
                  <a:pt x="369265" y="464591"/>
                </a:lnTo>
                <a:lnTo>
                  <a:pt x="366306" y="466559"/>
                </a:lnTo>
                <a:lnTo>
                  <a:pt x="359130" y="467118"/>
                </a:lnTo>
                <a:lnTo>
                  <a:pt x="355053" y="454609"/>
                </a:lnTo>
                <a:lnTo>
                  <a:pt x="343661" y="440270"/>
                </a:lnTo>
                <a:lnTo>
                  <a:pt x="331711" y="433235"/>
                </a:lnTo>
                <a:lnTo>
                  <a:pt x="324688" y="434073"/>
                </a:lnTo>
                <a:lnTo>
                  <a:pt x="324688" y="456996"/>
                </a:lnTo>
                <a:lnTo>
                  <a:pt x="326936" y="466420"/>
                </a:lnTo>
                <a:lnTo>
                  <a:pt x="343382" y="499033"/>
                </a:lnTo>
                <a:lnTo>
                  <a:pt x="364616" y="522249"/>
                </a:lnTo>
                <a:lnTo>
                  <a:pt x="385432" y="531952"/>
                </a:lnTo>
                <a:lnTo>
                  <a:pt x="415378" y="531952"/>
                </a:lnTo>
                <a:lnTo>
                  <a:pt x="423252" y="528154"/>
                </a:lnTo>
                <a:lnTo>
                  <a:pt x="427901" y="518591"/>
                </a:lnTo>
                <a:lnTo>
                  <a:pt x="430148" y="375716"/>
                </a:lnTo>
                <a:lnTo>
                  <a:pt x="436194" y="372490"/>
                </a:lnTo>
                <a:lnTo>
                  <a:pt x="497217" y="367842"/>
                </a:lnTo>
                <a:lnTo>
                  <a:pt x="530834" y="361657"/>
                </a:lnTo>
                <a:lnTo>
                  <a:pt x="553466" y="353783"/>
                </a:lnTo>
                <a:lnTo>
                  <a:pt x="580466" y="340855"/>
                </a:lnTo>
                <a:lnTo>
                  <a:pt x="582574" y="335089"/>
                </a:lnTo>
                <a:lnTo>
                  <a:pt x="573011" y="320878"/>
                </a:lnTo>
                <a:lnTo>
                  <a:pt x="563587" y="316242"/>
                </a:lnTo>
                <a:lnTo>
                  <a:pt x="555853" y="316242"/>
                </a:lnTo>
                <a:lnTo>
                  <a:pt x="551776" y="326364"/>
                </a:lnTo>
                <a:lnTo>
                  <a:pt x="542493" y="331419"/>
                </a:lnTo>
                <a:lnTo>
                  <a:pt x="542493" y="225831"/>
                </a:lnTo>
                <a:lnTo>
                  <a:pt x="548830" y="222453"/>
                </a:lnTo>
                <a:lnTo>
                  <a:pt x="554164" y="222453"/>
                </a:lnTo>
                <a:lnTo>
                  <a:pt x="584682" y="236651"/>
                </a:lnTo>
                <a:lnTo>
                  <a:pt x="610133" y="255638"/>
                </a:lnTo>
                <a:lnTo>
                  <a:pt x="622223" y="271805"/>
                </a:lnTo>
                <a:lnTo>
                  <a:pt x="626872" y="290652"/>
                </a:lnTo>
                <a:lnTo>
                  <a:pt x="629259" y="435762"/>
                </a:lnTo>
                <a:lnTo>
                  <a:pt x="633755" y="440537"/>
                </a:lnTo>
                <a:lnTo>
                  <a:pt x="643178" y="459244"/>
                </a:lnTo>
                <a:lnTo>
                  <a:pt x="647814" y="480339"/>
                </a:lnTo>
                <a:lnTo>
                  <a:pt x="650214" y="625449"/>
                </a:lnTo>
                <a:lnTo>
                  <a:pt x="659917" y="632205"/>
                </a:lnTo>
                <a:lnTo>
                  <a:pt x="685647" y="660615"/>
                </a:lnTo>
                <a:lnTo>
                  <a:pt x="651891" y="666368"/>
                </a:lnTo>
                <a:lnTo>
                  <a:pt x="650214" y="629958"/>
                </a:lnTo>
                <a:lnTo>
                  <a:pt x="647814" y="666089"/>
                </a:lnTo>
                <a:lnTo>
                  <a:pt x="642619" y="667918"/>
                </a:lnTo>
                <a:lnTo>
                  <a:pt x="619836" y="670737"/>
                </a:lnTo>
                <a:lnTo>
                  <a:pt x="540105" y="677760"/>
                </a:lnTo>
                <a:lnTo>
                  <a:pt x="483717" y="679449"/>
                </a:lnTo>
                <a:lnTo>
                  <a:pt x="273075" y="618286"/>
                </a:lnTo>
                <a:lnTo>
                  <a:pt x="266890" y="619544"/>
                </a:lnTo>
                <a:lnTo>
                  <a:pt x="474713" y="679449"/>
                </a:lnTo>
                <a:lnTo>
                  <a:pt x="411302" y="679310"/>
                </a:lnTo>
                <a:lnTo>
                  <a:pt x="369112" y="677062"/>
                </a:lnTo>
                <a:lnTo>
                  <a:pt x="345643" y="674814"/>
                </a:lnTo>
                <a:lnTo>
                  <a:pt x="241299" y="645566"/>
                </a:lnTo>
                <a:lnTo>
                  <a:pt x="244817" y="649223"/>
                </a:lnTo>
                <a:lnTo>
                  <a:pt x="261404" y="653580"/>
                </a:lnTo>
                <a:lnTo>
                  <a:pt x="261404" y="666229"/>
                </a:lnTo>
                <a:lnTo>
                  <a:pt x="225272" y="660615"/>
                </a:lnTo>
                <a:lnTo>
                  <a:pt x="197434" y="644296"/>
                </a:lnTo>
                <a:lnTo>
                  <a:pt x="183222" y="653999"/>
                </a:lnTo>
                <a:lnTo>
                  <a:pt x="183083" y="656526"/>
                </a:lnTo>
                <a:lnTo>
                  <a:pt x="249732" y="667638"/>
                </a:lnTo>
                <a:lnTo>
                  <a:pt x="329323" y="677062"/>
                </a:lnTo>
                <a:lnTo>
                  <a:pt x="409054" y="681697"/>
                </a:lnTo>
                <a:lnTo>
                  <a:pt x="502005" y="681697"/>
                </a:lnTo>
                <a:lnTo>
                  <a:pt x="600989" y="675373"/>
                </a:lnTo>
                <a:lnTo>
                  <a:pt x="687755" y="663701"/>
                </a:lnTo>
                <a:lnTo>
                  <a:pt x="700976" y="660615"/>
                </a:lnTo>
                <a:lnTo>
                  <a:pt x="715733" y="647395"/>
                </a:lnTo>
                <a:lnTo>
                  <a:pt x="734580" y="630935"/>
                </a:lnTo>
                <a:lnTo>
                  <a:pt x="750188" y="618566"/>
                </a:lnTo>
                <a:lnTo>
                  <a:pt x="761720" y="613638"/>
                </a:lnTo>
                <a:lnTo>
                  <a:pt x="779157" y="613778"/>
                </a:lnTo>
                <a:lnTo>
                  <a:pt x="793356" y="620534"/>
                </a:lnTo>
                <a:lnTo>
                  <a:pt x="805027" y="634872"/>
                </a:lnTo>
                <a:lnTo>
                  <a:pt x="775919" y="641908"/>
                </a:lnTo>
                <a:lnTo>
                  <a:pt x="768184" y="645845"/>
                </a:lnTo>
                <a:lnTo>
                  <a:pt x="808824" y="637412"/>
                </a:lnTo>
                <a:lnTo>
                  <a:pt x="900087" y="606755"/>
                </a:lnTo>
                <a:lnTo>
                  <a:pt x="952385" y="584111"/>
                </a:lnTo>
                <a:lnTo>
                  <a:pt x="983043" y="567943"/>
                </a:lnTo>
                <a:lnTo>
                  <a:pt x="985012" y="495109"/>
                </a:lnTo>
                <a:lnTo>
                  <a:pt x="990079" y="481190"/>
                </a:lnTo>
                <a:lnTo>
                  <a:pt x="1005408" y="468668"/>
                </a:lnTo>
                <a:lnTo>
                  <a:pt x="1028890" y="459104"/>
                </a:lnTo>
                <a:lnTo>
                  <a:pt x="1040561" y="456857"/>
                </a:lnTo>
                <a:lnTo>
                  <a:pt x="1092873" y="456857"/>
                </a:lnTo>
                <a:lnTo>
                  <a:pt x="1118603" y="464172"/>
                </a:lnTo>
                <a:lnTo>
                  <a:pt x="1123518" y="462762"/>
                </a:lnTo>
                <a:lnTo>
                  <a:pt x="1148410" y="428878"/>
                </a:lnTo>
                <a:lnTo>
                  <a:pt x="1169504" y="386689"/>
                </a:lnTo>
                <a:lnTo>
                  <a:pt x="1179487" y="352234"/>
                </a:lnTo>
                <a:lnTo>
                  <a:pt x="1179487" y="327901"/>
                </a:lnTo>
                <a:lnTo>
                  <a:pt x="1177239" y="349846"/>
                </a:lnTo>
                <a:lnTo>
                  <a:pt x="1167117" y="384289"/>
                </a:lnTo>
                <a:lnTo>
                  <a:pt x="1146721" y="424802"/>
                </a:lnTo>
                <a:lnTo>
                  <a:pt x="1122540" y="459244"/>
                </a:lnTo>
                <a:lnTo>
                  <a:pt x="1113815" y="459384"/>
                </a:lnTo>
                <a:close/>
              </a:path>
              <a:path w="1179487" h="681697">
                <a:moveTo>
                  <a:pt x="225272" y="660615"/>
                </a:moveTo>
                <a:lnTo>
                  <a:pt x="237083" y="646404"/>
                </a:lnTo>
                <a:lnTo>
                  <a:pt x="241299" y="645566"/>
                </a:lnTo>
                <a:lnTo>
                  <a:pt x="231038" y="641908"/>
                </a:lnTo>
                <a:lnTo>
                  <a:pt x="204457" y="641908"/>
                </a:lnTo>
                <a:lnTo>
                  <a:pt x="197434" y="644296"/>
                </a:lnTo>
                <a:lnTo>
                  <a:pt x="225272" y="660615"/>
                </a:lnTo>
                <a:close/>
              </a:path>
              <a:path w="1179487" h="681697">
                <a:moveTo>
                  <a:pt x="411441" y="400608"/>
                </a:moveTo>
                <a:lnTo>
                  <a:pt x="382752" y="398500"/>
                </a:lnTo>
                <a:lnTo>
                  <a:pt x="381634" y="399910"/>
                </a:lnTo>
                <a:lnTo>
                  <a:pt x="411441" y="4006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883398" y="3314311"/>
            <a:ext cx="578624" cy="760869"/>
          </a:xfrm>
          <a:custGeom>
            <a:avLst/>
            <a:gdLst/>
            <a:ahLst/>
            <a:cxnLst/>
            <a:rect l="l" t="t" r="r" b="b"/>
            <a:pathLst>
              <a:path w="578624" h="760869">
                <a:moveTo>
                  <a:pt x="341972" y="4775"/>
                </a:moveTo>
                <a:lnTo>
                  <a:pt x="311454" y="0"/>
                </a:lnTo>
                <a:lnTo>
                  <a:pt x="266318" y="0"/>
                </a:lnTo>
                <a:lnTo>
                  <a:pt x="212470" y="9423"/>
                </a:lnTo>
                <a:lnTo>
                  <a:pt x="177317" y="21094"/>
                </a:lnTo>
                <a:lnTo>
                  <a:pt x="132727" y="44564"/>
                </a:lnTo>
                <a:lnTo>
                  <a:pt x="99974" y="67919"/>
                </a:lnTo>
                <a:lnTo>
                  <a:pt x="73964" y="93510"/>
                </a:lnTo>
                <a:lnTo>
                  <a:pt x="47104" y="127533"/>
                </a:lnTo>
                <a:lnTo>
                  <a:pt x="25018" y="166344"/>
                </a:lnTo>
                <a:lnTo>
                  <a:pt x="6883" y="216115"/>
                </a:lnTo>
                <a:lnTo>
                  <a:pt x="0" y="253669"/>
                </a:lnTo>
                <a:lnTo>
                  <a:pt x="0" y="320878"/>
                </a:lnTo>
                <a:lnTo>
                  <a:pt x="51320" y="604367"/>
                </a:lnTo>
                <a:lnTo>
                  <a:pt x="60883" y="634733"/>
                </a:lnTo>
                <a:lnTo>
                  <a:pt x="74942" y="665251"/>
                </a:lnTo>
                <a:lnTo>
                  <a:pt x="98564" y="697725"/>
                </a:lnTo>
                <a:lnTo>
                  <a:pt x="114731" y="711796"/>
                </a:lnTo>
                <a:lnTo>
                  <a:pt x="124866" y="720509"/>
                </a:lnTo>
                <a:lnTo>
                  <a:pt x="128943" y="721207"/>
                </a:lnTo>
                <a:lnTo>
                  <a:pt x="134137" y="725017"/>
                </a:lnTo>
                <a:lnTo>
                  <a:pt x="149885" y="733031"/>
                </a:lnTo>
                <a:lnTo>
                  <a:pt x="190665" y="749058"/>
                </a:lnTo>
                <a:lnTo>
                  <a:pt x="209372" y="753833"/>
                </a:lnTo>
                <a:lnTo>
                  <a:pt x="232575" y="757631"/>
                </a:lnTo>
                <a:lnTo>
                  <a:pt x="235102" y="758482"/>
                </a:lnTo>
                <a:lnTo>
                  <a:pt x="265341" y="760869"/>
                </a:lnTo>
                <a:lnTo>
                  <a:pt x="307657" y="760869"/>
                </a:lnTo>
                <a:lnTo>
                  <a:pt x="323976" y="759891"/>
                </a:lnTo>
                <a:lnTo>
                  <a:pt x="356742" y="756221"/>
                </a:lnTo>
                <a:lnTo>
                  <a:pt x="368541" y="752855"/>
                </a:lnTo>
                <a:lnTo>
                  <a:pt x="377837" y="751446"/>
                </a:lnTo>
                <a:lnTo>
                  <a:pt x="432384" y="730491"/>
                </a:lnTo>
                <a:lnTo>
                  <a:pt x="443496" y="724877"/>
                </a:lnTo>
                <a:lnTo>
                  <a:pt x="446303" y="721207"/>
                </a:lnTo>
                <a:lnTo>
                  <a:pt x="450392" y="720509"/>
                </a:lnTo>
                <a:lnTo>
                  <a:pt x="460654" y="711796"/>
                </a:lnTo>
                <a:lnTo>
                  <a:pt x="464172" y="708837"/>
                </a:lnTo>
                <a:lnTo>
                  <a:pt x="482447" y="691692"/>
                </a:lnTo>
                <a:lnTo>
                  <a:pt x="498906" y="668197"/>
                </a:lnTo>
                <a:lnTo>
                  <a:pt x="517461" y="628268"/>
                </a:lnTo>
                <a:lnTo>
                  <a:pt x="529272" y="579183"/>
                </a:lnTo>
                <a:lnTo>
                  <a:pt x="576097" y="326364"/>
                </a:lnTo>
                <a:lnTo>
                  <a:pt x="578624" y="302323"/>
                </a:lnTo>
                <a:lnTo>
                  <a:pt x="576097" y="252958"/>
                </a:lnTo>
                <a:lnTo>
                  <a:pt x="568921" y="217957"/>
                </a:lnTo>
                <a:lnTo>
                  <a:pt x="555155" y="175628"/>
                </a:lnTo>
                <a:lnTo>
                  <a:pt x="531660" y="131190"/>
                </a:lnTo>
                <a:lnTo>
                  <a:pt x="503681" y="95897"/>
                </a:lnTo>
                <a:lnTo>
                  <a:pt x="473024" y="65658"/>
                </a:lnTo>
                <a:lnTo>
                  <a:pt x="435622" y="39789"/>
                </a:lnTo>
                <a:lnTo>
                  <a:pt x="386410" y="16446"/>
                </a:lnTo>
                <a:lnTo>
                  <a:pt x="341972" y="477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1646740" y="5402168"/>
            <a:ext cx="57086" cy="46824"/>
          </a:xfrm>
          <a:custGeom>
            <a:avLst/>
            <a:gdLst/>
            <a:ahLst/>
            <a:cxnLst/>
            <a:rect l="l" t="t" r="r" b="b"/>
            <a:pathLst>
              <a:path w="57086" h="46824">
                <a:moveTo>
                  <a:pt x="47243" y="5067"/>
                </a:moveTo>
                <a:lnTo>
                  <a:pt x="33604" y="0"/>
                </a:lnTo>
                <a:lnTo>
                  <a:pt x="31495" y="850"/>
                </a:lnTo>
                <a:lnTo>
                  <a:pt x="2946" y="26860"/>
                </a:lnTo>
                <a:lnTo>
                  <a:pt x="139" y="30378"/>
                </a:lnTo>
                <a:lnTo>
                  <a:pt x="0" y="33896"/>
                </a:lnTo>
                <a:lnTo>
                  <a:pt x="26708" y="46824"/>
                </a:lnTo>
                <a:lnTo>
                  <a:pt x="53149" y="24333"/>
                </a:lnTo>
                <a:lnTo>
                  <a:pt x="57086" y="21094"/>
                </a:lnTo>
                <a:lnTo>
                  <a:pt x="54140" y="10414"/>
                </a:lnTo>
                <a:lnTo>
                  <a:pt x="47243" y="50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816177" y="5400763"/>
            <a:ext cx="34594" cy="78320"/>
          </a:xfrm>
          <a:custGeom>
            <a:avLst/>
            <a:gdLst/>
            <a:ahLst/>
            <a:cxnLst/>
            <a:rect l="l" t="t" r="r" b="b"/>
            <a:pathLst>
              <a:path w="34594" h="78320">
                <a:moveTo>
                  <a:pt x="9004" y="69329"/>
                </a:moveTo>
                <a:lnTo>
                  <a:pt x="0" y="75234"/>
                </a:lnTo>
                <a:lnTo>
                  <a:pt x="698" y="78320"/>
                </a:lnTo>
                <a:lnTo>
                  <a:pt x="12801" y="77762"/>
                </a:lnTo>
                <a:lnTo>
                  <a:pt x="18135" y="73685"/>
                </a:lnTo>
                <a:lnTo>
                  <a:pt x="25171" y="64261"/>
                </a:lnTo>
                <a:lnTo>
                  <a:pt x="34455" y="38531"/>
                </a:lnTo>
                <a:lnTo>
                  <a:pt x="34594" y="9563"/>
                </a:lnTo>
                <a:lnTo>
                  <a:pt x="27419" y="0"/>
                </a:lnTo>
                <a:lnTo>
                  <a:pt x="20675" y="1549"/>
                </a:lnTo>
                <a:lnTo>
                  <a:pt x="25171" y="9563"/>
                </a:lnTo>
                <a:lnTo>
                  <a:pt x="25031" y="31495"/>
                </a:lnTo>
                <a:lnTo>
                  <a:pt x="20396" y="50203"/>
                </a:lnTo>
                <a:lnTo>
                  <a:pt x="9004" y="69329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1837834" y="5492021"/>
            <a:ext cx="13779" cy="13081"/>
          </a:xfrm>
          <a:custGeom>
            <a:avLst/>
            <a:gdLst/>
            <a:ahLst/>
            <a:cxnLst/>
            <a:rect l="l" t="t" r="r" b="b"/>
            <a:pathLst>
              <a:path w="13779" h="13080">
                <a:moveTo>
                  <a:pt x="13779" y="13080"/>
                </a:moveTo>
                <a:lnTo>
                  <a:pt x="8293" y="0"/>
                </a:lnTo>
                <a:lnTo>
                  <a:pt x="0" y="1549"/>
                </a:lnTo>
                <a:lnTo>
                  <a:pt x="4356" y="12941"/>
                </a:lnTo>
                <a:lnTo>
                  <a:pt x="13779" y="13080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2367948" y="5487661"/>
            <a:ext cx="56540" cy="40220"/>
          </a:xfrm>
          <a:custGeom>
            <a:avLst/>
            <a:gdLst/>
            <a:ahLst/>
            <a:cxnLst/>
            <a:rect l="l" t="t" r="r" b="b"/>
            <a:pathLst>
              <a:path w="56540" h="40220">
                <a:moveTo>
                  <a:pt x="16598" y="4787"/>
                </a:moveTo>
                <a:lnTo>
                  <a:pt x="0" y="0"/>
                </a:lnTo>
                <a:lnTo>
                  <a:pt x="152" y="4508"/>
                </a:lnTo>
                <a:lnTo>
                  <a:pt x="7315" y="9436"/>
                </a:lnTo>
                <a:lnTo>
                  <a:pt x="37553" y="40220"/>
                </a:lnTo>
                <a:lnTo>
                  <a:pt x="46266" y="39941"/>
                </a:lnTo>
                <a:lnTo>
                  <a:pt x="56540" y="27990"/>
                </a:lnTo>
                <a:lnTo>
                  <a:pt x="42329" y="16459"/>
                </a:lnTo>
                <a:lnTo>
                  <a:pt x="16598" y="4787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2043831" y="4444859"/>
            <a:ext cx="254520" cy="73113"/>
          </a:xfrm>
          <a:custGeom>
            <a:avLst/>
            <a:gdLst/>
            <a:ahLst/>
            <a:cxnLst/>
            <a:rect l="l" t="t" r="r" b="b"/>
            <a:pathLst>
              <a:path w="254520" h="73113">
                <a:moveTo>
                  <a:pt x="12801" y="7734"/>
                </a:moveTo>
                <a:lnTo>
                  <a:pt x="0" y="0"/>
                </a:lnTo>
                <a:lnTo>
                  <a:pt x="990" y="19545"/>
                </a:lnTo>
                <a:lnTo>
                  <a:pt x="5765" y="28828"/>
                </a:lnTo>
                <a:lnTo>
                  <a:pt x="17716" y="42608"/>
                </a:lnTo>
                <a:lnTo>
                  <a:pt x="36283" y="54559"/>
                </a:lnTo>
                <a:lnTo>
                  <a:pt x="72275" y="68198"/>
                </a:lnTo>
                <a:lnTo>
                  <a:pt x="78181" y="68757"/>
                </a:lnTo>
                <a:lnTo>
                  <a:pt x="79171" y="70167"/>
                </a:lnTo>
                <a:lnTo>
                  <a:pt x="152006" y="73113"/>
                </a:lnTo>
                <a:lnTo>
                  <a:pt x="185623" y="66370"/>
                </a:lnTo>
                <a:lnTo>
                  <a:pt x="213461" y="56807"/>
                </a:lnTo>
                <a:lnTo>
                  <a:pt x="234416" y="44996"/>
                </a:lnTo>
                <a:lnTo>
                  <a:pt x="251002" y="26441"/>
                </a:lnTo>
                <a:lnTo>
                  <a:pt x="254241" y="20256"/>
                </a:lnTo>
                <a:lnTo>
                  <a:pt x="254520" y="0"/>
                </a:lnTo>
                <a:lnTo>
                  <a:pt x="245097" y="6464"/>
                </a:lnTo>
                <a:lnTo>
                  <a:pt x="212610" y="21374"/>
                </a:lnTo>
                <a:lnTo>
                  <a:pt x="184492" y="28409"/>
                </a:lnTo>
                <a:lnTo>
                  <a:pt x="175361" y="29806"/>
                </a:lnTo>
                <a:lnTo>
                  <a:pt x="172821" y="30797"/>
                </a:lnTo>
                <a:lnTo>
                  <a:pt x="156654" y="32194"/>
                </a:lnTo>
                <a:lnTo>
                  <a:pt x="153974" y="33045"/>
                </a:lnTo>
                <a:lnTo>
                  <a:pt x="153136" y="34302"/>
                </a:lnTo>
                <a:lnTo>
                  <a:pt x="147370" y="33324"/>
                </a:lnTo>
                <a:lnTo>
                  <a:pt x="109829" y="33185"/>
                </a:lnTo>
                <a:lnTo>
                  <a:pt x="108839" y="34175"/>
                </a:lnTo>
                <a:lnTo>
                  <a:pt x="100406" y="33045"/>
                </a:lnTo>
                <a:lnTo>
                  <a:pt x="97866" y="32194"/>
                </a:lnTo>
                <a:lnTo>
                  <a:pt x="83947" y="30797"/>
                </a:lnTo>
                <a:lnTo>
                  <a:pt x="81559" y="29806"/>
                </a:lnTo>
                <a:lnTo>
                  <a:pt x="67640" y="28409"/>
                </a:lnTo>
                <a:lnTo>
                  <a:pt x="58216" y="25031"/>
                </a:lnTo>
                <a:lnTo>
                  <a:pt x="51333" y="23621"/>
                </a:lnTo>
                <a:lnTo>
                  <a:pt x="12801" y="773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2087004" y="4419551"/>
            <a:ext cx="44856" cy="42316"/>
          </a:xfrm>
          <a:custGeom>
            <a:avLst/>
            <a:gdLst/>
            <a:ahLst/>
            <a:cxnLst/>
            <a:rect l="l" t="t" r="r" b="b"/>
            <a:pathLst>
              <a:path w="44856" h="42316">
                <a:moveTo>
                  <a:pt x="35293" y="2527"/>
                </a:moveTo>
                <a:lnTo>
                  <a:pt x="30797" y="139"/>
                </a:lnTo>
                <a:lnTo>
                  <a:pt x="13360" y="0"/>
                </a:lnTo>
                <a:lnTo>
                  <a:pt x="0" y="17145"/>
                </a:lnTo>
                <a:lnTo>
                  <a:pt x="0" y="28397"/>
                </a:lnTo>
                <a:lnTo>
                  <a:pt x="5067" y="37541"/>
                </a:lnTo>
                <a:lnTo>
                  <a:pt x="11950" y="42176"/>
                </a:lnTo>
                <a:lnTo>
                  <a:pt x="32207" y="42316"/>
                </a:lnTo>
                <a:lnTo>
                  <a:pt x="44856" y="24460"/>
                </a:lnTo>
                <a:lnTo>
                  <a:pt x="44856" y="14198"/>
                </a:lnTo>
                <a:lnTo>
                  <a:pt x="35293" y="252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1646030" y="5392891"/>
            <a:ext cx="32207" cy="36144"/>
          </a:xfrm>
          <a:custGeom>
            <a:avLst/>
            <a:gdLst/>
            <a:ahLst/>
            <a:cxnLst/>
            <a:rect l="l" t="t" r="r" b="b"/>
            <a:pathLst>
              <a:path w="32207" h="36144">
                <a:moveTo>
                  <a:pt x="3657" y="36144"/>
                </a:moveTo>
                <a:lnTo>
                  <a:pt x="32207" y="10121"/>
                </a:lnTo>
                <a:lnTo>
                  <a:pt x="21653" y="8293"/>
                </a:lnTo>
                <a:lnTo>
                  <a:pt x="16738" y="5626"/>
                </a:lnTo>
                <a:lnTo>
                  <a:pt x="17856" y="4495"/>
                </a:lnTo>
                <a:lnTo>
                  <a:pt x="11112" y="2108"/>
                </a:lnTo>
                <a:lnTo>
                  <a:pt x="1269" y="0"/>
                </a:lnTo>
                <a:lnTo>
                  <a:pt x="0" y="1130"/>
                </a:lnTo>
                <a:lnTo>
                  <a:pt x="139" y="34734"/>
                </a:lnTo>
                <a:lnTo>
                  <a:pt x="3657" y="3614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1812940" y="5402313"/>
            <a:ext cx="28409" cy="73685"/>
          </a:xfrm>
          <a:custGeom>
            <a:avLst/>
            <a:gdLst/>
            <a:ahLst/>
            <a:cxnLst/>
            <a:rect l="l" t="t" r="r" b="b"/>
            <a:pathLst>
              <a:path w="28409" h="73685">
                <a:moveTo>
                  <a:pt x="28409" y="8013"/>
                </a:moveTo>
                <a:lnTo>
                  <a:pt x="23914" y="0"/>
                </a:lnTo>
                <a:lnTo>
                  <a:pt x="18986" y="1968"/>
                </a:lnTo>
                <a:lnTo>
                  <a:pt x="7175" y="18135"/>
                </a:lnTo>
                <a:lnTo>
                  <a:pt x="0" y="39369"/>
                </a:lnTo>
                <a:lnTo>
                  <a:pt x="139" y="71297"/>
                </a:lnTo>
                <a:lnTo>
                  <a:pt x="3238" y="73685"/>
                </a:lnTo>
                <a:lnTo>
                  <a:pt x="12242" y="67779"/>
                </a:lnTo>
                <a:lnTo>
                  <a:pt x="23621" y="48653"/>
                </a:lnTo>
                <a:lnTo>
                  <a:pt x="28270" y="29946"/>
                </a:lnTo>
                <a:lnTo>
                  <a:pt x="28409" y="801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1673449" y="5405831"/>
            <a:ext cx="42329" cy="61442"/>
          </a:xfrm>
          <a:custGeom>
            <a:avLst/>
            <a:gdLst/>
            <a:ahLst/>
            <a:cxnLst/>
            <a:rect l="l" t="t" r="r" b="b"/>
            <a:pathLst>
              <a:path w="42329" h="61442">
                <a:moveTo>
                  <a:pt x="32766" y="4356"/>
                </a:moveTo>
                <a:lnTo>
                  <a:pt x="22644" y="0"/>
                </a:lnTo>
                <a:lnTo>
                  <a:pt x="20535" y="1409"/>
                </a:lnTo>
                <a:lnTo>
                  <a:pt x="27419" y="6743"/>
                </a:lnTo>
                <a:lnTo>
                  <a:pt x="30378" y="17437"/>
                </a:lnTo>
                <a:lnTo>
                  <a:pt x="31788" y="18415"/>
                </a:lnTo>
                <a:lnTo>
                  <a:pt x="31927" y="31356"/>
                </a:lnTo>
                <a:lnTo>
                  <a:pt x="28409" y="19685"/>
                </a:lnTo>
                <a:lnTo>
                  <a:pt x="26441" y="20662"/>
                </a:lnTo>
                <a:lnTo>
                  <a:pt x="0" y="43167"/>
                </a:lnTo>
                <a:lnTo>
                  <a:pt x="10833" y="49072"/>
                </a:lnTo>
                <a:lnTo>
                  <a:pt x="41630" y="61442"/>
                </a:lnTo>
                <a:lnTo>
                  <a:pt x="42329" y="6604"/>
                </a:lnTo>
                <a:lnTo>
                  <a:pt x="39789" y="5486"/>
                </a:lnTo>
                <a:lnTo>
                  <a:pt x="32766" y="435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1980277" y="5077776"/>
            <a:ext cx="421005" cy="470928"/>
          </a:xfrm>
          <a:custGeom>
            <a:avLst/>
            <a:gdLst/>
            <a:ahLst/>
            <a:cxnLst/>
            <a:rect l="l" t="t" r="r" b="b"/>
            <a:pathLst>
              <a:path w="421005" h="470928">
                <a:moveTo>
                  <a:pt x="149047" y="189687"/>
                </a:moveTo>
                <a:lnTo>
                  <a:pt x="160718" y="193065"/>
                </a:lnTo>
                <a:lnTo>
                  <a:pt x="163106" y="164795"/>
                </a:lnTo>
                <a:lnTo>
                  <a:pt x="169303" y="161569"/>
                </a:lnTo>
                <a:lnTo>
                  <a:pt x="228917" y="156921"/>
                </a:lnTo>
                <a:lnTo>
                  <a:pt x="221462" y="147777"/>
                </a:lnTo>
                <a:lnTo>
                  <a:pt x="219354" y="0"/>
                </a:lnTo>
                <a:lnTo>
                  <a:pt x="152984" y="139"/>
                </a:lnTo>
                <a:lnTo>
                  <a:pt x="127266" y="4775"/>
                </a:lnTo>
                <a:lnTo>
                  <a:pt x="92100" y="14198"/>
                </a:lnTo>
                <a:lnTo>
                  <a:pt x="56946" y="30505"/>
                </a:lnTo>
                <a:lnTo>
                  <a:pt x="37972" y="46685"/>
                </a:lnTo>
                <a:lnTo>
                  <a:pt x="24752" y="63982"/>
                </a:lnTo>
                <a:lnTo>
                  <a:pt x="20243" y="82816"/>
                </a:lnTo>
                <a:lnTo>
                  <a:pt x="20383" y="223570"/>
                </a:lnTo>
                <a:lnTo>
                  <a:pt x="14757" y="229628"/>
                </a:lnTo>
                <a:lnTo>
                  <a:pt x="1409" y="256057"/>
                </a:lnTo>
                <a:lnTo>
                  <a:pt x="0" y="410730"/>
                </a:lnTo>
                <a:lnTo>
                  <a:pt x="2247" y="411022"/>
                </a:lnTo>
                <a:lnTo>
                  <a:pt x="8432" y="409752"/>
                </a:lnTo>
                <a:lnTo>
                  <a:pt x="219074" y="470928"/>
                </a:lnTo>
                <a:lnTo>
                  <a:pt x="275462" y="469226"/>
                </a:lnTo>
                <a:lnTo>
                  <a:pt x="355193" y="462203"/>
                </a:lnTo>
                <a:lnTo>
                  <a:pt x="377977" y="459384"/>
                </a:lnTo>
                <a:lnTo>
                  <a:pt x="385571" y="421424"/>
                </a:lnTo>
                <a:lnTo>
                  <a:pt x="387261" y="457847"/>
                </a:lnTo>
                <a:lnTo>
                  <a:pt x="421004" y="452081"/>
                </a:lnTo>
                <a:lnTo>
                  <a:pt x="395274" y="423672"/>
                </a:lnTo>
                <a:lnTo>
                  <a:pt x="385571" y="416915"/>
                </a:lnTo>
                <a:lnTo>
                  <a:pt x="383184" y="271805"/>
                </a:lnTo>
                <a:lnTo>
                  <a:pt x="378536" y="250710"/>
                </a:lnTo>
                <a:lnTo>
                  <a:pt x="369125" y="232016"/>
                </a:lnTo>
                <a:lnTo>
                  <a:pt x="364616" y="227228"/>
                </a:lnTo>
                <a:lnTo>
                  <a:pt x="362229" y="82118"/>
                </a:lnTo>
                <a:lnTo>
                  <a:pt x="357581" y="63271"/>
                </a:lnTo>
                <a:lnTo>
                  <a:pt x="345490" y="47104"/>
                </a:lnTo>
                <a:lnTo>
                  <a:pt x="320039" y="28117"/>
                </a:lnTo>
                <a:lnTo>
                  <a:pt x="289521" y="13919"/>
                </a:lnTo>
                <a:lnTo>
                  <a:pt x="284175" y="13919"/>
                </a:lnTo>
                <a:lnTo>
                  <a:pt x="277850" y="17297"/>
                </a:lnTo>
                <a:lnTo>
                  <a:pt x="277850" y="122885"/>
                </a:lnTo>
                <a:lnTo>
                  <a:pt x="287134" y="117830"/>
                </a:lnTo>
                <a:lnTo>
                  <a:pt x="291210" y="107708"/>
                </a:lnTo>
                <a:lnTo>
                  <a:pt x="298945" y="107708"/>
                </a:lnTo>
                <a:lnTo>
                  <a:pt x="308368" y="112344"/>
                </a:lnTo>
                <a:lnTo>
                  <a:pt x="317931" y="126555"/>
                </a:lnTo>
                <a:lnTo>
                  <a:pt x="315823" y="132321"/>
                </a:lnTo>
                <a:lnTo>
                  <a:pt x="288823" y="145249"/>
                </a:lnTo>
                <a:lnTo>
                  <a:pt x="266191" y="153123"/>
                </a:lnTo>
                <a:lnTo>
                  <a:pt x="232575" y="159308"/>
                </a:lnTo>
                <a:lnTo>
                  <a:pt x="171551" y="163956"/>
                </a:lnTo>
                <a:lnTo>
                  <a:pt x="165506" y="167182"/>
                </a:lnTo>
                <a:lnTo>
                  <a:pt x="163258" y="310057"/>
                </a:lnTo>
                <a:lnTo>
                  <a:pt x="158610" y="319620"/>
                </a:lnTo>
                <a:lnTo>
                  <a:pt x="150736" y="323418"/>
                </a:lnTo>
                <a:lnTo>
                  <a:pt x="120789" y="323418"/>
                </a:lnTo>
                <a:lnTo>
                  <a:pt x="99974" y="313715"/>
                </a:lnTo>
                <a:lnTo>
                  <a:pt x="78739" y="290512"/>
                </a:lnTo>
                <a:lnTo>
                  <a:pt x="62293" y="257886"/>
                </a:lnTo>
                <a:lnTo>
                  <a:pt x="60045" y="248462"/>
                </a:lnTo>
                <a:lnTo>
                  <a:pt x="60045" y="225551"/>
                </a:lnTo>
                <a:lnTo>
                  <a:pt x="67068" y="224701"/>
                </a:lnTo>
                <a:lnTo>
                  <a:pt x="79019" y="231736"/>
                </a:lnTo>
                <a:lnTo>
                  <a:pt x="90411" y="246075"/>
                </a:lnTo>
                <a:lnTo>
                  <a:pt x="94487" y="258584"/>
                </a:lnTo>
                <a:lnTo>
                  <a:pt x="101663" y="258025"/>
                </a:lnTo>
                <a:lnTo>
                  <a:pt x="104609" y="256057"/>
                </a:lnTo>
                <a:lnTo>
                  <a:pt x="104609" y="150025"/>
                </a:lnTo>
                <a:lnTo>
                  <a:pt x="76631" y="138087"/>
                </a:lnTo>
                <a:lnTo>
                  <a:pt x="55549" y="124015"/>
                </a:lnTo>
                <a:lnTo>
                  <a:pt x="41338" y="107848"/>
                </a:lnTo>
                <a:lnTo>
                  <a:pt x="36563" y="98564"/>
                </a:lnTo>
                <a:lnTo>
                  <a:pt x="36563" y="89001"/>
                </a:lnTo>
                <a:lnTo>
                  <a:pt x="43586" y="105460"/>
                </a:lnTo>
                <a:lnTo>
                  <a:pt x="57797" y="121767"/>
                </a:lnTo>
                <a:lnTo>
                  <a:pt x="79019" y="135699"/>
                </a:lnTo>
                <a:lnTo>
                  <a:pt x="106870" y="147637"/>
                </a:lnTo>
                <a:lnTo>
                  <a:pt x="108419" y="190677"/>
                </a:lnTo>
                <a:lnTo>
                  <a:pt x="116992" y="191376"/>
                </a:lnTo>
                <a:lnTo>
                  <a:pt x="118122" y="189966"/>
                </a:lnTo>
                <a:lnTo>
                  <a:pt x="149047" y="189687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2079407" y="5269149"/>
            <a:ext cx="61874" cy="129641"/>
          </a:xfrm>
          <a:custGeom>
            <a:avLst/>
            <a:gdLst/>
            <a:ahLst/>
            <a:cxnLst/>
            <a:rect l="l" t="t" r="r" b="b"/>
            <a:pathLst>
              <a:path w="61874" h="129641">
                <a:moveTo>
                  <a:pt x="17868" y="0"/>
                </a:moveTo>
                <a:lnTo>
                  <a:pt x="9982" y="3797"/>
                </a:lnTo>
                <a:lnTo>
                  <a:pt x="7734" y="67068"/>
                </a:lnTo>
                <a:lnTo>
                  <a:pt x="0" y="71005"/>
                </a:lnTo>
                <a:lnTo>
                  <a:pt x="711" y="117843"/>
                </a:lnTo>
                <a:lnTo>
                  <a:pt x="24053" y="129641"/>
                </a:lnTo>
                <a:lnTo>
                  <a:pt x="49364" y="129641"/>
                </a:lnTo>
                <a:lnTo>
                  <a:pt x="57086" y="125857"/>
                </a:lnTo>
                <a:lnTo>
                  <a:pt x="61734" y="116433"/>
                </a:lnTo>
                <a:lnTo>
                  <a:pt x="61874" y="7594"/>
                </a:lnTo>
                <a:lnTo>
                  <a:pt x="47675" y="698"/>
                </a:lnTo>
                <a:lnTo>
                  <a:pt x="17868" y="0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2042563" y="5304863"/>
            <a:ext cx="33197" cy="49212"/>
          </a:xfrm>
          <a:custGeom>
            <a:avLst/>
            <a:gdLst/>
            <a:ahLst/>
            <a:cxnLst/>
            <a:rect l="l" t="t" r="r" b="b"/>
            <a:pathLst>
              <a:path w="33197" h="49212">
                <a:moveTo>
                  <a:pt x="33197" y="43738"/>
                </a:moveTo>
                <a:lnTo>
                  <a:pt x="32765" y="35572"/>
                </a:lnTo>
                <a:lnTo>
                  <a:pt x="30098" y="33464"/>
                </a:lnTo>
                <a:lnTo>
                  <a:pt x="25882" y="21234"/>
                </a:lnTo>
                <a:lnTo>
                  <a:pt x="14490" y="6896"/>
                </a:lnTo>
                <a:lnTo>
                  <a:pt x="2539" y="0"/>
                </a:lnTo>
                <a:lnTo>
                  <a:pt x="139" y="711"/>
                </a:lnTo>
                <a:lnTo>
                  <a:pt x="0" y="18986"/>
                </a:lnTo>
                <a:lnTo>
                  <a:pt x="9283" y="44716"/>
                </a:lnTo>
                <a:lnTo>
                  <a:pt x="12661" y="49212"/>
                </a:lnTo>
                <a:lnTo>
                  <a:pt x="33197" y="43738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1940906" y="5514804"/>
            <a:ext cx="36144" cy="20675"/>
          </a:xfrm>
          <a:custGeom>
            <a:avLst/>
            <a:gdLst/>
            <a:ahLst/>
            <a:cxnLst/>
            <a:rect l="l" t="t" r="r" b="b"/>
            <a:pathLst>
              <a:path w="36144" h="20675">
                <a:moveTo>
                  <a:pt x="19545" y="3657"/>
                </a:moveTo>
                <a:lnTo>
                  <a:pt x="16027" y="0"/>
                </a:lnTo>
                <a:lnTo>
                  <a:pt x="11810" y="850"/>
                </a:lnTo>
                <a:lnTo>
                  <a:pt x="0" y="15049"/>
                </a:lnTo>
                <a:lnTo>
                  <a:pt x="36144" y="20675"/>
                </a:lnTo>
                <a:lnTo>
                  <a:pt x="36144" y="8013"/>
                </a:lnTo>
                <a:lnTo>
                  <a:pt x="19545" y="3657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1981116" y="5524936"/>
            <a:ext cx="61734" cy="16725"/>
          </a:xfrm>
          <a:custGeom>
            <a:avLst/>
            <a:gdLst/>
            <a:ahLst/>
            <a:cxnLst/>
            <a:rect l="l" t="t" r="r" b="b"/>
            <a:pathLst>
              <a:path w="61734" h="16725">
                <a:moveTo>
                  <a:pt x="61734" y="16725"/>
                </a:moveTo>
                <a:lnTo>
                  <a:pt x="5206" y="0"/>
                </a:lnTo>
                <a:lnTo>
                  <a:pt x="0" y="0"/>
                </a:lnTo>
                <a:lnTo>
                  <a:pt x="0" y="10401"/>
                </a:lnTo>
                <a:lnTo>
                  <a:pt x="2679" y="12230"/>
                </a:lnTo>
                <a:lnTo>
                  <a:pt x="45135" y="16725"/>
                </a:lnTo>
                <a:lnTo>
                  <a:pt x="61734" y="16725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1905751" y="5513259"/>
            <a:ext cx="41059" cy="14630"/>
          </a:xfrm>
          <a:custGeom>
            <a:avLst/>
            <a:gdLst/>
            <a:ahLst/>
            <a:cxnLst/>
            <a:rect l="l" t="t" r="r" b="b"/>
            <a:pathLst>
              <a:path w="41059" h="14630">
                <a:moveTo>
                  <a:pt x="41059" y="3517"/>
                </a:moveTo>
                <a:lnTo>
                  <a:pt x="38950" y="0"/>
                </a:lnTo>
                <a:lnTo>
                  <a:pt x="16725" y="139"/>
                </a:lnTo>
                <a:lnTo>
                  <a:pt x="9702" y="2527"/>
                </a:lnTo>
                <a:lnTo>
                  <a:pt x="0" y="9563"/>
                </a:lnTo>
                <a:lnTo>
                  <a:pt x="22212" y="14350"/>
                </a:lnTo>
                <a:lnTo>
                  <a:pt x="30937" y="14630"/>
                </a:lnTo>
                <a:lnTo>
                  <a:pt x="41059" y="3517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1996865" y="4025550"/>
            <a:ext cx="11391" cy="9271"/>
          </a:xfrm>
          <a:custGeom>
            <a:avLst/>
            <a:gdLst/>
            <a:ahLst/>
            <a:cxnLst/>
            <a:rect l="l" t="t" r="r" b="b"/>
            <a:pathLst>
              <a:path w="11391" h="9271">
                <a:moveTo>
                  <a:pt x="1269" y="5333"/>
                </a:moveTo>
                <a:lnTo>
                  <a:pt x="11391" y="9270"/>
                </a:lnTo>
                <a:lnTo>
                  <a:pt x="1269" y="558"/>
                </a:lnTo>
                <a:lnTo>
                  <a:pt x="0" y="0"/>
                </a:lnTo>
                <a:lnTo>
                  <a:pt x="1269" y="53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2333791" y="4025548"/>
            <a:ext cx="11531" cy="9283"/>
          </a:xfrm>
          <a:custGeom>
            <a:avLst/>
            <a:gdLst/>
            <a:ahLst/>
            <a:cxnLst/>
            <a:rect l="l" t="t" r="r" b="b"/>
            <a:pathLst>
              <a:path w="11531" h="9283">
                <a:moveTo>
                  <a:pt x="10261" y="558"/>
                </a:moveTo>
                <a:lnTo>
                  <a:pt x="0" y="9283"/>
                </a:lnTo>
                <a:lnTo>
                  <a:pt x="10261" y="5333"/>
                </a:lnTo>
                <a:lnTo>
                  <a:pt x="11531" y="0"/>
                </a:lnTo>
                <a:lnTo>
                  <a:pt x="10261" y="5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2008264" y="4034824"/>
            <a:ext cx="9283" cy="4508"/>
          </a:xfrm>
          <a:custGeom>
            <a:avLst/>
            <a:gdLst/>
            <a:ahLst/>
            <a:cxnLst/>
            <a:rect l="l" t="t" r="r" b="b"/>
            <a:pathLst>
              <a:path w="9283" h="4508">
                <a:moveTo>
                  <a:pt x="1689" y="3238"/>
                </a:moveTo>
                <a:lnTo>
                  <a:pt x="9283" y="4508"/>
                </a:lnTo>
                <a:lnTo>
                  <a:pt x="4076" y="698"/>
                </a:lnTo>
                <a:lnTo>
                  <a:pt x="0" y="0"/>
                </a:lnTo>
                <a:lnTo>
                  <a:pt x="1689" y="32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2326901" y="4034826"/>
            <a:ext cx="6883" cy="4356"/>
          </a:xfrm>
          <a:custGeom>
            <a:avLst/>
            <a:gdLst/>
            <a:ahLst/>
            <a:cxnLst/>
            <a:rect l="l" t="t" r="r" b="b"/>
            <a:pathLst>
              <a:path w="6883" h="4356">
                <a:moveTo>
                  <a:pt x="2806" y="698"/>
                </a:moveTo>
                <a:lnTo>
                  <a:pt x="0" y="4356"/>
                </a:lnTo>
                <a:lnTo>
                  <a:pt x="5334" y="3225"/>
                </a:lnTo>
                <a:lnTo>
                  <a:pt x="6883" y="0"/>
                </a:lnTo>
                <a:lnTo>
                  <a:pt x="2806" y="6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2191199" y="4477894"/>
            <a:ext cx="6616" cy="1270"/>
          </a:xfrm>
          <a:custGeom>
            <a:avLst/>
            <a:gdLst/>
            <a:ahLst/>
            <a:cxnLst/>
            <a:rect l="l" t="t" r="r" b="b"/>
            <a:pathLst>
              <a:path w="6616" h="1270">
                <a:moveTo>
                  <a:pt x="0" y="292"/>
                </a:moveTo>
                <a:lnTo>
                  <a:pt x="5765" y="1270"/>
                </a:lnTo>
                <a:lnTo>
                  <a:pt x="6616" y="0"/>
                </a:lnTo>
                <a:lnTo>
                  <a:pt x="0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2144236" y="4477901"/>
            <a:ext cx="9410" cy="1130"/>
          </a:xfrm>
          <a:custGeom>
            <a:avLst/>
            <a:gdLst/>
            <a:ahLst/>
            <a:cxnLst/>
            <a:rect l="l" t="t" r="r" b="b"/>
            <a:pathLst>
              <a:path w="9410" h="1130">
                <a:moveTo>
                  <a:pt x="8432" y="1130"/>
                </a:moveTo>
                <a:lnTo>
                  <a:pt x="9410" y="152"/>
                </a:lnTo>
                <a:lnTo>
                  <a:pt x="0" y="0"/>
                </a:lnTo>
                <a:lnTo>
                  <a:pt x="8432" y="1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2154074" y="4848426"/>
            <a:ext cx="34023" cy="2387"/>
          </a:xfrm>
          <a:custGeom>
            <a:avLst/>
            <a:gdLst/>
            <a:ahLst/>
            <a:cxnLst/>
            <a:rect l="l" t="t" r="r" b="b"/>
            <a:pathLst>
              <a:path w="34023" h="2387">
                <a:moveTo>
                  <a:pt x="0" y="0"/>
                </a:moveTo>
                <a:lnTo>
                  <a:pt x="8026" y="2387"/>
                </a:lnTo>
                <a:lnTo>
                  <a:pt x="26009" y="2387"/>
                </a:lnTo>
                <a:lnTo>
                  <a:pt x="3402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2302429" y="5169171"/>
            <a:ext cx="23761" cy="36004"/>
          </a:xfrm>
          <a:custGeom>
            <a:avLst/>
            <a:gdLst/>
            <a:ahLst/>
            <a:cxnLst/>
            <a:rect l="l" t="t" r="r" b="b"/>
            <a:pathLst>
              <a:path w="23761" h="36004">
                <a:moveTo>
                  <a:pt x="0" y="31495"/>
                </a:moveTo>
                <a:lnTo>
                  <a:pt x="139" y="36004"/>
                </a:lnTo>
                <a:lnTo>
                  <a:pt x="15608" y="20954"/>
                </a:lnTo>
                <a:lnTo>
                  <a:pt x="23761" y="5346"/>
                </a:lnTo>
                <a:lnTo>
                  <a:pt x="23063" y="0"/>
                </a:lnTo>
                <a:lnTo>
                  <a:pt x="18846" y="10121"/>
                </a:lnTo>
                <a:lnTo>
                  <a:pt x="9842" y="22085"/>
                </a:lnTo>
                <a:lnTo>
                  <a:pt x="0" y="31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1447624" y="4943905"/>
            <a:ext cx="576948" cy="389356"/>
          </a:xfrm>
          <a:custGeom>
            <a:avLst/>
            <a:gdLst/>
            <a:ahLst/>
            <a:cxnLst/>
            <a:rect l="l" t="t" r="r" b="b"/>
            <a:pathLst>
              <a:path w="576948" h="389356">
                <a:moveTo>
                  <a:pt x="139" y="248475"/>
                </a:moveTo>
                <a:lnTo>
                  <a:pt x="0" y="279260"/>
                </a:lnTo>
                <a:lnTo>
                  <a:pt x="9410" y="312026"/>
                </a:lnTo>
                <a:lnTo>
                  <a:pt x="30505" y="354215"/>
                </a:lnTo>
                <a:lnTo>
                  <a:pt x="56527" y="389356"/>
                </a:lnTo>
                <a:lnTo>
                  <a:pt x="67500" y="386969"/>
                </a:lnTo>
                <a:lnTo>
                  <a:pt x="86055" y="382193"/>
                </a:lnTo>
                <a:lnTo>
                  <a:pt x="138645" y="381495"/>
                </a:lnTo>
                <a:lnTo>
                  <a:pt x="149326" y="370522"/>
                </a:lnTo>
                <a:lnTo>
                  <a:pt x="576389" y="1270"/>
                </a:lnTo>
                <a:lnTo>
                  <a:pt x="576948" y="0"/>
                </a:lnTo>
                <a:lnTo>
                  <a:pt x="573290" y="419"/>
                </a:lnTo>
                <a:lnTo>
                  <a:pt x="552907" y="17576"/>
                </a:lnTo>
                <a:lnTo>
                  <a:pt x="137515" y="377558"/>
                </a:lnTo>
                <a:lnTo>
                  <a:pt x="83807" y="379945"/>
                </a:lnTo>
                <a:lnTo>
                  <a:pt x="65100" y="384733"/>
                </a:lnTo>
                <a:lnTo>
                  <a:pt x="56527" y="384594"/>
                </a:lnTo>
                <a:lnTo>
                  <a:pt x="32905" y="351815"/>
                </a:lnTo>
                <a:lnTo>
                  <a:pt x="11671" y="309778"/>
                </a:lnTo>
                <a:lnTo>
                  <a:pt x="2387" y="277012"/>
                </a:lnTo>
                <a:lnTo>
                  <a:pt x="139" y="2484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2765479" y="5377566"/>
            <a:ext cx="36271" cy="2527"/>
          </a:xfrm>
          <a:custGeom>
            <a:avLst/>
            <a:gdLst/>
            <a:ahLst/>
            <a:cxnLst/>
            <a:rect l="l" t="t" r="r" b="b"/>
            <a:pathLst>
              <a:path w="36271" h="2527">
                <a:moveTo>
                  <a:pt x="5346" y="2527"/>
                </a:moveTo>
                <a:lnTo>
                  <a:pt x="28270" y="2527"/>
                </a:lnTo>
                <a:lnTo>
                  <a:pt x="36271" y="139"/>
                </a:lnTo>
                <a:lnTo>
                  <a:pt x="0" y="0"/>
                </a:lnTo>
                <a:lnTo>
                  <a:pt x="5346" y="25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1540569" y="5377704"/>
            <a:ext cx="38531" cy="2387"/>
          </a:xfrm>
          <a:custGeom>
            <a:avLst/>
            <a:gdLst/>
            <a:ahLst/>
            <a:cxnLst/>
            <a:rect l="l" t="t" r="r" b="b"/>
            <a:pathLst>
              <a:path w="38531" h="2387">
                <a:moveTo>
                  <a:pt x="0" y="0"/>
                </a:moveTo>
                <a:lnTo>
                  <a:pt x="7874" y="2387"/>
                </a:lnTo>
                <a:lnTo>
                  <a:pt x="30657" y="2387"/>
                </a:lnTo>
                <a:lnTo>
                  <a:pt x="3853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1662767" y="5397388"/>
            <a:ext cx="17576" cy="5638"/>
          </a:xfrm>
          <a:custGeom>
            <a:avLst/>
            <a:gdLst/>
            <a:ahLst/>
            <a:cxnLst/>
            <a:rect l="l" t="t" r="r" b="b"/>
            <a:pathLst>
              <a:path w="17576" h="5638">
                <a:moveTo>
                  <a:pt x="0" y="1130"/>
                </a:moveTo>
                <a:lnTo>
                  <a:pt x="4914" y="3809"/>
                </a:lnTo>
                <a:lnTo>
                  <a:pt x="15468" y="5638"/>
                </a:lnTo>
                <a:lnTo>
                  <a:pt x="17576" y="4787"/>
                </a:lnTo>
                <a:lnTo>
                  <a:pt x="1117" y="0"/>
                </a:lnTo>
                <a:lnTo>
                  <a:pt x="0" y="1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1615664" y="5421858"/>
            <a:ext cx="24320" cy="12242"/>
          </a:xfrm>
          <a:custGeom>
            <a:avLst/>
            <a:gdLst/>
            <a:ahLst/>
            <a:cxnLst/>
            <a:rect l="l" t="t" r="r" b="b"/>
            <a:pathLst>
              <a:path w="24320" h="12242">
                <a:moveTo>
                  <a:pt x="0" y="0"/>
                </a:moveTo>
                <a:lnTo>
                  <a:pt x="19545" y="12242"/>
                </a:lnTo>
                <a:lnTo>
                  <a:pt x="24320" y="11950"/>
                </a:lnTo>
                <a:lnTo>
                  <a:pt x="5334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1701858" y="5424246"/>
            <a:ext cx="3505" cy="12941"/>
          </a:xfrm>
          <a:custGeom>
            <a:avLst/>
            <a:gdLst/>
            <a:ahLst/>
            <a:cxnLst/>
            <a:rect l="l" t="t" r="r" b="b"/>
            <a:pathLst>
              <a:path w="3505" h="12941">
                <a:moveTo>
                  <a:pt x="0" y="1270"/>
                </a:moveTo>
                <a:lnTo>
                  <a:pt x="3505" y="12941"/>
                </a:lnTo>
                <a:lnTo>
                  <a:pt x="3378" y="0"/>
                </a:lnTo>
                <a:lnTo>
                  <a:pt x="0" y="12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2702200" y="5421858"/>
            <a:ext cx="24320" cy="12230"/>
          </a:xfrm>
          <a:custGeom>
            <a:avLst/>
            <a:gdLst/>
            <a:ahLst/>
            <a:cxnLst/>
            <a:rect l="l" t="t" r="r" b="b"/>
            <a:pathLst>
              <a:path w="24320" h="12230">
                <a:moveTo>
                  <a:pt x="18973" y="0"/>
                </a:moveTo>
                <a:lnTo>
                  <a:pt x="0" y="11950"/>
                </a:lnTo>
                <a:lnTo>
                  <a:pt x="4775" y="12230"/>
                </a:lnTo>
                <a:lnTo>
                  <a:pt x="24320" y="0"/>
                </a:lnTo>
                <a:lnTo>
                  <a:pt x="1897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1839667" y="5510306"/>
            <a:ext cx="55537" cy="12661"/>
          </a:xfrm>
          <a:custGeom>
            <a:avLst/>
            <a:gdLst/>
            <a:ahLst/>
            <a:cxnLst/>
            <a:rect l="l" t="t" r="r" b="b"/>
            <a:pathLst>
              <a:path w="55537" h="12661">
                <a:moveTo>
                  <a:pt x="45974" y="12661"/>
                </a:moveTo>
                <a:lnTo>
                  <a:pt x="55537" y="12661"/>
                </a:lnTo>
                <a:lnTo>
                  <a:pt x="10960" y="838"/>
                </a:lnTo>
                <a:lnTo>
                  <a:pt x="0" y="0"/>
                </a:lnTo>
                <a:lnTo>
                  <a:pt x="45974" y="1266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2423642" y="5515076"/>
            <a:ext cx="60172" cy="12674"/>
          </a:xfrm>
          <a:custGeom>
            <a:avLst/>
            <a:gdLst/>
            <a:ahLst/>
            <a:cxnLst/>
            <a:rect l="l" t="t" r="r" b="b"/>
            <a:pathLst>
              <a:path w="60172" h="12674">
                <a:moveTo>
                  <a:pt x="47523" y="1422"/>
                </a:moveTo>
                <a:lnTo>
                  <a:pt x="4495" y="9994"/>
                </a:lnTo>
                <a:lnTo>
                  <a:pt x="0" y="12674"/>
                </a:lnTo>
                <a:lnTo>
                  <a:pt x="19545" y="10845"/>
                </a:lnTo>
                <a:lnTo>
                  <a:pt x="60172" y="0"/>
                </a:lnTo>
                <a:lnTo>
                  <a:pt x="47523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2116100" y="4513056"/>
            <a:ext cx="6896" cy="1968"/>
          </a:xfrm>
          <a:custGeom>
            <a:avLst/>
            <a:gdLst/>
            <a:ahLst/>
            <a:cxnLst/>
            <a:rect l="l" t="t" r="r" b="b"/>
            <a:pathLst>
              <a:path w="6896" h="1968">
                <a:moveTo>
                  <a:pt x="6896" y="1968"/>
                </a:moveTo>
                <a:lnTo>
                  <a:pt x="5918" y="558"/>
                </a:lnTo>
                <a:lnTo>
                  <a:pt x="0" y="0"/>
                </a:lnTo>
                <a:lnTo>
                  <a:pt x="6896" y="196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2123003" y="4515025"/>
            <a:ext cx="72834" cy="5486"/>
          </a:xfrm>
          <a:custGeom>
            <a:avLst/>
            <a:gdLst/>
            <a:ahLst/>
            <a:cxnLst/>
            <a:rect l="l" t="t" r="r" b="b"/>
            <a:pathLst>
              <a:path w="72834" h="5486">
                <a:moveTo>
                  <a:pt x="17995" y="5486"/>
                </a:moveTo>
                <a:lnTo>
                  <a:pt x="61722" y="5486"/>
                </a:lnTo>
                <a:lnTo>
                  <a:pt x="72834" y="2959"/>
                </a:lnTo>
                <a:lnTo>
                  <a:pt x="0" y="0"/>
                </a:lnTo>
                <a:lnTo>
                  <a:pt x="17995" y="548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2083769" y="4945875"/>
            <a:ext cx="977" cy="56388"/>
          </a:xfrm>
          <a:custGeom>
            <a:avLst/>
            <a:gdLst/>
            <a:ahLst/>
            <a:cxnLst/>
            <a:rect l="l" t="t" r="r" b="b"/>
            <a:pathLst>
              <a:path w="977" h="56387">
                <a:moveTo>
                  <a:pt x="0" y="56387"/>
                </a:moveTo>
                <a:lnTo>
                  <a:pt x="977" y="85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2257431" y="5187600"/>
            <a:ext cx="36283" cy="36410"/>
          </a:xfrm>
          <a:custGeom>
            <a:avLst/>
            <a:gdLst/>
            <a:ahLst/>
            <a:cxnLst/>
            <a:rect l="l" t="t" r="r" b="b"/>
            <a:pathLst>
              <a:path w="36283" h="36410">
                <a:moveTo>
                  <a:pt x="28968" y="4914"/>
                </a:moveTo>
                <a:lnTo>
                  <a:pt x="19265" y="0"/>
                </a:lnTo>
                <a:lnTo>
                  <a:pt x="16459" y="266"/>
                </a:lnTo>
                <a:lnTo>
                  <a:pt x="12230" y="10401"/>
                </a:lnTo>
                <a:lnTo>
                  <a:pt x="698" y="17424"/>
                </a:lnTo>
                <a:lnTo>
                  <a:pt x="0" y="36410"/>
                </a:lnTo>
                <a:lnTo>
                  <a:pt x="7734" y="33883"/>
                </a:lnTo>
                <a:lnTo>
                  <a:pt x="36283" y="19951"/>
                </a:lnTo>
                <a:lnTo>
                  <a:pt x="35991" y="14478"/>
                </a:lnTo>
                <a:lnTo>
                  <a:pt x="28968" y="491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2055227" y="5348592"/>
            <a:ext cx="20523" cy="32207"/>
          </a:xfrm>
          <a:custGeom>
            <a:avLst/>
            <a:gdLst/>
            <a:ahLst/>
            <a:cxnLst/>
            <a:rect l="l" t="t" r="r" b="b"/>
            <a:pathLst>
              <a:path w="20523" h="32207">
                <a:moveTo>
                  <a:pt x="0" y="5486"/>
                </a:moveTo>
                <a:lnTo>
                  <a:pt x="1270" y="10414"/>
                </a:lnTo>
                <a:lnTo>
                  <a:pt x="8712" y="21805"/>
                </a:lnTo>
                <a:lnTo>
                  <a:pt x="20383" y="32207"/>
                </a:lnTo>
                <a:lnTo>
                  <a:pt x="20523" y="0"/>
                </a:lnTo>
                <a:lnTo>
                  <a:pt x="0" y="548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1644900" y="5401331"/>
            <a:ext cx="36004" cy="33464"/>
          </a:xfrm>
          <a:custGeom>
            <a:avLst/>
            <a:gdLst/>
            <a:ahLst/>
            <a:cxnLst/>
            <a:rect l="l" t="t" r="r" b="b"/>
            <a:pathLst>
              <a:path w="36004" h="33464">
                <a:moveTo>
                  <a:pt x="36004" y="0"/>
                </a:moveTo>
                <a:lnTo>
                  <a:pt x="25497" y="8979"/>
                </a:lnTo>
                <a:lnTo>
                  <a:pt x="17924" y="15525"/>
                </a:lnTo>
                <a:lnTo>
                  <a:pt x="9436" y="22923"/>
                </a:lnTo>
                <a:lnTo>
                  <a:pt x="8026" y="24180"/>
                </a:lnTo>
                <a:lnTo>
                  <a:pt x="6756" y="25730"/>
                </a:lnTo>
                <a:lnTo>
                  <a:pt x="3238" y="29527"/>
                </a:lnTo>
                <a:lnTo>
                  <a:pt x="0" y="33464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1722526" y="5473604"/>
            <a:ext cx="151726" cy="34594"/>
          </a:xfrm>
          <a:custGeom>
            <a:avLst/>
            <a:gdLst/>
            <a:ahLst/>
            <a:cxnLst/>
            <a:rect l="l" t="t" r="r" b="b"/>
            <a:pathLst>
              <a:path w="151726" h="34594">
                <a:moveTo>
                  <a:pt x="0" y="0"/>
                </a:moveTo>
                <a:lnTo>
                  <a:pt x="16415" y="4833"/>
                </a:lnTo>
                <a:lnTo>
                  <a:pt x="29727" y="8746"/>
                </a:lnTo>
                <a:lnTo>
                  <a:pt x="40802" y="11988"/>
                </a:lnTo>
                <a:lnTo>
                  <a:pt x="50507" y="14813"/>
                </a:lnTo>
                <a:lnTo>
                  <a:pt x="59708" y="17470"/>
                </a:lnTo>
                <a:lnTo>
                  <a:pt x="69271" y="20212"/>
                </a:lnTo>
                <a:lnTo>
                  <a:pt x="80064" y="23289"/>
                </a:lnTo>
                <a:lnTo>
                  <a:pt x="92952" y="26953"/>
                </a:lnTo>
                <a:lnTo>
                  <a:pt x="108801" y="31456"/>
                </a:lnTo>
                <a:lnTo>
                  <a:pt x="111937" y="32346"/>
                </a:lnTo>
                <a:lnTo>
                  <a:pt x="115722" y="33464"/>
                </a:lnTo>
                <a:lnTo>
                  <a:pt x="115862" y="33464"/>
                </a:lnTo>
                <a:lnTo>
                  <a:pt x="119951" y="34036"/>
                </a:lnTo>
                <a:lnTo>
                  <a:pt x="124028" y="34594"/>
                </a:lnTo>
                <a:lnTo>
                  <a:pt x="124167" y="34594"/>
                </a:lnTo>
                <a:lnTo>
                  <a:pt x="128384" y="34594"/>
                </a:lnTo>
                <a:lnTo>
                  <a:pt x="132600" y="34594"/>
                </a:lnTo>
                <a:lnTo>
                  <a:pt x="132740" y="34594"/>
                </a:lnTo>
                <a:lnTo>
                  <a:pt x="136956" y="34036"/>
                </a:lnTo>
                <a:lnTo>
                  <a:pt x="140893" y="33464"/>
                </a:lnTo>
                <a:lnTo>
                  <a:pt x="141046" y="33464"/>
                </a:lnTo>
                <a:lnTo>
                  <a:pt x="144983" y="32346"/>
                </a:lnTo>
                <a:lnTo>
                  <a:pt x="148348" y="31356"/>
                </a:lnTo>
                <a:lnTo>
                  <a:pt x="148488" y="31356"/>
                </a:lnTo>
                <a:lnTo>
                  <a:pt x="151726" y="2966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1874111" y="5478518"/>
            <a:ext cx="325386" cy="72847"/>
          </a:xfrm>
          <a:custGeom>
            <a:avLst/>
            <a:gdLst/>
            <a:ahLst/>
            <a:cxnLst/>
            <a:rect l="l" t="t" r="r" b="b"/>
            <a:pathLst>
              <a:path w="325386" h="72847">
                <a:moveTo>
                  <a:pt x="325386" y="72847"/>
                </a:moveTo>
                <a:lnTo>
                  <a:pt x="307978" y="67832"/>
                </a:lnTo>
                <a:lnTo>
                  <a:pt x="292242" y="63299"/>
                </a:lnTo>
                <a:lnTo>
                  <a:pt x="277987" y="59192"/>
                </a:lnTo>
                <a:lnTo>
                  <a:pt x="265026" y="55459"/>
                </a:lnTo>
                <a:lnTo>
                  <a:pt x="253169" y="52043"/>
                </a:lnTo>
                <a:lnTo>
                  <a:pt x="242228" y="48891"/>
                </a:lnTo>
                <a:lnTo>
                  <a:pt x="232012" y="45949"/>
                </a:lnTo>
                <a:lnTo>
                  <a:pt x="222334" y="43161"/>
                </a:lnTo>
                <a:lnTo>
                  <a:pt x="213003" y="40473"/>
                </a:lnTo>
                <a:lnTo>
                  <a:pt x="203831" y="37831"/>
                </a:lnTo>
                <a:lnTo>
                  <a:pt x="194629" y="35181"/>
                </a:lnTo>
                <a:lnTo>
                  <a:pt x="185208" y="32468"/>
                </a:lnTo>
                <a:lnTo>
                  <a:pt x="175379" y="29637"/>
                </a:lnTo>
                <a:lnTo>
                  <a:pt x="164952" y="26634"/>
                </a:lnTo>
                <a:lnTo>
                  <a:pt x="153739" y="23404"/>
                </a:lnTo>
                <a:lnTo>
                  <a:pt x="141550" y="19894"/>
                </a:lnTo>
                <a:lnTo>
                  <a:pt x="128197" y="16048"/>
                </a:lnTo>
                <a:lnTo>
                  <a:pt x="113490" y="11813"/>
                </a:lnTo>
                <a:lnTo>
                  <a:pt x="97241" y="7133"/>
                </a:lnTo>
                <a:lnTo>
                  <a:pt x="85217" y="3670"/>
                </a:lnTo>
                <a:lnTo>
                  <a:pt x="84086" y="3378"/>
                </a:lnTo>
                <a:lnTo>
                  <a:pt x="83108" y="3098"/>
                </a:lnTo>
                <a:lnTo>
                  <a:pt x="77343" y="1981"/>
                </a:lnTo>
                <a:lnTo>
                  <a:pt x="77343" y="1562"/>
                </a:lnTo>
                <a:lnTo>
                  <a:pt x="71577" y="711"/>
                </a:lnTo>
                <a:lnTo>
                  <a:pt x="65532" y="0"/>
                </a:lnTo>
                <a:lnTo>
                  <a:pt x="65252" y="0"/>
                </a:lnTo>
                <a:lnTo>
                  <a:pt x="59194" y="0"/>
                </a:lnTo>
                <a:lnTo>
                  <a:pt x="53009" y="0"/>
                </a:lnTo>
                <a:lnTo>
                  <a:pt x="52870" y="0"/>
                </a:lnTo>
                <a:lnTo>
                  <a:pt x="46824" y="711"/>
                </a:lnTo>
                <a:lnTo>
                  <a:pt x="41059" y="1562"/>
                </a:lnTo>
                <a:lnTo>
                  <a:pt x="41059" y="1981"/>
                </a:lnTo>
                <a:lnTo>
                  <a:pt x="35293" y="3098"/>
                </a:lnTo>
                <a:lnTo>
                  <a:pt x="34175" y="3378"/>
                </a:lnTo>
                <a:lnTo>
                  <a:pt x="33185" y="3670"/>
                </a:lnTo>
                <a:lnTo>
                  <a:pt x="27698" y="5626"/>
                </a:lnTo>
                <a:lnTo>
                  <a:pt x="27419" y="5359"/>
                </a:lnTo>
                <a:lnTo>
                  <a:pt x="22352" y="7886"/>
                </a:lnTo>
                <a:lnTo>
                  <a:pt x="18135" y="9994"/>
                </a:lnTo>
                <a:lnTo>
                  <a:pt x="17868" y="10274"/>
                </a:lnTo>
                <a:lnTo>
                  <a:pt x="14058" y="13220"/>
                </a:lnTo>
                <a:lnTo>
                  <a:pt x="7874" y="18008"/>
                </a:lnTo>
                <a:lnTo>
                  <a:pt x="8166" y="18427"/>
                </a:lnTo>
                <a:lnTo>
                  <a:pt x="2108" y="23494"/>
                </a:lnTo>
                <a:lnTo>
                  <a:pt x="1130" y="24333"/>
                </a:lnTo>
                <a:lnTo>
                  <a:pt x="0" y="2489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1910250" y="5509455"/>
            <a:ext cx="39522" cy="4787"/>
          </a:xfrm>
          <a:custGeom>
            <a:avLst/>
            <a:gdLst/>
            <a:ahLst/>
            <a:cxnLst/>
            <a:rect l="l" t="t" r="r" b="b"/>
            <a:pathLst>
              <a:path w="39522" h="4787">
                <a:moveTo>
                  <a:pt x="0" y="4787"/>
                </a:moveTo>
                <a:lnTo>
                  <a:pt x="3098" y="3238"/>
                </a:lnTo>
                <a:lnTo>
                  <a:pt x="3238" y="3238"/>
                </a:lnTo>
                <a:lnTo>
                  <a:pt x="6464" y="2260"/>
                </a:lnTo>
                <a:lnTo>
                  <a:pt x="10401" y="1130"/>
                </a:lnTo>
                <a:lnTo>
                  <a:pt x="10541" y="1130"/>
                </a:lnTo>
                <a:lnTo>
                  <a:pt x="14490" y="571"/>
                </a:lnTo>
                <a:lnTo>
                  <a:pt x="18707" y="0"/>
                </a:lnTo>
                <a:lnTo>
                  <a:pt x="18846" y="0"/>
                </a:lnTo>
                <a:lnTo>
                  <a:pt x="23063" y="0"/>
                </a:lnTo>
                <a:lnTo>
                  <a:pt x="27279" y="0"/>
                </a:lnTo>
                <a:lnTo>
                  <a:pt x="27419" y="0"/>
                </a:lnTo>
                <a:lnTo>
                  <a:pt x="31635" y="571"/>
                </a:lnTo>
                <a:lnTo>
                  <a:pt x="35572" y="1130"/>
                </a:lnTo>
                <a:lnTo>
                  <a:pt x="35712" y="1130"/>
                </a:lnTo>
                <a:lnTo>
                  <a:pt x="39522" y="226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2414499" y="5482890"/>
            <a:ext cx="63563" cy="47523"/>
          </a:xfrm>
          <a:custGeom>
            <a:avLst/>
            <a:gdLst/>
            <a:ahLst/>
            <a:cxnLst/>
            <a:rect l="l" t="t" r="r" b="b"/>
            <a:pathLst>
              <a:path w="63563" h="47523">
                <a:moveTo>
                  <a:pt x="0" y="47523"/>
                </a:moveTo>
                <a:lnTo>
                  <a:pt x="11353" y="37402"/>
                </a:lnTo>
                <a:lnTo>
                  <a:pt x="19205" y="30511"/>
                </a:lnTo>
                <a:lnTo>
                  <a:pt x="26900" y="23964"/>
                </a:lnTo>
                <a:lnTo>
                  <a:pt x="37785" y="14876"/>
                </a:lnTo>
                <a:lnTo>
                  <a:pt x="39941" y="13081"/>
                </a:lnTo>
                <a:lnTo>
                  <a:pt x="44577" y="9144"/>
                </a:lnTo>
                <a:lnTo>
                  <a:pt x="44716" y="9271"/>
                </a:lnTo>
                <a:lnTo>
                  <a:pt x="49923" y="5892"/>
                </a:lnTo>
                <a:lnTo>
                  <a:pt x="51600" y="4775"/>
                </a:lnTo>
                <a:lnTo>
                  <a:pt x="51752" y="4775"/>
                </a:lnTo>
                <a:lnTo>
                  <a:pt x="53568" y="3937"/>
                </a:lnTo>
                <a:lnTo>
                  <a:pt x="58496" y="1828"/>
                </a:lnTo>
                <a:lnTo>
                  <a:pt x="63563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2504914" y="5486262"/>
            <a:ext cx="17868" cy="20383"/>
          </a:xfrm>
          <a:custGeom>
            <a:avLst/>
            <a:gdLst/>
            <a:ahLst/>
            <a:cxnLst/>
            <a:rect l="l" t="t" r="r" b="b"/>
            <a:pathLst>
              <a:path w="17868" h="20383">
                <a:moveTo>
                  <a:pt x="0" y="0"/>
                </a:moveTo>
                <a:lnTo>
                  <a:pt x="1828" y="1270"/>
                </a:lnTo>
                <a:lnTo>
                  <a:pt x="3657" y="2667"/>
                </a:lnTo>
                <a:lnTo>
                  <a:pt x="7315" y="5765"/>
                </a:lnTo>
                <a:lnTo>
                  <a:pt x="8013" y="5486"/>
                </a:lnTo>
                <a:lnTo>
                  <a:pt x="10833" y="8991"/>
                </a:lnTo>
                <a:lnTo>
                  <a:pt x="14909" y="13919"/>
                </a:lnTo>
                <a:lnTo>
                  <a:pt x="15189" y="14490"/>
                </a:lnTo>
                <a:lnTo>
                  <a:pt x="17868" y="20383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1643636" y="5434796"/>
            <a:ext cx="1270" cy="3098"/>
          </a:xfrm>
          <a:custGeom>
            <a:avLst/>
            <a:gdLst/>
            <a:ahLst/>
            <a:cxnLst/>
            <a:rect l="l" t="t" r="r" b="b"/>
            <a:pathLst>
              <a:path w="1269" h="3098">
                <a:moveTo>
                  <a:pt x="1269" y="0"/>
                </a:moveTo>
                <a:lnTo>
                  <a:pt x="0" y="309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1670919" y="5450688"/>
            <a:ext cx="0" cy="698"/>
          </a:xfrm>
          <a:custGeom>
            <a:avLst/>
            <a:gdLst/>
            <a:ahLst/>
            <a:cxnLst/>
            <a:rect l="l" t="t" r="r" b="b"/>
            <a:pathLst>
              <a:path h="698">
                <a:moveTo>
                  <a:pt x="0" y="698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1671347" y="5421435"/>
            <a:ext cx="33604" cy="30086"/>
          </a:xfrm>
          <a:custGeom>
            <a:avLst/>
            <a:gdLst/>
            <a:ahLst/>
            <a:cxnLst/>
            <a:rect l="l" t="t" r="r" b="b"/>
            <a:pathLst>
              <a:path w="33604" h="30086">
                <a:moveTo>
                  <a:pt x="33604" y="0"/>
                </a:moveTo>
                <a:lnTo>
                  <a:pt x="2806" y="26720"/>
                </a:lnTo>
                <a:lnTo>
                  <a:pt x="0" y="3008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1671487" y="5449837"/>
            <a:ext cx="558" cy="1549"/>
          </a:xfrm>
          <a:custGeom>
            <a:avLst/>
            <a:gdLst/>
            <a:ahLst/>
            <a:cxnLst/>
            <a:rect l="l" t="t" r="r" b="b"/>
            <a:pathLst>
              <a:path w="558" h="1549">
                <a:moveTo>
                  <a:pt x="0" y="1549"/>
                </a:moveTo>
                <a:lnTo>
                  <a:pt x="558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1897030" y="5512701"/>
            <a:ext cx="15608" cy="12369"/>
          </a:xfrm>
          <a:custGeom>
            <a:avLst/>
            <a:gdLst/>
            <a:ahLst/>
            <a:cxnLst/>
            <a:rect l="l" t="t" r="r" b="b"/>
            <a:pathLst>
              <a:path w="15608" h="12369">
                <a:moveTo>
                  <a:pt x="0" y="12369"/>
                </a:moveTo>
                <a:lnTo>
                  <a:pt x="10972" y="2946"/>
                </a:lnTo>
                <a:lnTo>
                  <a:pt x="15608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1949766" y="5511714"/>
            <a:ext cx="127393" cy="36703"/>
          </a:xfrm>
          <a:custGeom>
            <a:avLst/>
            <a:gdLst/>
            <a:ahLst/>
            <a:cxnLst/>
            <a:rect l="l" t="t" r="r" b="b"/>
            <a:pathLst>
              <a:path w="127393" h="36702">
                <a:moveTo>
                  <a:pt x="0" y="0"/>
                </a:moveTo>
                <a:lnTo>
                  <a:pt x="127393" y="36703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2478057" y="5482047"/>
            <a:ext cx="26860" cy="4216"/>
          </a:xfrm>
          <a:custGeom>
            <a:avLst/>
            <a:gdLst/>
            <a:ahLst/>
            <a:cxnLst/>
            <a:rect l="l" t="t" r="r" b="b"/>
            <a:pathLst>
              <a:path w="26860" h="4216">
                <a:moveTo>
                  <a:pt x="0" y="838"/>
                </a:moveTo>
                <a:lnTo>
                  <a:pt x="13919" y="0"/>
                </a:lnTo>
                <a:lnTo>
                  <a:pt x="18288" y="1257"/>
                </a:lnTo>
                <a:lnTo>
                  <a:pt x="26860" y="421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2477209" y="5512136"/>
            <a:ext cx="11112" cy="5486"/>
          </a:xfrm>
          <a:custGeom>
            <a:avLst/>
            <a:gdLst/>
            <a:ahLst/>
            <a:cxnLst/>
            <a:rect l="l" t="t" r="r" b="b"/>
            <a:pathLst>
              <a:path w="11112" h="5486">
                <a:moveTo>
                  <a:pt x="11112" y="0"/>
                </a:moveTo>
                <a:lnTo>
                  <a:pt x="3378" y="3086"/>
                </a:lnTo>
                <a:lnTo>
                  <a:pt x="0" y="548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2489865" y="5513685"/>
            <a:ext cx="850" cy="698"/>
          </a:xfrm>
          <a:custGeom>
            <a:avLst/>
            <a:gdLst/>
            <a:ahLst/>
            <a:cxnLst/>
            <a:rect l="l" t="t" r="r" b="b"/>
            <a:pathLst>
              <a:path w="850" h="698">
                <a:moveTo>
                  <a:pt x="850" y="698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2488180" y="5513113"/>
            <a:ext cx="3238" cy="1130"/>
          </a:xfrm>
          <a:custGeom>
            <a:avLst/>
            <a:gdLst/>
            <a:ahLst/>
            <a:cxnLst/>
            <a:rect l="l" t="t" r="r" b="b"/>
            <a:pathLst>
              <a:path w="3238" h="1130">
                <a:moveTo>
                  <a:pt x="3238" y="1130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2485508" y="5512981"/>
            <a:ext cx="5486" cy="279"/>
          </a:xfrm>
          <a:custGeom>
            <a:avLst/>
            <a:gdLst/>
            <a:ahLst/>
            <a:cxnLst/>
            <a:rect l="l" t="t" r="r" b="b"/>
            <a:pathLst>
              <a:path w="5486" h="279">
                <a:moveTo>
                  <a:pt x="0" y="279"/>
                </a:moveTo>
                <a:lnTo>
                  <a:pt x="5486" y="0"/>
                </a:lnTo>
                <a:lnTo>
                  <a:pt x="5207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2100083" y="4507148"/>
            <a:ext cx="96037" cy="15608"/>
          </a:xfrm>
          <a:custGeom>
            <a:avLst/>
            <a:gdLst/>
            <a:ahLst/>
            <a:cxnLst/>
            <a:rect l="l" t="t" r="r" b="b"/>
            <a:pathLst>
              <a:path w="96037" h="15608">
                <a:moveTo>
                  <a:pt x="96037" y="11112"/>
                </a:moveTo>
                <a:lnTo>
                  <a:pt x="88722" y="13360"/>
                </a:lnTo>
                <a:lnTo>
                  <a:pt x="88442" y="13500"/>
                </a:lnTo>
                <a:lnTo>
                  <a:pt x="80848" y="14490"/>
                </a:lnTo>
                <a:lnTo>
                  <a:pt x="72415" y="15608"/>
                </a:lnTo>
                <a:lnTo>
                  <a:pt x="72136" y="15608"/>
                </a:lnTo>
                <a:lnTo>
                  <a:pt x="63690" y="15468"/>
                </a:lnTo>
                <a:lnTo>
                  <a:pt x="54559" y="15468"/>
                </a:lnTo>
                <a:lnTo>
                  <a:pt x="54406" y="15328"/>
                </a:lnTo>
                <a:lnTo>
                  <a:pt x="45415" y="14058"/>
                </a:lnTo>
                <a:lnTo>
                  <a:pt x="36271" y="12801"/>
                </a:lnTo>
                <a:lnTo>
                  <a:pt x="36131" y="12382"/>
                </a:lnTo>
                <a:lnTo>
                  <a:pt x="27139" y="10274"/>
                </a:lnTo>
                <a:lnTo>
                  <a:pt x="25031" y="9842"/>
                </a:lnTo>
                <a:lnTo>
                  <a:pt x="25031" y="9702"/>
                </a:lnTo>
                <a:lnTo>
                  <a:pt x="23063" y="9004"/>
                </a:lnTo>
                <a:lnTo>
                  <a:pt x="14490" y="6045"/>
                </a:lnTo>
                <a:lnTo>
                  <a:pt x="14338" y="6324"/>
                </a:lnTo>
                <a:lnTo>
                  <a:pt x="5905" y="3098"/>
                </a:lnTo>
                <a:lnTo>
                  <a:pt x="2946" y="1828"/>
                </a:lnTo>
                <a:lnTo>
                  <a:pt x="2806" y="1828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2196113" y="4516291"/>
            <a:ext cx="4648" cy="1968"/>
          </a:xfrm>
          <a:custGeom>
            <a:avLst/>
            <a:gdLst/>
            <a:ahLst/>
            <a:cxnLst/>
            <a:rect l="l" t="t" r="r" b="b"/>
            <a:pathLst>
              <a:path w="4648" h="1968">
                <a:moveTo>
                  <a:pt x="4648" y="0"/>
                </a:moveTo>
                <a:lnTo>
                  <a:pt x="0" y="196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2157171" y="4517839"/>
            <a:ext cx="30937" cy="838"/>
          </a:xfrm>
          <a:custGeom>
            <a:avLst/>
            <a:gdLst/>
            <a:ahLst/>
            <a:cxnLst/>
            <a:rect l="l" t="t" r="r" b="b"/>
            <a:pathLst>
              <a:path w="30937" h="838">
                <a:moveTo>
                  <a:pt x="30937" y="0"/>
                </a:moveTo>
                <a:lnTo>
                  <a:pt x="22504" y="838"/>
                </a:lnTo>
                <a:lnTo>
                  <a:pt x="0" y="13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2194158" y="4516573"/>
            <a:ext cx="4495" cy="558"/>
          </a:xfrm>
          <a:custGeom>
            <a:avLst/>
            <a:gdLst/>
            <a:ahLst/>
            <a:cxnLst/>
            <a:rect l="l" t="t" r="r" b="b"/>
            <a:pathLst>
              <a:path w="4495" h="558">
                <a:moveTo>
                  <a:pt x="4495" y="0"/>
                </a:moveTo>
                <a:lnTo>
                  <a:pt x="3797" y="139"/>
                </a:lnTo>
                <a:lnTo>
                  <a:pt x="0" y="55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1934579" y="3916706"/>
            <a:ext cx="460654" cy="158573"/>
          </a:xfrm>
          <a:custGeom>
            <a:avLst/>
            <a:gdLst/>
            <a:ahLst/>
            <a:cxnLst/>
            <a:rect l="l" t="t" r="r" b="b"/>
            <a:pathLst>
              <a:path w="460654" h="158573">
                <a:moveTo>
                  <a:pt x="460654" y="40919"/>
                </a:moveTo>
                <a:lnTo>
                  <a:pt x="458406" y="45834"/>
                </a:lnTo>
                <a:lnTo>
                  <a:pt x="456006" y="50622"/>
                </a:lnTo>
                <a:lnTo>
                  <a:pt x="452361" y="58077"/>
                </a:lnTo>
                <a:lnTo>
                  <a:pt x="452920" y="58496"/>
                </a:lnTo>
                <a:lnTo>
                  <a:pt x="448563" y="65379"/>
                </a:lnTo>
                <a:lnTo>
                  <a:pt x="442099" y="75793"/>
                </a:lnTo>
                <a:lnTo>
                  <a:pt x="441807" y="75933"/>
                </a:lnTo>
                <a:lnTo>
                  <a:pt x="434212" y="85636"/>
                </a:lnTo>
                <a:lnTo>
                  <a:pt x="428459" y="92951"/>
                </a:lnTo>
                <a:lnTo>
                  <a:pt x="428459" y="93370"/>
                </a:lnTo>
                <a:lnTo>
                  <a:pt x="421703" y="99555"/>
                </a:lnTo>
                <a:lnTo>
                  <a:pt x="414108" y="106578"/>
                </a:lnTo>
                <a:lnTo>
                  <a:pt x="413550" y="106159"/>
                </a:lnTo>
                <a:lnTo>
                  <a:pt x="405256" y="112496"/>
                </a:lnTo>
                <a:lnTo>
                  <a:pt x="401599" y="115303"/>
                </a:lnTo>
                <a:lnTo>
                  <a:pt x="401739" y="115582"/>
                </a:lnTo>
                <a:lnTo>
                  <a:pt x="397941" y="117982"/>
                </a:lnTo>
                <a:lnTo>
                  <a:pt x="388658" y="123875"/>
                </a:lnTo>
                <a:lnTo>
                  <a:pt x="388658" y="124167"/>
                </a:lnTo>
                <a:lnTo>
                  <a:pt x="378815" y="129082"/>
                </a:lnTo>
                <a:lnTo>
                  <a:pt x="368134" y="134429"/>
                </a:lnTo>
                <a:lnTo>
                  <a:pt x="367855" y="134289"/>
                </a:lnTo>
                <a:lnTo>
                  <a:pt x="356590" y="138645"/>
                </a:lnTo>
                <a:lnTo>
                  <a:pt x="349707" y="141312"/>
                </a:lnTo>
                <a:lnTo>
                  <a:pt x="349567" y="140893"/>
                </a:lnTo>
                <a:lnTo>
                  <a:pt x="342391" y="143141"/>
                </a:lnTo>
                <a:lnTo>
                  <a:pt x="337197" y="144830"/>
                </a:lnTo>
                <a:lnTo>
                  <a:pt x="337197" y="145249"/>
                </a:lnTo>
                <a:lnTo>
                  <a:pt x="331990" y="146519"/>
                </a:lnTo>
                <a:lnTo>
                  <a:pt x="319383" y="149612"/>
                </a:lnTo>
                <a:lnTo>
                  <a:pt x="308001" y="151912"/>
                </a:lnTo>
                <a:lnTo>
                  <a:pt x="292250" y="154663"/>
                </a:lnTo>
                <a:lnTo>
                  <a:pt x="281047" y="156056"/>
                </a:lnTo>
                <a:lnTo>
                  <a:pt x="263882" y="157692"/>
                </a:lnTo>
                <a:lnTo>
                  <a:pt x="252857" y="158185"/>
                </a:lnTo>
                <a:lnTo>
                  <a:pt x="234731" y="158573"/>
                </a:lnTo>
                <a:lnTo>
                  <a:pt x="223852" y="158272"/>
                </a:lnTo>
                <a:lnTo>
                  <a:pt x="205054" y="157322"/>
                </a:lnTo>
                <a:lnTo>
                  <a:pt x="193863" y="156159"/>
                </a:lnTo>
                <a:lnTo>
                  <a:pt x="176760" y="153998"/>
                </a:lnTo>
                <a:lnTo>
                  <a:pt x="165575" y="151925"/>
                </a:lnTo>
                <a:lnTo>
                  <a:pt x="149212" y="148498"/>
                </a:lnTo>
                <a:lnTo>
                  <a:pt x="137822" y="145358"/>
                </a:lnTo>
                <a:lnTo>
                  <a:pt x="123357" y="140983"/>
                </a:lnTo>
                <a:lnTo>
                  <a:pt x="111591" y="136486"/>
                </a:lnTo>
                <a:lnTo>
                  <a:pt x="100533" y="132041"/>
                </a:lnTo>
                <a:lnTo>
                  <a:pt x="89992" y="126415"/>
                </a:lnTo>
                <a:lnTo>
                  <a:pt x="80568" y="121348"/>
                </a:lnTo>
                <a:lnTo>
                  <a:pt x="80708" y="120929"/>
                </a:lnTo>
                <a:lnTo>
                  <a:pt x="71716" y="115023"/>
                </a:lnTo>
                <a:lnTo>
                  <a:pt x="67779" y="112356"/>
                </a:lnTo>
                <a:lnTo>
                  <a:pt x="64261" y="109397"/>
                </a:lnTo>
                <a:lnTo>
                  <a:pt x="56387" y="102920"/>
                </a:lnTo>
                <a:lnTo>
                  <a:pt x="55676" y="103212"/>
                </a:lnTo>
                <a:lnTo>
                  <a:pt x="48793" y="96177"/>
                </a:lnTo>
                <a:lnTo>
                  <a:pt x="42468" y="89852"/>
                </a:lnTo>
                <a:lnTo>
                  <a:pt x="42887" y="89153"/>
                </a:lnTo>
                <a:lnTo>
                  <a:pt x="37261" y="81978"/>
                </a:lnTo>
                <a:lnTo>
                  <a:pt x="33185" y="76492"/>
                </a:lnTo>
                <a:lnTo>
                  <a:pt x="33045" y="76492"/>
                </a:lnTo>
                <a:lnTo>
                  <a:pt x="29248" y="70865"/>
                </a:lnTo>
                <a:lnTo>
                  <a:pt x="24599" y="63703"/>
                </a:lnTo>
                <a:lnTo>
                  <a:pt x="24320" y="63703"/>
                </a:lnTo>
                <a:lnTo>
                  <a:pt x="20383" y="56248"/>
                </a:lnTo>
                <a:lnTo>
                  <a:pt x="15328" y="46824"/>
                </a:lnTo>
                <a:lnTo>
                  <a:pt x="15189" y="46685"/>
                </a:lnTo>
                <a:lnTo>
                  <a:pt x="11112" y="36842"/>
                </a:lnTo>
                <a:lnTo>
                  <a:pt x="8013" y="29387"/>
                </a:lnTo>
                <a:lnTo>
                  <a:pt x="8293" y="29108"/>
                </a:lnTo>
                <a:lnTo>
                  <a:pt x="5905" y="21234"/>
                </a:lnTo>
                <a:lnTo>
                  <a:pt x="2806" y="1068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1880865" y="3313469"/>
            <a:ext cx="581297" cy="603237"/>
          </a:xfrm>
          <a:custGeom>
            <a:avLst/>
            <a:gdLst/>
            <a:ahLst/>
            <a:cxnLst/>
            <a:rect l="l" t="t" r="r" b="b"/>
            <a:pathLst>
              <a:path w="581297" h="603237">
                <a:moveTo>
                  <a:pt x="53714" y="603237"/>
                </a:moveTo>
                <a:lnTo>
                  <a:pt x="50322" y="585253"/>
                </a:lnTo>
                <a:lnTo>
                  <a:pt x="47251" y="568969"/>
                </a:lnTo>
                <a:lnTo>
                  <a:pt x="44465" y="554197"/>
                </a:lnTo>
                <a:lnTo>
                  <a:pt x="41930" y="540748"/>
                </a:lnTo>
                <a:lnTo>
                  <a:pt x="39610" y="528431"/>
                </a:lnTo>
                <a:lnTo>
                  <a:pt x="37468" y="517060"/>
                </a:lnTo>
                <a:lnTo>
                  <a:pt x="35471" y="506443"/>
                </a:lnTo>
                <a:lnTo>
                  <a:pt x="33582" y="496393"/>
                </a:lnTo>
                <a:lnTo>
                  <a:pt x="31766" y="486719"/>
                </a:lnTo>
                <a:lnTo>
                  <a:pt x="29987" y="477234"/>
                </a:lnTo>
                <a:lnTo>
                  <a:pt x="28210" y="467747"/>
                </a:lnTo>
                <a:lnTo>
                  <a:pt x="26401" y="458070"/>
                </a:lnTo>
                <a:lnTo>
                  <a:pt x="24522" y="448014"/>
                </a:lnTo>
                <a:lnTo>
                  <a:pt x="22539" y="437390"/>
                </a:lnTo>
                <a:lnTo>
                  <a:pt x="20417" y="426008"/>
                </a:lnTo>
                <a:lnTo>
                  <a:pt x="18119" y="413679"/>
                </a:lnTo>
                <a:lnTo>
                  <a:pt x="15611" y="400214"/>
                </a:lnTo>
                <a:lnTo>
                  <a:pt x="12857" y="385425"/>
                </a:lnTo>
                <a:lnTo>
                  <a:pt x="9822" y="369122"/>
                </a:lnTo>
                <a:lnTo>
                  <a:pt x="6470" y="351116"/>
                </a:lnTo>
                <a:lnTo>
                  <a:pt x="4920" y="342392"/>
                </a:lnTo>
                <a:lnTo>
                  <a:pt x="3790" y="333527"/>
                </a:lnTo>
                <a:lnTo>
                  <a:pt x="1827" y="320190"/>
                </a:lnTo>
                <a:lnTo>
                  <a:pt x="557" y="309722"/>
                </a:lnTo>
                <a:lnTo>
                  <a:pt x="132" y="302602"/>
                </a:lnTo>
                <a:lnTo>
                  <a:pt x="0" y="289283"/>
                </a:lnTo>
                <a:lnTo>
                  <a:pt x="666" y="278759"/>
                </a:lnTo>
                <a:lnTo>
                  <a:pt x="1123" y="271386"/>
                </a:lnTo>
                <a:lnTo>
                  <a:pt x="1542" y="262521"/>
                </a:lnTo>
                <a:lnTo>
                  <a:pt x="1402" y="262382"/>
                </a:lnTo>
                <a:lnTo>
                  <a:pt x="2672" y="253669"/>
                </a:lnTo>
                <a:lnTo>
                  <a:pt x="4495" y="240386"/>
                </a:lnTo>
                <a:lnTo>
                  <a:pt x="6366" y="230082"/>
                </a:lnTo>
                <a:lnTo>
                  <a:pt x="8006" y="223151"/>
                </a:lnTo>
                <a:lnTo>
                  <a:pt x="11581" y="210436"/>
                </a:lnTo>
                <a:lnTo>
                  <a:pt x="15163" y="200584"/>
                </a:lnTo>
                <a:lnTo>
                  <a:pt x="17569" y="193624"/>
                </a:lnTo>
                <a:lnTo>
                  <a:pt x="20389" y="185331"/>
                </a:lnTo>
                <a:lnTo>
                  <a:pt x="19817" y="184899"/>
                </a:lnTo>
                <a:lnTo>
                  <a:pt x="23196" y="176885"/>
                </a:lnTo>
                <a:lnTo>
                  <a:pt x="28689" y="164826"/>
                </a:lnTo>
                <a:lnTo>
                  <a:pt x="33697" y="155303"/>
                </a:lnTo>
                <a:lnTo>
                  <a:pt x="36696" y="149745"/>
                </a:lnTo>
                <a:lnTo>
                  <a:pt x="40912" y="141871"/>
                </a:lnTo>
                <a:lnTo>
                  <a:pt x="41052" y="141871"/>
                </a:lnTo>
                <a:lnTo>
                  <a:pt x="45979" y="134429"/>
                </a:lnTo>
                <a:lnTo>
                  <a:pt x="53193" y="123488"/>
                </a:lnTo>
                <a:lnTo>
                  <a:pt x="59582" y="114611"/>
                </a:lnTo>
                <a:lnTo>
                  <a:pt x="62705" y="110515"/>
                </a:lnTo>
                <a:lnTo>
                  <a:pt x="68192" y="103352"/>
                </a:lnTo>
                <a:lnTo>
                  <a:pt x="68611" y="103492"/>
                </a:lnTo>
                <a:lnTo>
                  <a:pt x="74808" y="96735"/>
                </a:lnTo>
                <a:lnTo>
                  <a:pt x="83477" y="87210"/>
                </a:lnTo>
                <a:lnTo>
                  <a:pt x="91523" y="79079"/>
                </a:lnTo>
                <a:lnTo>
                  <a:pt x="93922" y="76771"/>
                </a:lnTo>
                <a:lnTo>
                  <a:pt x="100399" y="70586"/>
                </a:lnTo>
                <a:lnTo>
                  <a:pt x="100678" y="70726"/>
                </a:lnTo>
                <a:lnTo>
                  <a:pt x="107854" y="65100"/>
                </a:lnTo>
                <a:lnTo>
                  <a:pt x="117929" y="57300"/>
                </a:lnTo>
                <a:lnTo>
                  <a:pt x="128119" y="50047"/>
                </a:lnTo>
                <a:lnTo>
                  <a:pt x="128517" y="49771"/>
                </a:lnTo>
                <a:lnTo>
                  <a:pt x="135692" y="44716"/>
                </a:lnTo>
                <a:lnTo>
                  <a:pt x="135692" y="44284"/>
                </a:lnTo>
                <a:lnTo>
                  <a:pt x="143287" y="40208"/>
                </a:lnTo>
                <a:lnTo>
                  <a:pt x="155855" y="33506"/>
                </a:lnTo>
                <a:lnTo>
                  <a:pt x="164741" y="29098"/>
                </a:lnTo>
                <a:lnTo>
                  <a:pt x="176710" y="23547"/>
                </a:lnTo>
                <a:lnTo>
                  <a:pt x="178999" y="22491"/>
                </a:lnTo>
                <a:lnTo>
                  <a:pt x="186873" y="18834"/>
                </a:lnTo>
                <a:lnTo>
                  <a:pt x="187013" y="18973"/>
                </a:lnTo>
                <a:lnTo>
                  <a:pt x="195319" y="16167"/>
                </a:lnTo>
                <a:lnTo>
                  <a:pt x="204031" y="13068"/>
                </a:lnTo>
                <a:lnTo>
                  <a:pt x="204171" y="13068"/>
                </a:lnTo>
                <a:lnTo>
                  <a:pt x="213175" y="10820"/>
                </a:lnTo>
                <a:lnTo>
                  <a:pt x="222459" y="8293"/>
                </a:lnTo>
                <a:lnTo>
                  <a:pt x="222598" y="8572"/>
                </a:lnTo>
                <a:lnTo>
                  <a:pt x="232009" y="6604"/>
                </a:lnTo>
                <a:lnTo>
                  <a:pt x="237356" y="5473"/>
                </a:lnTo>
                <a:lnTo>
                  <a:pt x="237356" y="5334"/>
                </a:lnTo>
                <a:lnTo>
                  <a:pt x="242702" y="4356"/>
                </a:lnTo>
                <a:lnTo>
                  <a:pt x="250856" y="3086"/>
                </a:lnTo>
                <a:lnTo>
                  <a:pt x="250856" y="2946"/>
                </a:lnTo>
                <a:lnTo>
                  <a:pt x="259009" y="1968"/>
                </a:lnTo>
                <a:lnTo>
                  <a:pt x="267302" y="977"/>
                </a:lnTo>
                <a:lnTo>
                  <a:pt x="275748" y="558"/>
                </a:lnTo>
                <a:lnTo>
                  <a:pt x="284181" y="0"/>
                </a:lnTo>
                <a:lnTo>
                  <a:pt x="292753" y="139"/>
                </a:lnTo>
                <a:lnTo>
                  <a:pt x="301199" y="139"/>
                </a:lnTo>
                <a:lnTo>
                  <a:pt x="309631" y="698"/>
                </a:lnTo>
                <a:lnTo>
                  <a:pt x="317937" y="1397"/>
                </a:lnTo>
                <a:lnTo>
                  <a:pt x="318064" y="1397"/>
                </a:lnTo>
                <a:lnTo>
                  <a:pt x="326370" y="2387"/>
                </a:lnTo>
                <a:lnTo>
                  <a:pt x="334384" y="3517"/>
                </a:lnTo>
                <a:lnTo>
                  <a:pt x="334384" y="3657"/>
                </a:lnTo>
                <a:lnTo>
                  <a:pt x="342397" y="5194"/>
                </a:lnTo>
                <a:lnTo>
                  <a:pt x="348163" y="6184"/>
                </a:lnTo>
                <a:lnTo>
                  <a:pt x="353929" y="7442"/>
                </a:lnTo>
                <a:lnTo>
                  <a:pt x="363213" y="9550"/>
                </a:lnTo>
                <a:lnTo>
                  <a:pt x="363352" y="9271"/>
                </a:lnTo>
                <a:lnTo>
                  <a:pt x="372623" y="11950"/>
                </a:lnTo>
                <a:lnTo>
                  <a:pt x="381488" y="14338"/>
                </a:lnTo>
                <a:lnTo>
                  <a:pt x="390073" y="17437"/>
                </a:lnTo>
                <a:lnTo>
                  <a:pt x="398214" y="20383"/>
                </a:lnTo>
                <a:lnTo>
                  <a:pt x="398214" y="20523"/>
                </a:lnTo>
                <a:lnTo>
                  <a:pt x="406101" y="24180"/>
                </a:lnTo>
                <a:lnTo>
                  <a:pt x="415803" y="28536"/>
                </a:lnTo>
                <a:lnTo>
                  <a:pt x="415664" y="28676"/>
                </a:lnTo>
                <a:lnTo>
                  <a:pt x="425214" y="33464"/>
                </a:lnTo>
                <a:lnTo>
                  <a:pt x="433520" y="37820"/>
                </a:lnTo>
                <a:lnTo>
                  <a:pt x="433799" y="37541"/>
                </a:lnTo>
                <a:lnTo>
                  <a:pt x="441813" y="42316"/>
                </a:lnTo>
                <a:lnTo>
                  <a:pt x="449128" y="46685"/>
                </a:lnTo>
                <a:lnTo>
                  <a:pt x="449128" y="47104"/>
                </a:lnTo>
                <a:lnTo>
                  <a:pt x="456151" y="52019"/>
                </a:lnTo>
                <a:lnTo>
                  <a:pt x="466494" y="59518"/>
                </a:lnTo>
                <a:lnTo>
                  <a:pt x="476016" y="66890"/>
                </a:lnTo>
                <a:lnTo>
                  <a:pt x="477106" y="67767"/>
                </a:lnTo>
                <a:lnTo>
                  <a:pt x="483990" y="73393"/>
                </a:lnTo>
                <a:lnTo>
                  <a:pt x="490467" y="79717"/>
                </a:lnTo>
                <a:lnTo>
                  <a:pt x="499630" y="88913"/>
                </a:lnTo>
                <a:lnTo>
                  <a:pt x="507433" y="97283"/>
                </a:lnTo>
                <a:lnTo>
                  <a:pt x="509872" y="99974"/>
                </a:lnTo>
                <a:lnTo>
                  <a:pt x="515778" y="106578"/>
                </a:lnTo>
                <a:lnTo>
                  <a:pt x="521124" y="113753"/>
                </a:lnTo>
                <a:lnTo>
                  <a:pt x="528970" y="124375"/>
                </a:lnTo>
                <a:lnTo>
                  <a:pt x="535114" y="133444"/>
                </a:lnTo>
                <a:lnTo>
                  <a:pt x="537990" y="137934"/>
                </a:lnTo>
                <a:lnTo>
                  <a:pt x="542638" y="145249"/>
                </a:lnTo>
                <a:lnTo>
                  <a:pt x="542359" y="145669"/>
                </a:lnTo>
                <a:lnTo>
                  <a:pt x="546283" y="153403"/>
                </a:lnTo>
                <a:lnTo>
                  <a:pt x="552598" y="165176"/>
                </a:lnTo>
                <a:lnTo>
                  <a:pt x="557268" y="174584"/>
                </a:lnTo>
                <a:lnTo>
                  <a:pt x="559936" y="180822"/>
                </a:lnTo>
                <a:lnTo>
                  <a:pt x="564455" y="193107"/>
                </a:lnTo>
                <a:lnTo>
                  <a:pt x="567370" y="203212"/>
                </a:lnTo>
                <a:lnTo>
                  <a:pt x="569346" y="209791"/>
                </a:lnTo>
                <a:lnTo>
                  <a:pt x="572013" y="218376"/>
                </a:lnTo>
                <a:lnTo>
                  <a:pt x="572445" y="218516"/>
                </a:lnTo>
                <a:lnTo>
                  <a:pt x="574274" y="227228"/>
                </a:lnTo>
                <a:lnTo>
                  <a:pt x="577132" y="240341"/>
                </a:lnTo>
                <a:lnTo>
                  <a:pt x="578823" y="250834"/>
                </a:lnTo>
                <a:lnTo>
                  <a:pt x="579481" y="257746"/>
                </a:lnTo>
                <a:lnTo>
                  <a:pt x="580722" y="272610"/>
                </a:lnTo>
                <a:lnTo>
                  <a:pt x="581274" y="282892"/>
                </a:lnTo>
                <a:lnTo>
                  <a:pt x="581297" y="293522"/>
                </a:lnTo>
                <a:lnTo>
                  <a:pt x="581018" y="306679"/>
                </a:lnTo>
                <a:lnTo>
                  <a:pt x="580426" y="320087"/>
                </a:lnTo>
                <a:lnTo>
                  <a:pt x="578801" y="330630"/>
                </a:lnTo>
                <a:lnTo>
                  <a:pt x="577373" y="33761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1950331" y="3651082"/>
            <a:ext cx="507898" cy="400050"/>
          </a:xfrm>
          <a:custGeom>
            <a:avLst/>
            <a:gdLst/>
            <a:ahLst/>
            <a:cxnLst/>
            <a:rect l="l" t="t" r="r" b="b"/>
            <a:pathLst>
              <a:path w="507898" h="400050">
                <a:moveTo>
                  <a:pt x="507898" y="0"/>
                </a:moveTo>
                <a:lnTo>
                  <a:pt x="504446" y="18528"/>
                </a:lnTo>
                <a:lnTo>
                  <a:pt x="501320" y="35303"/>
                </a:lnTo>
                <a:lnTo>
                  <a:pt x="498484" y="50522"/>
                </a:lnTo>
                <a:lnTo>
                  <a:pt x="495901" y="64377"/>
                </a:lnTo>
                <a:lnTo>
                  <a:pt x="493534" y="77064"/>
                </a:lnTo>
                <a:lnTo>
                  <a:pt x="491347" y="88778"/>
                </a:lnTo>
                <a:lnTo>
                  <a:pt x="489302" y="99713"/>
                </a:lnTo>
                <a:lnTo>
                  <a:pt x="487365" y="110064"/>
                </a:lnTo>
                <a:lnTo>
                  <a:pt x="485497" y="120025"/>
                </a:lnTo>
                <a:lnTo>
                  <a:pt x="483663" y="129792"/>
                </a:lnTo>
                <a:lnTo>
                  <a:pt x="481826" y="139558"/>
                </a:lnTo>
                <a:lnTo>
                  <a:pt x="479948" y="149519"/>
                </a:lnTo>
                <a:lnTo>
                  <a:pt x="477995" y="159870"/>
                </a:lnTo>
                <a:lnTo>
                  <a:pt x="475928" y="170804"/>
                </a:lnTo>
                <a:lnTo>
                  <a:pt x="473711" y="182517"/>
                </a:lnTo>
                <a:lnTo>
                  <a:pt x="471309" y="195203"/>
                </a:lnTo>
                <a:lnTo>
                  <a:pt x="468683" y="209057"/>
                </a:lnTo>
                <a:lnTo>
                  <a:pt x="465799" y="224274"/>
                </a:lnTo>
                <a:lnTo>
                  <a:pt x="462618" y="241049"/>
                </a:lnTo>
                <a:lnTo>
                  <a:pt x="459104" y="259575"/>
                </a:lnTo>
                <a:lnTo>
                  <a:pt x="457568" y="267589"/>
                </a:lnTo>
                <a:lnTo>
                  <a:pt x="457568" y="267728"/>
                </a:lnTo>
                <a:lnTo>
                  <a:pt x="455447" y="275602"/>
                </a:lnTo>
                <a:lnTo>
                  <a:pt x="452780" y="286156"/>
                </a:lnTo>
                <a:lnTo>
                  <a:pt x="453199" y="286435"/>
                </a:lnTo>
                <a:lnTo>
                  <a:pt x="449681" y="296697"/>
                </a:lnTo>
                <a:lnTo>
                  <a:pt x="447433" y="302882"/>
                </a:lnTo>
                <a:lnTo>
                  <a:pt x="446874" y="302742"/>
                </a:lnTo>
                <a:lnTo>
                  <a:pt x="443776" y="308800"/>
                </a:lnTo>
                <a:lnTo>
                  <a:pt x="440677" y="315264"/>
                </a:lnTo>
                <a:lnTo>
                  <a:pt x="441109" y="315823"/>
                </a:lnTo>
                <a:lnTo>
                  <a:pt x="437311" y="321589"/>
                </a:lnTo>
                <a:lnTo>
                  <a:pt x="432244" y="329184"/>
                </a:lnTo>
                <a:lnTo>
                  <a:pt x="431965" y="329463"/>
                </a:lnTo>
                <a:lnTo>
                  <a:pt x="425640" y="335927"/>
                </a:lnTo>
                <a:lnTo>
                  <a:pt x="418604" y="343242"/>
                </a:lnTo>
                <a:lnTo>
                  <a:pt x="418325" y="343382"/>
                </a:lnTo>
                <a:lnTo>
                  <a:pt x="410311" y="349427"/>
                </a:lnTo>
                <a:lnTo>
                  <a:pt x="401319" y="356184"/>
                </a:lnTo>
                <a:lnTo>
                  <a:pt x="401027" y="356184"/>
                </a:lnTo>
                <a:lnTo>
                  <a:pt x="391325" y="361797"/>
                </a:lnTo>
                <a:lnTo>
                  <a:pt x="380644" y="367715"/>
                </a:lnTo>
                <a:lnTo>
                  <a:pt x="380364" y="367576"/>
                </a:lnTo>
                <a:lnTo>
                  <a:pt x="369252" y="372630"/>
                </a:lnTo>
                <a:lnTo>
                  <a:pt x="363346" y="375158"/>
                </a:lnTo>
                <a:lnTo>
                  <a:pt x="363067" y="374738"/>
                </a:lnTo>
                <a:lnTo>
                  <a:pt x="357162" y="376986"/>
                </a:lnTo>
                <a:lnTo>
                  <a:pt x="350685" y="379387"/>
                </a:lnTo>
                <a:lnTo>
                  <a:pt x="350824" y="379806"/>
                </a:lnTo>
                <a:lnTo>
                  <a:pt x="344360" y="381914"/>
                </a:lnTo>
                <a:lnTo>
                  <a:pt x="337896" y="384022"/>
                </a:lnTo>
                <a:lnTo>
                  <a:pt x="337756" y="383603"/>
                </a:lnTo>
                <a:lnTo>
                  <a:pt x="331152" y="385432"/>
                </a:lnTo>
                <a:lnTo>
                  <a:pt x="324116" y="387400"/>
                </a:lnTo>
                <a:lnTo>
                  <a:pt x="324116" y="387680"/>
                </a:lnTo>
                <a:lnTo>
                  <a:pt x="317080" y="389369"/>
                </a:lnTo>
                <a:lnTo>
                  <a:pt x="310197" y="391058"/>
                </a:lnTo>
                <a:lnTo>
                  <a:pt x="310057" y="390639"/>
                </a:lnTo>
                <a:lnTo>
                  <a:pt x="303021" y="392036"/>
                </a:lnTo>
                <a:lnTo>
                  <a:pt x="295567" y="393446"/>
                </a:lnTo>
                <a:lnTo>
                  <a:pt x="295706" y="393725"/>
                </a:lnTo>
                <a:lnTo>
                  <a:pt x="288251" y="394995"/>
                </a:lnTo>
                <a:lnTo>
                  <a:pt x="280949" y="396113"/>
                </a:lnTo>
                <a:lnTo>
                  <a:pt x="280809" y="395693"/>
                </a:lnTo>
                <a:lnTo>
                  <a:pt x="273494" y="396532"/>
                </a:lnTo>
                <a:lnTo>
                  <a:pt x="265760" y="397522"/>
                </a:lnTo>
                <a:lnTo>
                  <a:pt x="265760" y="397802"/>
                </a:lnTo>
                <a:lnTo>
                  <a:pt x="258025" y="398500"/>
                </a:lnTo>
                <a:lnTo>
                  <a:pt x="250570" y="399072"/>
                </a:lnTo>
                <a:lnTo>
                  <a:pt x="250431" y="398792"/>
                </a:lnTo>
                <a:lnTo>
                  <a:pt x="242976" y="399072"/>
                </a:lnTo>
                <a:lnTo>
                  <a:pt x="234962" y="399491"/>
                </a:lnTo>
                <a:lnTo>
                  <a:pt x="234962" y="399910"/>
                </a:lnTo>
                <a:lnTo>
                  <a:pt x="227088" y="399910"/>
                </a:lnTo>
                <a:lnTo>
                  <a:pt x="219633" y="400050"/>
                </a:lnTo>
                <a:lnTo>
                  <a:pt x="219494" y="399630"/>
                </a:lnTo>
                <a:lnTo>
                  <a:pt x="212039" y="399491"/>
                </a:lnTo>
                <a:lnTo>
                  <a:pt x="204025" y="399351"/>
                </a:lnTo>
                <a:lnTo>
                  <a:pt x="204025" y="399770"/>
                </a:lnTo>
                <a:lnTo>
                  <a:pt x="196151" y="399351"/>
                </a:lnTo>
                <a:lnTo>
                  <a:pt x="188696" y="398932"/>
                </a:lnTo>
                <a:lnTo>
                  <a:pt x="188696" y="398500"/>
                </a:lnTo>
                <a:lnTo>
                  <a:pt x="181241" y="397802"/>
                </a:lnTo>
                <a:lnTo>
                  <a:pt x="173380" y="397103"/>
                </a:lnTo>
                <a:lnTo>
                  <a:pt x="173380" y="397522"/>
                </a:lnTo>
                <a:lnTo>
                  <a:pt x="165646" y="396532"/>
                </a:lnTo>
                <a:lnTo>
                  <a:pt x="158330" y="395693"/>
                </a:lnTo>
                <a:lnTo>
                  <a:pt x="158330" y="395274"/>
                </a:lnTo>
                <a:lnTo>
                  <a:pt x="151155" y="394004"/>
                </a:lnTo>
                <a:lnTo>
                  <a:pt x="143700" y="392887"/>
                </a:lnTo>
                <a:lnTo>
                  <a:pt x="143560" y="393153"/>
                </a:lnTo>
                <a:lnTo>
                  <a:pt x="136118" y="391756"/>
                </a:lnTo>
                <a:lnTo>
                  <a:pt x="129222" y="390347"/>
                </a:lnTo>
                <a:lnTo>
                  <a:pt x="129362" y="389928"/>
                </a:lnTo>
                <a:lnTo>
                  <a:pt x="122478" y="388239"/>
                </a:lnTo>
                <a:lnTo>
                  <a:pt x="115303" y="386549"/>
                </a:lnTo>
                <a:lnTo>
                  <a:pt x="115163" y="386969"/>
                </a:lnTo>
                <a:lnTo>
                  <a:pt x="108267" y="385000"/>
                </a:lnTo>
                <a:lnTo>
                  <a:pt x="101803" y="383184"/>
                </a:lnTo>
                <a:lnTo>
                  <a:pt x="101942" y="382752"/>
                </a:lnTo>
                <a:lnTo>
                  <a:pt x="95618" y="380644"/>
                </a:lnTo>
                <a:lnTo>
                  <a:pt x="89014" y="378396"/>
                </a:lnTo>
                <a:lnTo>
                  <a:pt x="88861" y="378815"/>
                </a:lnTo>
                <a:lnTo>
                  <a:pt x="82397" y="376288"/>
                </a:lnTo>
                <a:lnTo>
                  <a:pt x="76631" y="374180"/>
                </a:lnTo>
                <a:lnTo>
                  <a:pt x="76771" y="373761"/>
                </a:lnTo>
                <a:lnTo>
                  <a:pt x="71005" y="371221"/>
                </a:lnTo>
                <a:lnTo>
                  <a:pt x="65100" y="368554"/>
                </a:lnTo>
                <a:lnTo>
                  <a:pt x="64820" y="368973"/>
                </a:lnTo>
                <a:lnTo>
                  <a:pt x="59194" y="366026"/>
                </a:lnTo>
                <a:lnTo>
                  <a:pt x="48933" y="360680"/>
                </a:lnTo>
                <a:lnTo>
                  <a:pt x="48653" y="360680"/>
                </a:lnTo>
                <a:lnTo>
                  <a:pt x="39090" y="354215"/>
                </a:lnTo>
                <a:lnTo>
                  <a:pt x="30365" y="348449"/>
                </a:lnTo>
                <a:lnTo>
                  <a:pt x="29946" y="348310"/>
                </a:lnTo>
                <a:lnTo>
                  <a:pt x="22212" y="341274"/>
                </a:lnTo>
                <a:lnTo>
                  <a:pt x="15328" y="334949"/>
                </a:lnTo>
                <a:lnTo>
                  <a:pt x="14897" y="334657"/>
                </a:lnTo>
                <a:lnTo>
                  <a:pt x="9131" y="327215"/>
                </a:lnTo>
                <a:lnTo>
                  <a:pt x="3924" y="320471"/>
                </a:lnTo>
                <a:lnTo>
                  <a:pt x="3657" y="320040"/>
                </a:lnTo>
                <a:lnTo>
                  <a:pt x="0" y="312305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1995321" y="4088121"/>
            <a:ext cx="33185" cy="64820"/>
          </a:xfrm>
          <a:custGeom>
            <a:avLst/>
            <a:gdLst/>
            <a:ahLst/>
            <a:cxnLst/>
            <a:rect l="l" t="t" r="r" b="b"/>
            <a:pathLst>
              <a:path w="33185" h="64820">
                <a:moveTo>
                  <a:pt x="33185" y="64820"/>
                </a:moveTo>
                <a:lnTo>
                  <a:pt x="31495" y="63842"/>
                </a:lnTo>
                <a:lnTo>
                  <a:pt x="31356" y="63842"/>
                </a:lnTo>
                <a:lnTo>
                  <a:pt x="29959" y="62572"/>
                </a:lnTo>
                <a:lnTo>
                  <a:pt x="23482" y="56667"/>
                </a:lnTo>
                <a:lnTo>
                  <a:pt x="22923" y="56946"/>
                </a:lnTo>
                <a:lnTo>
                  <a:pt x="17437" y="50469"/>
                </a:lnTo>
                <a:lnTo>
                  <a:pt x="12522" y="44856"/>
                </a:lnTo>
                <a:lnTo>
                  <a:pt x="13080" y="44145"/>
                </a:lnTo>
                <a:lnTo>
                  <a:pt x="8864" y="37680"/>
                </a:lnTo>
                <a:lnTo>
                  <a:pt x="7315" y="35433"/>
                </a:lnTo>
                <a:lnTo>
                  <a:pt x="6883" y="35433"/>
                </a:lnTo>
                <a:lnTo>
                  <a:pt x="5905" y="33045"/>
                </a:lnTo>
                <a:lnTo>
                  <a:pt x="3378" y="26428"/>
                </a:lnTo>
                <a:lnTo>
                  <a:pt x="3378" y="26289"/>
                </a:lnTo>
                <a:lnTo>
                  <a:pt x="1409" y="19405"/>
                </a:lnTo>
                <a:lnTo>
                  <a:pt x="698" y="16738"/>
                </a:lnTo>
                <a:lnTo>
                  <a:pt x="558" y="16586"/>
                </a:lnTo>
                <a:lnTo>
                  <a:pt x="419" y="13919"/>
                </a:lnTo>
                <a:lnTo>
                  <a:pt x="0" y="7023"/>
                </a:lnTo>
                <a:lnTo>
                  <a:pt x="0" y="6883"/>
                </a:lnTo>
                <a:lnTo>
                  <a:pt x="139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2019649" y="4417153"/>
            <a:ext cx="302323" cy="61019"/>
          </a:xfrm>
          <a:custGeom>
            <a:avLst/>
            <a:gdLst/>
            <a:ahLst/>
            <a:cxnLst/>
            <a:rect l="l" t="t" r="r" b="b"/>
            <a:pathLst>
              <a:path w="302323" h="61019">
                <a:moveTo>
                  <a:pt x="302323" y="3238"/>
                </a:moveTo>
                <a:lnTo>
                  <a:pt x="297116" y="12382"/>
                </a:lnTo>
                <a:lnTo>
                  <a:pt x="288264" y="20675"/>
                </a:lnTo>
                <a:lnTo>
                  <a:pt x="278449" y="28882"/>
                </a:lnTo>
                <a:lnTo>
                  <a:pt x="267901" y="35013"/>
                </a:lnTo>
                <a:lnTo>
                  <a:pt x="254455" y="41916"/>
                </a:lnTo>
                <a:lnTo>
                  <a:pt x="244422" y="45710"/>
                </a:lnTo>
                <a:lnTo>
                  <a:pt x="224579" y="52094"/>
                </a:lnTo>
                <a:lnTo>
                  <a:pt x="214665" y="54416"/>
                </a:lnTo>
                <a:lnTo>
                  <a:pt x="204038" y="56387"/>
                </a:lnTo>
                <a:lnTo>
                  <a:pt x="190263" y="58651"/>
                </a:lnTo>
                <a:lnTo>
                  <a:pt x="180311" y="59710"/>
                </a:lnTo>
                <a:lnTo>
                  <a:pt x="167335" y="60464"/>
                </a:lnTo>
                <a:lnTo>
                  <a:pt x="153334" y="61019"/>
                </a:lnTo>
                <a:lnTo>
                  <a:pt x="143367" y="60895"/>
                </a:lnTo>
                <a:lnTo>
                  <a:pt x="129794" y="60045"/>
                </a:lnTo>
                <a:lnTo>
                  <a:pt x="115908" y="58982"/>
                </a:lnTo>
                <a:lnTo>
                  <a:pt x="105981" y="57588"/>
                </a:lnTo>
                <a:lnTo>
                  <a:pt x="93649" y="55130"/>
                </a:lnTo>
                <a:lnTo>
                  <a:pt x="80169" y="52297"/>
                </a:lnTo>
                <a:lnTo>
                  <a:pt x="70360" y="49486"/>
                </a:lnTo>
                <a:lnTo>
                  <a:pt x="60744" y="46126"/>
                </a:lnTo>
                <a:lnTo>
                  <a:pt x="48216" y="41408"/>
                </a:lnTo>
                <a:lnTo>
                  <a:pt x="38574" y="36468"/>
                </a:lnTo>
                <a:lnTo>
                  <a:pt x="22242" y="26541"/>
                </a:lnTo>
                <a:lnTo>
                  <a:pt x="13092" y="18167"/>
                </a:lnTo>
                <a:lnTo>
                  <a:pt x="12509" y="17576"/>
                </a:lnTo>
                <a:lnTo>
                  <a:pt x="5346" y="10401"/>
                </a:lnTo>
                <a:lnTo>
                  <a:pt x="4368" y="9143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2028506" y="4152941"/>
            <a:ext cx="279412" cy="39230"/>
          </a:xfrm>
          <a:custGeom>
            <a:avLst/>
            <a:gdLst/>
            <a:ahLst/>
            <a:cxnLst/>
            <a:rect l="l" t="t" r="r" b="b"/>
            <a:pathLst>
              <a:path w="279412" h="39230">
                <a:moveTo>
                  <a:pt x="0" y="0"/>
                </a:moveTo>
                <a:lnTo>
                  <a:pt x="6896" y="5346"/>
                </a:lnTo>
                <a:lnTo>
                  <a:pt x="7175" y="5626"/>
                </a:lnTo>
                <a:lnTo>
                  <a:pt x="14770" y="9842"/>
                </a:lnTo>
                <a:lnTo>
                  <a:pt x="23761" y="15049"/>
                </a:lnTo>
                <a:lnTo>
                  <a:pt x="24053" y="15049"/>
                </a:lnTo>
                <a:lnTo>
                  <a:pt x="33756" y="19265"/>
                </a:lnTo>
                <a:lnTo>
                  <a:pt x="39090" y="21653"/>
                </a:lnTo>
                <a:lnTo>
                  <a:pt x="39382" y="21234"/>
                </a:lnTo>
                <a:lnTo>
                  <a:pt x="44996" y="23202"/>
                </a:lnTo>
                <a:lnTo>
                  <a:pt x="50342" y="25031"/>
                </a:lnTo>
                <a:lnTo>
                  <a:pt x="50203" y="25450"/>
                </a:lnTo>
                <a:lnTo>
                  <a:pt x="55410" y="27000"/>
                </a:lnTo>
                <a:lnTo>
                  <a:pt x="61594" y="28829"/>
                </a:lnTo>
                <a:lnTo>
                  <a:pt x="61734" y="28536"/>
                </a:lnTo>
                <a:lnTo>
                  <a:pt x="67919" y="30086"/>
                </a:lnTo>
                <a:lnTo>
                  <a:pt x="73685" y="31496"/>
                </a:lnTo>
                <a:lnTo>
                  <a:pt x="73685" y="31775"/>
                </a:lnTo>
                <a:lnTo>
                  <a:pt x="79311" y="32905"/>
                </a:lnTo>
                <a:lnTo>
                  <a:pt x="85915" y="34315"/>
                </a:lnTo>
                <a:lnTo>
                  <a:pt x="86067" y="33896"/>
                </a:lnTo>
                <a:lnTo>
                  <a:pt x="92671" y="35013"/>
                </a:lnTo>
                <a:lnTo>
                  <a:pt x="98717" y="35864"/>
                </a:lnTo>
                <a:lnTo>
                  <a:pt x="98717" y="36271"/>
                </a:lnTo>
                <a:lnTo>
                  <a:pt x="104762" y="36982"/>
                </a:lnTo>
                <a:lnTo>
                  <a:pt x="111658" y="37680"/>
                </a:lnTo>
                <a:lnTo>
                  <a:pt x="111798" y="37401"/>
                </a:lnTo>
                <a:lnTo>
                  <a:pt x="118681" y="37960"/>
                </a:lnTo>
                <a:lnTo>
                  <a:pt x="125006" y="38379"/>
                </a:lnTo>
                <a:lnTo>
                  <a:pt x="125006" y="38671"/>
                </a:lnTo>
                <a:lnTo>
                  <a:pt x="131191" y="38950"/>
                </a:lnTo>
                <a:lnTo>
                  <a:pt x="138226" y="39230"/>
                </a:lnTo>
                <a:lnTo>
                  <a:pt x="138226" y="38811"/>
                </a:lnTo>
                <a:lnTo>
                  <a:pt x="145262" y="38811"/>
                </a:lnTo>
                <a:lnTo>
                  <a:pt x="151587" y="38811"/>
                </a:lnTo>
                <a:lnTo>
                  <a:pt x="151587" y="39090"/>
                </a:lnTo>
                <a:lnTo>
                  <a:pt x="157911" y="38811"/>
                </a:lnTo>
                <a:lnTo>
                  <a:pt x="164807" y="38531"/>
                </a:lnTo>
                <a:lnTo>
                  <a:pt x="164947" y="38112"/>
                </a:lnTo>
                <a:lnTo>
                  <a:pt x="171831" y="37541"/>
                </a:lnTo>
                <a:lnTo>
                  <a:pt x="178015" y="36982"/>
                </a:lnTo>
                <a:lnTo>
                  <a:pt x="178155" y="37401"/>
                </a:lnTo>
                <a:lnTo>
                  <a:pt x="184213" y="36563"/>
                </a:lnTo>
                <a:lnTo>
                  <a:pt x="190957" y="35712"/>
                </a:lnTo>
                <a:lnTo>
                  <a:pt x="190957" y="35433"/>
                </a:lnTo>
                <a:lnTo>
                  <a:pt x="197700" y="34315"/>
                </a:lnTo>
                <a:lnTo>
                  <a:pt x="203619" y="33324"/>
                </a:lnTo>
                <a:lnTo>
                  <a:pt x="203746" y="33604"/>
                </a:lnTo>
                <a:lnTo>
                  <a:pt x="209511" y="32346"/>
                </a:lnTo>
                <a:lnTo>
                  <a:pt x="215849" y="31076"/>
                </a:lnTo>
                <a:lnTo>
                  <a:pt x="215849" y="30657"/>
                </a:lnTo>
                <a:lnTo>
                  <a:pt x="222173" y="28968"/>
                </a:lnTo>
                <a:lnTo>
                  <a:pt x="227660" y="27559"/>
                </a:lnTo>
                <a:lnTo>
                  <a:pt x="227799" y="27978"/>
                </a:lnTo>
                <a:lnTo>
                  <a:pt x="233286" y="26149"/>
                </a:lnTo>
                <a:lnTo>
                  <a:pt x="239052" y="24320"/>
                </a:lnTo>
                <a:lnTo>
                  <a:pt x="238912" y="24041"/>
                </a:lnTo>
                <a:lnTo>
                  <a:pt x="244678" y="21932"/>
                </a:lnTo>
                <a:lnTo>
                  <a:pt x="249732" y="20104"/>
                </a:lnTo>
                <a:lnTo>
                  <a:pt x="249872" y="20535"/>
                </a:lnTo>
                <a:lnTo>
                  <a:pt x="254660" y="18275"/>
                </a:lnTo>
                <a:lnTo>
                  <a:pt x="264223" y="13919"/>
                </a:lnTo>
                <a:lnTo>
                  <a:pt x="264223" y="13779"/>
                </a:lnTo>
                <a:lnTo>
                  <a:pt x="273354" y="8712"/>
                </a:lnTo>
                <a:lnTo>
                  <a:pt x="276593" y="7023"/>
                </a:lnTo>
                <a:lnTo>
                  <a:pt x="276733" y="6883"/>
                </a:lnTo>
                <a:lnTo>
                  <a:pt x="279412" y="4495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2028501" y="4152945"/>
            <a:ext cx="279412" cy="40067"/>
          </a:xfrm>
          <a:custGeom>
            <a:avLst/>
            <a:gdLst/>
            <a:ahLst/>
            <a:cxnLst/>
            <a:rect l="l" t="t" r="r" b="b"/>
            <a:pathLst>
              <a:path w="279412" h="40067">
                <a:moveTo>
                  <a:pt x="279412" y="4495"/>
                </a:moveTo>
                <a:lnTo>
                  <a:pt x="276034" y="7442"/>
                </a:lnTo>
                <a:lnTo>
                  <a:pt x="275755" y="7594"/>
                </a:lnTo>
                <a:lnTo>
                  <a:pt x="271818" y="9982"/>
                </a:lnTo>
                <a:lnTo>
                  <a:pt x="262813" y="15036"/>
                </a:lnTo>
                <a:lnTo>
                  <a:pt x="262674" y="15176"/>
                </a:lnTo>
                <a:lnTo>
                  <a:pt x="253263" y="19253"/>
                </a:lnTo>
                <a:lnTo>
                  <a:pt x="242989" y="23761"/>
                </a:lnTo>
                <a:lnTo>
                  <a:pt x="242849" y="23761"/>
                </a:lnTo>
                <a:lnTo>
                  <a:pt x="232168" y="27127"/>
                </a:lnTo>
                <a:lnTo>
                  <a:pt x="220624" y="30797"/>
                </a:lnTo>
                <a:lnTo>
                  <a:pt x="220484" y="30797"/>
                </a:lnTo>
                <a:lnTo>
                  <a:pt x="208673" y="33172"/>
                </a:lnTo>
                <a:lnTo>
                  <a:pt x="196443" y="35852"/>
                </a:lnTo>
                <a:lnTo>
                  <a:pt x="196303" y="35852"/>
                </a:lnTo>
                <a:lnTo>
                  <a:pt x="183794" y="37401"/>
                </a:lnTo>
                <a:lnTo>
                  <a:pt x="171053" y="38925"/>
                </a:lnTo>
                <a:lnTo>
                  <a:pt x="158812" y="39604"/>
                </a:lnTo>
                <a:lnTo>
                  <a:pt x="157772" y="39649"/>
                </a:lnTo>
                <a:lnTo>
                  <a:pt x="144906" y="40067"/>
                </a:lnTo>
                <a:lnTo>
                  <a:pt x="132844" y="39713"/>
                </a:lnTo>
                <a:lnTo>
                  <a:pt x="131343" y="39649"/>
                </a:lnTo>
                <a:lnTo>
                  <a:pt x="118587" y="39123"/>
                </a:lnTo>
                <a:lnTo>
                  <a:pt x="106310" y="37927"/>
                </a:lnTo>
                <a:lnTo>
                  <a:pt x="92675" y="36154"/>
                </a:lnTo>
                <a:lnTo>
                  <a:pt x="80306" y="33773"/>
                </a:lnTo>
                <a:lnTo>
                  <a:pt x="80162" y="33743"/>
                </a:lnTo>
                <a:lnTo>
                  <a:pt x="68338" y="31356"/>
                </a:lnTo>
                <a:lnTo>
                  <a:pt x="68199" y="31356"/>
                </a:lnTo>
                <a:lnTo>
                  <a:pt x="56527" y="27978"/>
                </a:lnTo>
                <a:lnTo>
                  <a:pt x="45707" y="24599"/>
                </a:lnTo>
                <a:lnTo>
                  <a:pt x="45567" y="24599"/>
                </a:lnTo>
                <a:lnTo>
                  <a:pt x="35166" y="20243"/>
                </a:lnTo>
                <a:lnTo>
                  <a:pt x="25603" y="16306"/>
                </a:lnTo>
                <a:lnTo>
                  <a:pt x="25311" y="16167"/>
                </a:lnTo>
                <a:lnTo>
                  <a:pt x="16319" y="11099"/>
                </a:lnTo>
                <a:lnTo>
                  <a:pt x="7886" y="6184"/>
                </a:lnTo>
                <a:lnTo>
                  <a:pt x="7594" y="6045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2053113" y="4478186"/>
            <a:ext cx="237921" cy="40453"/>
          </a:xfrm>
          <a:custGeom>
            <a:avLst/>
            <a:gdLst/>
            <a:ahLst/>
            <a:cxnLst/>
            <a:rect l="l" t="t" r="r" b="b"/>
            <a:pathLst>
              <a:path w="237921" h="40453">
                <a:moveTo>
                  <a:pt x="237921" y="0"/>
                </a:moveTo>
                <a:lnTo>
                  <a:pt x="231025" y="8013"/>
                </a:lnTo>
                <a:lnTo>
                  <a:pt x="221322" y="14617"/>
                </a:lnTo>
                <a:lnTo>
                  <a:pt x="210414" y="21307"/>
                </a:lnTo>
                <a:lnTo>
                  <a:pt x="199115" y="26030"/>
                </a:lnTo>
                <a:lnTo>
                  <a:pt x="185309" y="31216"/>
                </a:lnTo>
                <a:lnTo>
                  <a:pt x="174771" y="33873"/>
                </a:lnTo>
                <a:lnTo>
                  <a:pt x="155495" y="37826"/>
                </a:lnTo>
                <a:lnTo>
                  <a:pt x="145186" y="39020"/>
                </a:lnTo>
                <a:lnTo>
                  <a:pt x="136398" y="39649"/>
                </a:lnTo>
                <a:lnTo>
                  <a:pt x="122785" y="40453"/>
                </a:lnTo>
                <a:lnTo>
                  <a:pt x="112569" y="40337"/>
                </a:lnTo>
                <a:lnTo>
                  <a:pt x="102793" y="39789"/>
                </a:lnTo>
                <a:lnTo>
                  <a:pt x="89267" y="38851"/>
                </a:lnTo>
                <a:lnTo>
                  <a:pt x="79014" y="37332"/>
                </a:lnTo>
                <a:lnTo>
                  <a:pt x="70167" y="35572"/>
                </a:lnTo>
                <a:lnTo>
                  <a:pt x="57194" y="32775"/>
                </a:lnTo>
                <a:lnTo>
                  <a:pt x="46885" y="29472"/>
                </a:lnTo>
                <a:lnTo>
                  <a:pt x="28935" y="22474"/>
                </a:lnTo>
                <a:lnTo>
                  <a:pt x="18488" y="16419"/>
                </a:lnTo>
                <a:lnTo>
                  <a:pt x="17018" y="15468"/>
                </a:lnTo>
                <a:lnTo>
                  <a:pt x="8013" y="9702"/>
                </a:lnTo>
                <a:lnTo>
                  <a:pt x="7035" y="9004"/>
                </a:lnTo>
                <a:lnTo>
                  <a:pt x="0" y="97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2100784" y="4427559"/>
            <a:ext cx="24041" cy="30378"/>
          </a:xfrm>
          <a:custGeom>
            <a:avLst/>
            <a:gdLst/>
            <a:ahLst/>
            <a:cxnLst/>
            <a:rect l="l" t="t" r="r" b="b"/>
            <a:pathLst>
              <a:path w="24041" h="30378">
                <a:moveTo>
                  <a:pt x="21653" y="30378"/>
                </a:moveTo>
                <a:lnTo>
                  <a:pt x="22783" y="27990"/>
                </a:lnTo>
                <a:lnTo>
                  <a:pt x="22923" y="27851"/>
                </a:lnTo>
                <a:lnTo>
                  <a:pt x="23622" y="25171"/>
                </a:lnTo>
                <a:lnTo>
                  <a:pt x="24041" y="23914"/>
                </a:lnTo>
                <a:lnTo>
                  <a:pt x="23901" y="23774"/>
                </a:lnTo>
                <a:lnTo>
                  <a:pt x="23901" y="22224"/>
                </a:lnTo>
                <a:lnTo>
                  <a:pt x="23901" y="20815"/>
                </a:lnTo>
                <a:lnTo>
                  <a:pt x="24041" y="20675"/>
                </a:lnTo>
                <a:lnTo>
                  <a:pt x="23622" y="19265"/>
                </a:lnTo>
                <a:lnTo>
                  <a:pt x="22923" y="16319"/>
                </a:lnTo>
                <a:lnTo>
                  <a:pt x="22923" y="15887"/>
                </a:lnTo>
                <a:lnTo>
                  <a:pt x="21653" y="13220"/>
                </a:lnTo>
                <a:lnTo>
                  <a:pt x="20104" y="10413"/>
                </a:lnTo>
                <a:lnTo>
                  <a:pt x="19964" y="10134"/>
                </a:lnTo>
                <a:lnTo>
                  <a:pt x="17716" y="7734"/>
                </a:lnTo>
                <a:lnTo>
                  <a:pt x="15468" y="5486"/>
                </a:lnTo>
                <a:lnTo>
                  <a:pt x="15189" y="5206"/>
                </a:lnTo>
                <a:lnTo>
                  <a:pt x="12382" y="3517"/>
                </a:lnTo>
                <a:lnTo>
                  <a:pt x="9702" y="1841"/>
                </a:lnTo>
                <a:lnTo>
                  <a:pt x="9283" y="1689"/>
                </a:lnTo>
                <a:lnTo>
                  <a:pt x="6324" y="850"/>
                </a:lnTo>
                <a:lnTo>
                  <a:pt x="3378" y="0"/>
                </a:lnTo>
                <a:lnTo>
                  <a:pt x="2946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2086159" y="4442047"/>
            <a:ext cx="27000" cy="22491"/>
          </a:xfrm>
          <a:custGeom>
            <a:avLst/>
            <a:gdLst/>
            <a:ahLst/>
            <a:cxnLst/>
            <a:rect l="l" t="t" r="r" b="b"/>
            <a:pathLst>
              <a:path w="27000" h="22491">
                <a:moveTo>
                  <a:pt x="0" y="0"/>
                </a:moveTo>
                <a:lnTo>
                  <a:pt x="139" y="2946"/>
                </a:lnTo>
                <a:lnTo>
                  <a:pt x="139" y="3378"/>
                </a:lnTo>
                <a:lnTo>
                  <a:pt x="1130" y="6045"/>
                </a:lnTo>
                <a:lnTo>
                  <a:pt x="2108" y="9004"/>
                </a:lnTo>
                <a:lnTo>
                  <a:pt x="2247" y="9423"/>
                </a:lnTo>
                <a:lnTo>
                  <a:pt x="4076" y="11950"/>
                </a:lnTo>
                <a:lnTo>
                  <a:pt x="6057" y="14490"/>
                </a:lnTo>
                <a:lnTo>
                  <a:pt x="6184" y="14770"/>
                </a:lnTo>
                <a:lnTo>
                  <a:pt x="8724" y="16865"/>
                </a:lnTo>
                <a:lnTo>
                  <a:pt x="11252" y="18834"/>
                </a:lnTo>
                <a:lnTo>
                  <a:pt x="11531" y="19126"/>
                </a:lnTo>
                <a:lnTo>
                  <a:pt x="14617" y="20383"/>
                </a:lnTo>
                <a:lnTo>
                  <a:pt x="17437" y="21653"/>
                </a:lnTo>
                <a:lnTo>
                  <a:pt x="17868" y="21793"/>
                </a:lnTo>
                <a:lnTo>
                  <a:pt x="20955" y="22225"/>
                </a:lnTo>
                <a:lnTo>
                  <a:pt x="23761" y="22491"/>
                </a:lnTo>
                <a:lnTo>
                  <a:pt x="24193" y="22491"/>
                </a:lnTo>
                <a:lnTo>
                  <a:pt x="27000" y="21932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2090237" y="4417862"/>
            <a:ext cx="42608" cy="29806"/>
          </a:xfrm>
          <a:custGeom>
            <a:avLst/>
            <a:gdLst/>
            <a:ahLst/>
            <a:cxnLst/>
            <a:rect l="l" t="t" r="r" b="b"/>
            <a:pathLst>
              <a:path w="42608" h="29806">
                <a:moveTo>
                  <a:pt x="0" y="13919"/>
                </a:moveTo>
                <a:lnTo>
                  <a:pt x="3378" y="9131"/>
                </a:lnTo>
                <a:lnTo>
                  <a:pt x="3517" y="9004"/>
                </a:lnTo>
                <a:lnTo>
                  <a:pt x="7454" y="4635"/>
                </a:lnTo>
                <a:lnTo>
                  <a:pt x="9004" y="2946"/>
                </a:lnTo>
                <a:lnTo>
                  <a:pt x="9423" y="3086"/>
                </a:lnTo>
                <a:lnTo>
                  <a:pt x="11252" y="1689"/>
                </a:lnTo>
                <a:lnTo>
                  <a:pt x="11531" y="1536"/>
                </a:lnTo>
                <a:lnTo>
                  <a:pt x="11811" y="1409"/>
                </a:lnTo>
                <a:lnTo>
                  <a:pt x="14350" y="698"/>
                </a:lnTo>
                <a:lnTo>
                  <a:pt x="16725" y="139"/>
                </a:lnTo>
                <a:lnTo>
                  <a:pt x="17018" y="0"/>
                </a:lnTo>
                <a:lnTo>
                  <a:pt x="17157" y="0"/>
                </a:lnTo>
                <a:lnTo>
                  <a:pt x="17437" y="139"/>
                </a:lnTo>
                <a:lnTo>
                  <a:pt x="20243" y="279"/>
                </a:lnTo>
                <a:lnTo>
                  <a:pt x="23063" y="558"/>
                </a:lnTo>
                <a:lnTo>
                  <a:pt x="23482" y="558"/>
                </a:lnTo>
                <a:lnTo>
                  <a:pt x="23761" y="698"/>
                </a:lnTo>
                <a:lnTo>
                  <a:pt x="26720" y="1689"/>
                </a:lnTo>
                <a:lnTo>
                  <a:pt x="26720" y="1536"/>
                </a:lnTo>
                <a:lnTo>
                  <a:pt x="29527" y="2806"/>
                </a:lnTo>
                <a:lnTo>
                  <a:pt x="30086" y="2946"/>
                </a:lnTo>
                <a:lnTo>
                  <a:pt x="30086" y="3086"/>
                </a:lnTo>
                <a:lnTo>
                  <a:pt x="30797" y="3517"/>
                </a:lnTo>
                <a:lnTo>
                  <a:pt x="33045" y="5054"/>
                </a:lnTo>
                <a:lnTo>
                  <a:pt x="35293" y="6604"/>
                </a:lnTo>
                <a:lnTo>
                  <a:pt x="35864" y="7175"/>
                </a:lnTo>
                <a:lnTo>
                  <a:pt x="37820" y="9423"/>
                </a:lnTo>
                <a:lnTo>
                  <a:pt x="39789" y="11811"/>
                </a:lnTo>
                <a:lnTo>
                  <a:pt x="39941" y="12090"/>
                </a:lnTo>
                <a:lnTo>
                  <a:pt x="40081" y="12369"/>
                </a:lnTo>
                <a:lnTo>
                  <a:pt x="41198" y="15049"/>
                </a:lnTo>
                <a:lnTo>
                  <a:pt x="42329" y="17716"/>
                </a:lnTo>
                <a:lnTo>
                  <a:pt x="42468" y="17995"/>
                </a:lnTo>
                <a:lnTo>
                  <a:pt x="42468" y="18415"/>
                </a:lnTo>
                <a:lnTo>
                  <a:pt x="42608" y="21094"/>
                </a:lnTo>
                <a:lnTo>
                  <a:pt x="42608" y="23761"/>
                </a:lnTo>
                <a:lnTo>
                  <a:pt x="42608" y="24180"/>
                </a:lnTo>
                <a:lnTo>
                  <a:pt x="42468" y="24599"/>
                </a:lnTo>
                <a:lnTo>
                  <a:pt x="41630" y="27000"/>
                </a:lnTo>
                <a:lnTo>
                  <a:pt x="40779" y="29248"/>
                </a:lnTo>
                <a:lnTo>
                  <a:pt x="40640" y="29527"/>
                </a:lnTo>
                <a:lnTo>
                  <a:pt x="40640" y="29667"/>
                </a:lnTo>
                <a:lnTo>
                  <a:pt x="40360" y="2980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2307916" y="4023010"/>
            <a:ext cx="40103" cy="134429"/>
          </a:xfrm>
          <a:custGeom>
            <a:avLst/>
            <a:gdLst/>
            <a:ahLst/>
            <a:cxnLst/>
            <a:rect l="l" t="t" r="r" b="b"/>
            <a:pathLst>
              <a:path w="40103" h="134429">
                <a:moveTo>
                  <a:pt x="39789" y="0"/>
                </a:moveTo>
                <a:lnTo>
                  <a:pt x="39961" y="16104"/>
                </a:lnTo>
                <a:lnTo>
                  <a:pt x="40066" y="28136"/>
                </a:lnTo>
                <a:lnTo>
                  <a:pt x="40103" y="38098"/>
                </a:lnTo>
                <a:lnTo>
                  <a:pt x="40072" y="47991"/>
                </a:lnTo>
                <a:lnTo>
                  <a:pt x="39975" y="59820"/>
                </a:lnTo>
                <a:lnTo>
                  <a:pt x="39809" y="75586"/>
                </a:lnTo>
                <a:lnTo>
                  <a:pt x="39789" y="77482"/>
                </a:lnTo>
                <a:lnTo>
                  <a:pt x="39789" y="80149"/>
                </a:lnTo>
                <a:lnTo>
                  <a:pt x="39509" y="80289"/>
                </a:lnTo>
                <a:lnTo>
                  <a:pt x="38811" y="82969"/>
                </a:lnTo>
                <a:lnTo>
                  <a:pt x="36982" y="89852"/>
                </a:lnTo>
                <a:lnTo>
                  <a:pt x="37541" y="90551"/>
                </a:lnTo>
                <a:lnTo>
                  <a:pt x="34721" y="96608"/>
                </a:lnTo>
                <a:lnTo>
                  <a:pt x="30365" y="105600"/>
                </a:lnTo>
                <a:lnTo>
                  <a:pt x="29806" y="106172"/>
                </a:lnTo>
                <a:lnTo>
                  <a:pt x="23622" y="114185"/>
                </a:lnTo>
                <a:lnTo>
                  <a:pt x="18554" y="120789"/>
                </a:lnTo>
                <a:lnTo>
                  <a:pt x="17995" y="120789"/>
                </a:lnTo>
                <a:lnTo>
                  <a:pt x="11531" y="126276"/>
                </a:lnTo>
                <a:lnTo>
                  <a:pt x="6324" y="130771"/>
                </a:lnTo>
                <a:lnTo>
                  <a:pt x="6045" y="131051"/>
                </a:lnTo>
                <a:lnTo>
                  <a:pt x="0" y="13442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2027101" y="4151816"/>
            <a:ext cx="1409" cy="1130"/>
          </a:xfrm>
          <a:custGeom>
            <a:avLst/>
            <a:gdLst/>
            <a:ahLst/>
            <a:cxnLst/>
            <a:rect l="l" t="t" r="r" b="b"/>
            <a:pathLst>
              <a:path w="1409" h="1130">
                <a:moveTo>
                  <a:pt x="0" y="0"/>
                </a:moveTo>
                <a:lnTo>
                  <a:pt x="1409" y="113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1995463" y="4023155"/>
            <a:ext cx="0" cy="64960"/>
          </a:xfrm>
          <a:custGeom>
            <a:avLst/>
            <a:gdLst/>
            <a:ahLst/>
            <a:cxnLst/>
            <a:rect l="l" t="t" r="r" b="b"/>
            <a:pathLst>
              <a:path h="64960">
                <a:moveTo>
                  <a:pt x="0" y="64960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2321967" y="4141833"/>
            <a:ext cx="5346" cy="278561"/>
          </a:xfrm>
          <a:custGeom>
            <a:avLst/>
            <a:gdLst/>
            <a:ahLst/>
            <a:cxnLst/>
            <a:rect l="l" t="t" r="r" b="b"/>
            <a:pathLst>
              <a:path w="5346" h="278561">
                <a:moveTo>
                  <a:pt x="5067" y="0"/>
                </a:moveTo>
                <a:lnTo>
                  <a:pt x="5346" y="260007"/>
                </a:lnTo>
                <a:lnTo>
                  <a:pt x="0" y="27856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2015853" y="4141974"/>
            <a:ext cx="3797" cy="275183"/>
          </a:xfrm>
          <a:custGeom>
            <a:avLst/>
            <a:gdLst/>
            <a:ahLst/>
            <a:cxnLst/>
            <a:rect l="l" t="t" r="r" b="b"/>
            <a:pathLst>
              <a:path w="3797" h="275183">
                <a:moveTo>
                  <a:pt x="3797" y="275183"/>
                </a:moveTo>
                <a:lnTo>
                  <a:pt x="0" y="256476"/>
                </a:lnTo>
                <a:lnTo>
                  <a:pt x="279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2291041" y="4443735"/>
            <a:ext cx="8293" cy="34455"/>
          </a:xfrm>
          <a:custGeom>
            <a:avLst/>
            <a:gdLst/>
            <a:ahLst/>
            <a:cxnLst/>
            <a:rect l="l" t="t" r="r" b="b"/>
            <a:pathLst>
              <a:path w="8293" h="34455">
                <a:moveTo>
                  <a:pt x="8293" y="0"/>
                </a:moveTo>
                <a:lnTo>
                  <a:pt x="8293" y="18135"/>
                </a:lnTo>
                <a:lnTo>
                  <a:pt x="0" y="34455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2043831" y="4443596"/>
            <a:ext cx="9283" cy="35572"/>
          </a:xfrm>
          <a:custGeom>
            <a:avLst/>
            <a:gdLst/>
            <a:ahLst/>
            <a:cxnLst/>
            <a:rect l="l" t="t" r="r" b="b"/>
            <a:pathLst>
              <a:path w="9283" h="35572">
                <a:moveTo>
                  <a:pt x="9283" y="35572"/>
                </a:moveTo>
                <a:lnTo>
                  <a:pt x="279" y="19405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2086154" y="4427562"/>
            <a:ext cx="14630" cy="14490"/>
          </a:xfrm>
          <a:custGeom>
            <a:avLst/>
            <a:gdLst/>
            <a:ahLst/>
            <a:cxnLst/>
            <a:rect l="l" t="t" r="r" b="b"/>
            <a:pathLst>
              <a:path w="14630" h="14490">
                <a:moveTo>
                  <a:pt x="14630" y="0"/>
                </a:moveTo>
                <a:lnTo>
                  <a:pt x="8724" y="1270"/>
                </a:lnTo>
                <a:lnTo>
                  <a:pt x="4089" y="4216"/>
                </a:lnTo>
                <a:lnTo>
                  <a:pt x="1130" y="8864"/>
                </a:lnTo>
                <a:lnTo>
                  <a:pt x="0" y="1449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2113161" y="4447675"/>
            <a:ext cx="17437" cy="16306"/>
          </a:xfrm>
          <a:custGeom>
            <a:avLst/>
            <a:gdLst/>
            <a:ahLst/>
            <a:cxnLst/>
            <a:rect l="l" t="t" r="r" b="b"/>
            <a:pathLst>
              <a:path w="17437" h="16306">
                <a:moveTo>
                  <a:pt x="0" y="16306"/>
                </a:moveTo>
                <a:lnTo>
                  <a:pt x="5346" y="14198"/>
                </a:lnTo>
                <a:lnTo>
                  <a:pt x="9271" y="10261"/>
                </a:lnTo>
                <a:lnTo>
                  <a:pt x="17437" y="0"/>
                </a:lnTo>
                <a:lnTo>
                  <a:pt x="17437" y="13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2108520" y="4418002"/>
            <a:ext cx="4787" cy="419"/>
          </a:xfrm>
          <a:custGeom>
            <a:avLst/>
            <a:gdLst/>
            <a:ahLst/>
            <a:cxnLst/>
            <a:rect l="l" t="t" r="r" b="b"/>
            <a:pathLst>
              <a:path w="4787" h="419">
                <a:moveTo>
                  <a:pt x="0" y="0"/>
                </a:moveTo>
                <a:lnTo>
                  <a:pt x="4787" y="41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2307913" y="4150824"/>
            <a:ext cx="9563" cy="6616"/>
          </a:xfrm>
          <a:custGeom>
            <a:avLst/>
            <a:gdLst/>
            <a:ahLst/>
            <a:cxnLst/>
            <a:rect l="l" t="t" r="r" b="b"/>
            <a:pathLst>
              <a:path w="9563" h="6616">
                <a:moveTo>
                  <a:pt x="0" y="6616"/>
                </a:moveTo>
                <a:lnTo>
                  <a:pt x="9563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1584445" y="4918176"/>
            <a:ext cx="499465" cy="415518"/>
          </a:xfrm>
          <a:custGeom>
            <a:avLst/>
            <a:gdLst/>
            <a:ahLst/>
            <a:cxnLst/>
            <a:rect l="l" t="t" r="r" b="b"/>
            <a:pathLst>
              <a:path w="499465" h="415518">
                <a:moveTo>
                  <a:pt x="29248" y="415518"/>
                </a:moveTo>
                <a:lnTo>
                  <a:pt x="499465" y="8293"/>
                </a:lnTo>
                <a:lnTo>
                  <a:pt x="470636" y="0"/>
                </a:lnTo>
                <a:lnTo>
                  <a:pt x="0" y="407644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2083911" y="4926468"/>
            <a:ext cx="0" cy="161988"/>
          </a:xfrm>
          <a:custGeom>
            <a:avLst/>
            <a:gdLst/>
            <a:ahLst/>
            <a:cxnLst/>
            <a:rect l="l" t="t" r="r" b="b"/>
            <a:pathLst>
              <a:path h="161988">
                <a:moveTo>
                  <a:pt x="0" y="0"/>
                </a:moveTo>
                <a:lnTo>
                  <a:pt x="0" y="16198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1694686" y="5405264"/>
            <a:ext cx="11671" cy="25590"/>
          </a:xfrm>
          <a:custGeom>
            <a:avLst/>
            <a:gdLst/>
            <a:ahLst/>
            <a:cxnLst/>
            <a:rect l="l" t="t" r="r" b="b"/>
            <a:pathLst>
              <a:path w="11671" h="25590">
                <a:moveTo>
                  <a:pt x="0" y="0"/>
                </a:moveTo>
                <a:lnTo>
                  <a:pt x="3378" y="3098"/>
                </a:lnTo>
                <a:lnTo>
                  <a:pt x="3657" y="3517"/>
                </a:lnTo>
                <a:lnTo>
                  <a:pt x="6045" y="7315"/>
                </a:lnTo>
                <a:lnTo>
                  <a:pt x="8572" y="11391"/>
                </a:lnTo>
                <a:lnTo>
                  <a:pt x="8864" y="11811"/>
                </a:lnTo>
                <a:lnTo>
                  <a:pt x="10261" y="16306"/>
                </a:lnTo>
                <a:lnTo>
                  <a:pt x="11531" y="20535"/>
                </a:lnTo>
                <a:lnTo>
                  <a:pt x="11671" y="21094"/>
                </a:lnTo>
                <a:lnTo>
                  <a:pt x="11671" y="2559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1828410" y="5405973"/>
            <a:ext cx="24472" cy="73113"/>
          </a:xfrm>
          <a:custGeom>
            <a:avLst/>
            <a:gdLst/>
            <a:ahLst/>
            <a:cxnLst/>
            <a:rect l="l" t="t" r="r" b="b"/>
            <a:pathLst>
              <a:path w="24472" h="73113">
                <a:moveTo>
                  <a:pt x="0" y="73113"/>
                </a:moveTo>
                <a:lnTo>
                  <a:pt x="3517" y="70726"/>
                </a:lnTo>
                <a:lnTo>
                  <a:pt x="3937" y="70446"/>
                </a:lnTo>
                <a:lnTo>
                  <a:pt x="6756" y="67208"/>
                </a:lnTo>
                <a:lnTo>
                  <a:pt x="10401" y="62992"/>
                </a:lnTo>
                <a:lnTo>
                  <a:pt x="10541" y="62712"/>
                </a:lnTo>
                <a:lnTo>
                  <a:pt x="13220" y="57785"/>
                </a:lnTo>
                <a:lnTo>
                  <a:pt x="16459" y="52158"/>
                </a:lnTo>
                <a:lnTo>
                  <a:pt x="16459" y="51879"/>
                </a:lnTo>
                <a:lnTo>
                  <a:pt x="18707" y="45834"/>
                </a:lnTo>
                <a:lnTo>
                  <a:pt x="20955" y="39509"/>
                </a:lnTo>
                <a:lnTo>
                  <a:pt x="21094" y="39230"/>
                </a:lnTo>
                <a:lnTo>
                  <a:pt x="22364" y="32626"/>
                </a:lnTo>
                <a:lnTo>
                  <a:pt x="23761" y="26289"/>
                </a:lnTo>
                <a:lnTo>
                  <a:pt x="23761" y="26149"/>
                </a:lnTo>
                <a:lnTo>
                  <a:pt x="24053" y="19685"/>
                </a:lnTo>
                <a:lnTo>
                  <a:pt x="24320" y="14198"/>
                </a:lnTo>
                <a:lnTo>
                  <a:pt x="24472" y="13779"/>
                </a:lnTo>
                <a:lnTo>
                  <a:pt x="23482" y="8432"/>
                </a:lnTo>
                <a:lnTo>
                  <a:pt x="22783" y="4216"/>
                </a:lnTo>
                <a:lnTo>
                  <a:pt x="22644" y="3644"/>
                </a:lnTo>
                <a:lnTo>
                  <a:pt x="20815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1810971" y="5404703"/>
            <a:ext cx="20815" cy="55118"/>
          </a:xfrm>
          <a:custGeom>
            <a:avLst/>
            <a:gdLst/>
            <a:ahLst/>
            <a:cxnLst/>
            <a:rect l="l" t="t" r="r" b="b"/>
            <a:pathLst>
              <a:path w="20815" h="55117">
                <a:moveTo>
                  <a:pt x="20815" y="0"/>
                </a:moveTo>
                <a:lnTo>
                  <a:pt x="17157" y="3378"/>
                </a:lnTo>
                <a:lnTo>
                  <a:pt x="14071" y="7734"/>
                </a:lnTo>
                <a:lnTo>
                  <a:pt x="10693" y="12801"/>
                </a:lnTo>
                <a:lnTo>
                  <a:pt x="8026" y="18567"/>
                </a:lnTo>
                <a:lnTo>
                  <a:pt x="5346" y="24752"/>
                </a:lnTo>
                <a:lnTo>
                  <a:pt x="5207" y="24892"/>
                </a:lnTo>
                <a:lnTo>
                  <a:pt x="3378" y="31356"/>
                </a:lnTo>
                <a:lnTo>
                  <a:pt x="1549" y="37680"/>
                </a:lnTo>
                <a:lnTo>
                  <a:pt x="1549" y="37960"/>
                </a:lnTo>
                <a:lnTo>
                  <a:pt x="711" y="44577"/>
                </a:lnTo>
                <a:lnTo>
                  <a:pt x="0" y="49644"/>
                </a:lnTo>
                <a:lnTo>
                  <a:pt x="0" y="49923"/>
                </a:lnTo>
                <a:lnTo>
                  <a:pt x="139" y="5511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1822792" y="5408641"/>
            <a:ext cx="19964" cy="63563"/>
          </a:xfrm>
          <a:custGeom>
            <a:avLst/>
            <a:gdLst/>
            <a:ahLst/>
            <a:cxnLst/>
            <a:rect l="l" t="t" r="r" b="b"/>
            <a:pathLst>
              <a:path w="19964" h="63563">
                <a:moveTo>
                  <a:pt x="18135" y="0"/>
                </a:moveTo>
                <a:lnTo>
                  <a:pt x="19405" y="4495"/>
                </a:lnTo>
                <a:lnTo>
                  <a:pt x="19405" y="4914"/>
                </a:lnTo>
                <a:lnTo>
                  <a:pt x="19684" y="9563"/>
                </a:lnTo>
                <a:lnTo>
                  <a:pt x="19964" y="15189"/>
                </a:lnTo>
                <a:lnTo>
                  <a:pt x="19824" y="15468"/>
                </a:lnTo>
                <a:lnTo>
                  <a:pt x="19113" y="21234"/>
                </a:lnTo>
                <a:lnTo>
                  <a:pt x="18275" y="27559"/>
                </a:lnTo>
                <a:lnTo>
                  <a:pt x="17995" y="27559"/>
                </a:lnTo>
                <a:lnTo>
                  <a:pt x="16586" y="33743"/>
                </a:lnTo>
                <a:lnTo>
                  <a:pt x="16027" y="35712"/>
                </a:lnTo>
                <a:lnTo>
                  <a:pt x="15747" y="35712"/>
                </a:lnTo>
                <a:lnTo>
                  <a:pt x="15176" y="37680"/>
                </a:lnTo>
                <a:lnTo>
                  <a:pt x="14617" y="39382"/>
                </a:lnTo>
                <a:lnTo>
                  <a:pt x="14757" y="39522"/>
                </a:lnTo>
                <a:lnTo>
                  <a:pt x="14198" y="41338"/>
                </a:lnTo>
                <a:lnTo>
                  <a:pt x="13347" y="43586"/>
                </a:lnTo>
                <a:lnTo>
                  <a:pt x="13220" y="43726"/>
                </a:lnTo>
                <a:lnTo>
                  <a:pt x="12090" y="45847"/>
                </a:lnTo>
                <a:lnTo>
                  <a:pt x="9410" y="51041"/>
                </a:lnTo>
                <a:lnTo>
                  <a:pt x="9702" y="51460"/>
                </a:lnTo>
                <a:lnTo>
                  <a:pt x="6464" y="56248"/>
                </a:lnTo>
                <a:lnTo>
                  <a:pt x="3784" y="60045"/>
                </a:lnTo>
                <a:lnTo>
                  <a:pt x="3505" y="60325"/>
                </a:lnTo>
                <a:lnTo>
                  <a:pt x="0" y="63563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1834036" y="5421014"/>
            <a:ext cx="7734" cy="12801"/>
          </a:xfrm>
          <a:custGeom>
            <a:avLst/>
            <a:gdLst/>
            <a:ahLst/>
            <a:cxnLst/>
            <a:rect l="l" t="t" r="r" b="b"/>
            <a:pathLst>
              <a:path w="7734" h="12801">
                <a:moveTo>
                  <a:pt x="7734" y="0"/>
                </a:moveTo>
                <a:lnTo>
                  <a:pt x="7454" y="1689"/>
                </a:lnTo>
                <a:lnTo>
                  <a:pt x="7315" y="1968"/>
                </a:lnTo>
                <a:lnTo>
                  <a:pt x="6604" y="3517"/>
                </a:lnTo>
                <a:lnTo>
                  <a:pt x="4216" y="7594"/>
                </a:lnTo>
                <a:lnTo>
                  <a:pt x="4076" y="7454"/>
                </a:lnTo>
                <a:lnTo>
                  <a:pt x="1409" y="11391"/>
                </a:lnTo>
                <a:lnTo>
                  <a:pt x="838" y="12090"/>
                </a:lnTo>
                <a:lnTo>
                  <a:pt x="838" y="12242"/>
                </a:lnTo>
                <a:lnTo>
                  <a:pt x="0" y="1280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1812099" y="5438306"/>
            <a:ext cx="16725" cy="9144"/>
          </a:xfrm>
          <a:custGeom>
            <a:avLst/>
            <a:gdLst/>
            <a:ahLst/>
            <a:cxnLst/>
            <a:rect l="l" t="t" r="r" b="b"/>
            <a:pathLst>
              <a:path w="16725" h="9144">
                <a:moveTo>
                  <a:pt x="0" y="9144"/>
                </a:moveTo>
                <a:lnTo>
                  <a:pt x="1968" y="8445"/>
                </a:lnTo>
                <a:lnTo>
                  <a:pt x="3937" y="7454"/>
                </a:lnTo>
                <a:lnTo>
                  <a:pt x="9563" y="4508"/>
                </a:lnTo>
                <a:lnTo>
                  <a:pt x="15049" y="1270"/>
                </a:lnTo>
                <a:lnTo>
                  <a:pt x="15887" y="711"/>
                </a:lnTo>
                <a:lnTo>
                  <a:pt x="16027" y="711"/>
                </a:lnTo>
                <a:lnTo>
                  <a:pt x="16725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1639694" y="5307825"/>
            <a:ext cx="218109" cy="189826"/>
          </a:xfrm>
          <a:custGeom>
            <a:avLst/>
            <a:gdLst/>
            <a:ahLst/>
            <a:cxnLst/>
            <a:rect l="l" t="t" r="r" b="b"/>
            <a:pathLst>
              <a:path w="218109" h="189826">
                <a:moveTo>
                  <a:pt x="166077" y="189826"/>
                </a:moveTo>
                <a:lnTo>
                  <a:pt x="166077" y="110375"/>
                </a:lnTo>
                <a:lnTo>
                  <a:pt x="218109" y="65379"/>
                </a:lnTo>
                <a:lnTo>
                  <a:pt x="179717" y="36271"/>
                </a:lnTo>
                <a:lnTo>
                  <a:pt x="53733" y="0"/>
                </a:lnTo>
                <a:lnTo>
                  <a:pt x="0" y="46405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1652783" y="5396550"/>
            <a:ext cx="11950" cy="27838"/>
          </a:xfrm>
          <a:custGeom>
            <a:avLst/>
            <a:gdLst/>
            <a:ahLst/>
            <a:cxnLst/>
            <a:rect l="l" t="t" r="r" b="b"/>
            <a:pathLst>
              <a:path w="11950" h="27838">
                <a:moveTo>
                  <a:pt x="11950" y="0"/>
                </a:moveTo>
                <a:lnTo>
                  <a:pt x="8432" y="1409"/>
                </a:lnTo>
                <a:lnTo>
                  <a:pt x="2959" y="6743"/>
                </a:lnTo>
                <a:lnTo>
                  <a:pt x="0" y="14338"/>
                </a:lnTo>
                <a:lnTo>
                  <a:pt x="0" y="23202"/>
                </a:lnTo>
                <a:lnTo>
                  <a:pt x="1549" y="2783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1643071" y="5390371"/>
            <a:ext cx="75095" cy="81546"/>
          </a:xfrm>
          <a:custGeom>
            <a:avLst/>
            <a:gdLst/>
            <a:ahLst/>
            <a:cxnLst/>
            <a:rect l="l" t="t" r="r" b="b"/>
            <a:pathLst>
              <a:path w="75095" h="81546">
                <a:moveTo>
                  <a:pt x="75095" y="81546"/>
                </a:moveTo>
                <a:lnTo>
                  <a:pt x="75095" y="21653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1642945" y="5383190"/>
            <a:ext cx="162826" cy="35013"/>
          </a:xfrm>
          <a:custGeom>
            <a:avLst/>
            <a:gdLst/>
            <a:ahLst/>
            <a:cxnLst/>
            <a:rect l="l" t="t" r="r" b="b"/>
            <a:pathLst>
              <a:path w="162826" h="35013">
                <a:moveTo>
                  <a:pt x="162826" y="35013"/>
                </a:moveTo>
                <a:lnTo>
                  <a:pt x="87731" y="25311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1674581" y="5430857"/>
            <a:ext cx="31775" cy="20243"/>
          </a:xfrm>
          <a:custGeom>
            <a:avLst/>
            <a:gdLst/>
            <a:ahLst/>
            <a:cxnLst/>
            <a:rect l="l" t="t" r="r" b="b"/>
            <a:pathLst>
              <a:path w="31775" h="20243">
                <a:moveTo>
                  <a:pt x="31775" y="0"/>
                </a:moveTo>
                <a:lnTo>
                  <a:pt x="30365" y="8293"/>
                </a:lnTo>
                <a:lnTo>
                  <a:pt x="26149" y="14909"/>
                </a:lnTo>
                <a:lnTo>
                  <a:pt x="19685" y="18986"/>
                </a:lnTo>
                <a:lnTo>
                  <a:pt x="11531" y="20243"/>
                </a:lnTo>
                <a:lnTo>
                  <a:pt x="2667" y="18427"/>
                </a:lnTo>
                <a:lnTo>
                  <a:pt x="0" y="1701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1704672" y="5421710"/>
            <a:ext cx="279" cy="292"/>
          </a:xfrm>
          <a:custGeom>
            <a:avLst/>
            <a:gdLst/>
            <a:ahLst/>
            <a:cxnLst/>
            <a:rect l="l" t="t" r="r" b="b"/>
            <a:pathLst>
              <a:path w="279" h="292">
                <a:moveTo>
                  <a:pt x="279" y="292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1730684" y="5408500"/>
            <a:ext cx="0" cy="67487"/>
          </a:xfrm>
          <a:custGeom>
            <a:avLst/>
            <a:gdLst/>
            <a:ahLst/>
            <a:cxnLst/>
            <a:rect l="l" t="t" r="r" b="b"/>
            <a:pathLst>
              <a:path h="67487">
                <a:moveTo>
                  <a:pt x="0" y="0"/>
                </a:moveTo>
                <a:lnTo>
                  <a:pt x="0" y="6748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1811115" y="5459826"/>
            <a:ext cx="17297" cy="20955"/>
          </a:xfrm>
          <a:custGeom>
            <a:avLst/>
            <a:gdLst/>
            <a:ahLst/>
            <a:cxnLst/>
            <a:rect l="l" t="t" r="r" b="b"/>
            <a:pathLst>
              <a:path w="17297" h="20954">
                <a:moveTo>
                  <a:pt x="0" y="0"/>
                </a:moveTo>
                <a:lnTo>
                  <a:pt x="0" y="1689"/>
                </a:lnTo>
                <a:lnTo>
                  <a:pt x="1689" y="11671"/>
                </a:lnTo>
                <a:lnTo>
                  <a:pt x="5346" y="18415"/>
                </a:lnTo>
                <a:lnTo>
                  <a:pt x="10833" y="20955"/>
                </a:lnTo>
                <a:lnTo>
                  <a:pt x="17297" y="19265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1831784" y="5400760"/>
            <a:ext cx="17437" cy="5207"/>
          </a:xfrm>
          <a:custGeom>
            <a:avLst/>
            <a:gdLst/>
            <a:ahLst/>
            <a:cxnLst/>
            <a:rect l="l" t="t" r="r" b="b"/>
            <a:pathLst>
              <a:path w="17437" h="5207">
                <a:moveTo>
                  <a:pt x="17437" y="5207"/>
                </a:moveTo>
                <a:lnTo>
                  <a:pt x="12788" y="431"/>
                </a:lnTo>
                <a:lnTo>
                  <a:pt x="6756" y="0"/>
                </a:lnTo>
                <a:lnTo>
                  <a:pt x="0" y="393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1824617" y="5490759"/>
            <a:ext cx="27559" cy="17297"/>
          </a:xfrm>
          <a:custGeom>
            <a:avLst/>
            <a:gdLst/>
            <a:ahLst/>
            <a:cxnLst/>
            <a:rect l="l" t="t" r="r" b="b"/>
            <a:pathLst>
              <a:path w="27558" h="17297">
                <a:moveTo>
                  <a:pt x="27558" y="17297"/>
                </a:moveTo>
                <a:lnTo>
                  <a:pt x="27279" y="13500"/>
                </a:lnTo>
                <a:lnTo>
                  <a:pt x="24599" y="5067"/>
                </a:lnTo>
                <a:lnTo>
                  <a:pt x="19964" y="431"/>
                </a:lnTo>
                <a:lnTo>
                  <a:pt x="13919" y="0"/>
                </a:lnTo>
                <a:lnTo>
                  <a:pt x="7175" y="3797"/>
                </a:lnTo>
                <a:lnTo>
                  <a:pt x="419" y="11671"/>
                </a:lnTo>
                <a:lnTo>
                  <a:pt x="0" y="12382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1824752" y="5499765"/>
            <a:ext cx="5067" cy="4914"/>
          </a:xfrm>
          <a:custGeom>
            <a:avLst/>
            <a:gdLst/>
            <a:ahLst/>
            <a:cxnLst/>
            <a:rect l="l" t="t" r="r" b="b"/>
            <a:pathLst>
              <a:path w="5067" h="4914">
                <a:moveTo>
                  <a:pt x="5067" y="4914"/>
                </a:moveTo>
                <a:lnTo>
                  <a:pt x="4076" y="0"/>
                </a:lnTo>
                <a:lnTo>
                  <a:pt x="0" y="3365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1836567" y="5401892"/>
            <a:ext cx="4356" cy="6743"/>
          </a:xfrm>
          <a:custGeom>
            <a:avLst/>
            <a:gdLst/>
            <a:ahLst/>
            <a:cxnLst/>
            <a:rect l="l" t="t" r="r" b="b"/>
            <a:pathLst>
              <a:path w="4356" h="6743">
                <a:moveTo>
                  <a:pt x="0" y="0"/>
                </a:moveTo>
                <a:lnTo>
                  <a:pt x="698" y="419"/>
                </a:lnTo>
                <a:lnTo>
                  <a:pt x="4356" y="6743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1815191" y="5472200"/>
            <a:ext cx="7594" cy="3657"/>
          </a:xfrm>
          <a:custGeom>
            <a:avLst/>
            <a:gdLst/>
            <a:ahLst/>
            <a:cxnLst/>
            <a:rect l="l" t="t" r="r" b="b"/>
            <a:pathLst>
              <a:path w="7594" h="3657">
                <a:moveTo>
                  <a:pt x="7594" y="0"/>
                </a:moveTo>
                <a:lnTo>
                  <a:pt x="1270" y="3657"/>
                </a:lnTo>
                <a:lnTo>
                  <a:pt x="0" y="365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1811253" y="5447304"/>
            <a:ext cx="17576" cy="20955"/>
          </a:xfrm>
          <a:custGeom>
            <a:avLst/>
            <a:gdLst/>
            <a:ahLst/>
            <a:cxnLst/>
            <a:rect l="l" t="t" r="r" b="b"/>
            <a:pathLst>
              <a:path w="17576" h="20954">
                <a:moveTo>
                  <a:pt x="15189" y="20675"/>
                </a:moveTo>
                <a:lnTo>
                  <a:pt x="17576" y="16459"/>
                </a:lnTo>
                <a:lnTo>
                  <a:pt x="12382" y="20954"/>
                </a:lnTo>
                <a:lnTo>
                  <a:pt x="17576" y="0"/>
                </a:lnTo>
                <a:lnTo>
                  <a:pt x="15887" y="1269"/>
                </a:lnTo>
                <a:lnTo>
                  <a:pt x="4787" y="7454"/>
                </a:lnTo>
                <a:lnTo>
                  <a:pt x="0" y="9423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1825038" y="5421019"/>
            <a:ext cx="16725" cy="42748"/>
          </a:xfrm>
          <a:custGeom>
            <a:avLst/>
            <a:gdLst/>
            <a:ahLst/>
            <a:cxnLst/>
            <a:rect l="l" t="t" r="r" b="b"/>
            <a:pathLst>
              <a:path w="16725" h="42748">
                <a:moveTo>
                  <a:pt x="0" y="41617"/>
                </a:moveTo>
                <a:lnTo>
                  <a:pt x="3797" y="42748"/>
                </a:lnTo>
                <a:lnTo>
                  <a:pt x="8991" y="21793"/>
                </a:lnTo>
                <a:lnTo>
                  <a:pt x="10401" y="20383"/>
                </a:lnTo>
                <a:lnTo>
                  <a:pt x="15608" y="12509"/>
                </a:lnTo>
                <a:lnTo>
                  <a:pt x="16725" y="8991"/>
                </a:lnTo>
                <a:lnTo>
                  <a:pt x="16725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1824471" y="5409759"/>
            <a:ext cx="9563" cy="24053"/>
          </a:xfrm>
          <a:custGeom>
            <a:avLst/>
            <a:gdLst/>
            <a:ahLst/>
            <a:cxnLst/>
            <a:rect l="l" t="t" r="r" b="b"/>
            <a:pathLst>
              <a:path w="9563" h="24053">
                <a:moveTo>
                  <a:pt x="9563" y="24053"/>
                </a:moveTo>
                <a:lnTo>
                  <a:pt x="4356" y="0"/>
                </a:lnTo>
                <a:lnTo>
                  <a:pt x="0" y="381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1823777" y="5414830"/>
            <a:ext cx="5054" cy="23482"/>
          </a:xfrm>
          <a:custGeom>
            <a:avLst/>
            <a:gdLst/>
            <a:ahLst/>
            <a:cxnLst/>
            <a:rect l="l" t="t" r="r" b="b"/>
            <a:pathLst>
              <a:path w="5054" h="23482">
                <a:moveTo>
                  <a:pt x="5054" y="23482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1825741" y="5440426"/>
            <a:ext cx="8293" cy="2387"/>
          </a:xfrm>
          <a:custGeom>
            <a:avLst/>
            <a:gdLst/>
            <a:ahLst/>
            <a:cxnLst/>
            <a:rect l="l" t="t" r="r" b="b"/>
            <a:pathLst>
              <a:path w="8293" h="2387">
                <a:moveTo>
                  <a:pt x="8293" y="2387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1818571" y="5444359"/>
            <a:ext cx="10261" cy="2946"/>
          </a:xfrm>
          <a:custGeom>
            <a:avLst/>
            <a:gdLst/>
            <a:ahLst/>
            <a:cxnLst/>
            <a:rect l="l" t="t" r="r" b="b"/>
            <a:pathLst>
              <a:path w="10261" h="2946">
                <a:moveTo>
                  <a:pt x="0" y="0"/>
                </a:moveTo>
                <a:lnTo>
                  <a:pt x="10261" y="294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1836567" y="5491887"/>
            <a:ext cx="5765" cy="15748"/>
          </a:xfrm>
          <a:custGeom>
            <a:avLst/>
            <a:gdLst/>
            <a:ahLst/>
            <a:cxnLst/>
            <a:rect l="l" t="t" r="r" b="b"/>
            <a:pathLst>
              <a:path w="5765" h="15748">
                <a:moveTo>
                  <a:pt x="0" y="0"/>
                </a:moveTo>
                <a:lnTo>
                  <a:pt x="698" y="419"/>
                </a:lnTo>
                <a:lnTo>
                  <a:pt x="4356" y="6743"/>
                </a:lnTo>
                <a:lnTo>
                  <a:pt x="5765" y="1574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1828831" y="5457436"/>
            <a:ext cx="3238" cy="6324"/>
          </a:xfrm>
          <a:custGeom>
            <a:avLst/>
            <a:gdLst/>
            <a:ahLst/>
            <a:cxnLst/>
            <a:rect l="l" t="t" r="r" b="b"/>
            <a:pathLst>
              <a:path w="3238" h="6324">
                <a:moveTo>
                  <a:pt x="0" y="6324"/>
                </a:moveTo>
                <a:lnTo>
                  <a:pt x="3238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1837686" y="5428885"/>
            <a:ext cx="4089" cy="7315"/>
          </a:xfrm>
          <a:custGeom>
            <a:avLst/>
            <a:gdLst/>
            <a:ahLst/>
            <a:cxnLst/>
            <a:rect l="l" t="t" r="r" b="b"/>
            <a:pathLst>
              <a:path w="4089" h="7315">
                <a:moveTo>
                  <a:pt x="2679" y="7315"/>
                </a:moveTo>
                <a:lnTo>
                  <a:pt x="4089" y="113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1827427" y="5431840"/>
            <a:ext cx="6604" cy="1968"/>
          </a:xfrm>
          <a:custGeom>
            <a:avLst/>
            <a:gdLst/>
            <a:ahLst/>
            <a:cxnLst/>
            <a:rect l="l" t="t" r="r" b="b"/>
            <a:pathLst>
              <a:path w="6604" h="1968">
                <a:moveTo>
                  <a:pt x="0" y="0"/>
                </a:moveTo>
                <a:lnTo>
                  <a:pt x="6604" y="196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1841771" y="5428609"/>
            <a:ext cx="139" cy="1409"/>
          </a:xfrm>
          <a:custGeom>
            <a:avLst/>
            <a:gdLst/>
            <a:ahLst/>
            <a:cxnLst/>
            <a:rect l="l" t="t" r="r" b="b"/>
            <a:pathLst>
              <a:path w="139" h="1409">
                <a:moveTo>
                  <a:pt x="139" y="0"/>
                </a:moveTo>
                <a:lnTo>
                  <a:pt x="0" y="140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1857800" y="5373204"/>
            <a:ext cx="0" cy="134569"/>
          </a:xfrm>
          <a:custGeom>
            <a:avLst/>
            <a:gdLst/>
            <a:ahLst/>
            <a:cxnLst/>
            <a:rect l="l" t="t" r="r" b="b"/>
            <a:pathLst>
              <a:path h="134569">
                <a:moveTo>
                  <a:pt x="0" y="0"/>
                </a:moveTo>
                <a:lnTo>
                  <a:pt x="0" y="13456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2363600" y="5486408"/>
            <a:ext cx="64681" cy="32194"/>
          </a:xfrm>
          <a:custGeom>
            <a:avLst/>
            <a:gdLst/>
            <a:ahLst/>
            <a:cxnLst/>
            <a:rect l="l" t="t" r="r" b="b"/>
            <a:pathLst>
              <a:path w="64681" h="32194">
                <a:moveTo>
                  <a:pt x="64681" y="32194"/>
                </a:moveTo>
                <a:lnTo>
                  <a:pt x="58775" y="25031"/>
                </a:lnTo>
                <a:lnTo>
                  <a:pt x="50190" y="19253"/>
                </a:lnTo>
                <a:lnTo>
                  <a:pt x="39353" y="12694"/>
                </a:lnTo>
                <a:lnTo>
                  <a:pt x="27619" y="7857"/>
                </a:lnTo>
                <a:lnTo>
                  <a:pt x="14988" y="3287"/>
                </a:lnTo>
                <a:lnTo>
                  <a:pt x="3854" y="721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2363594" y="5489354"/>
            <a:ext cx="61163" cy="31496"/>
          </a:xfrm>
          <a:custGeom>
            <a:avLst/>
            <a:gdLst/>
            <a:ahLst/>
            <a:cxnLst/>
            <a:rect l="l" t="t" r="r" b="b"/>
            <a:pathLst>
              <a:path w="61163" h="31496">
                <a:moveTo>
                  <a:pt x="0" y="0"/>
                </a:moveTo>
                <a:lnTo>
                  <a:pt x="12090" y="2247"/>
                </a:lnTo>
                <a:lnTo>
                  <a:pt x="12661" y="2387"/>
                </a:lnTo>
                <a:lnTo>
                  <a:pt x="24193" y="6896"/>
                </a:lnTo>
                <a:lnTo>
                  <a:pt x="35293" y="11252"/>
                </a:lnTo>
                <a:lnTo>
                  <a:pt x="36144" y="11391"/>
                </a:lnTo>
                <a:lnTo>
                  <a:pt x="45986" y="17868"/>
                </a:lnTo>
                <a:lnTo>
                  <a:pt x="54140" y="23202"/>
                </a:lnTo>
                <a:lnTo>
                  <a:pt x="54978" y="24053"/>
                </a:lnTo>
                <a:lnTo>
                  <a:pt x="61163" y="3149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2424764" y="5520851"/>
            <a:ext cx="279" cy="419"/>
          </a:xfrm>
          <a:custGeom>
            <a:avLst/>
            <a:gdLst/>
            <a:ahLst/>
            <a:cxnLst/>
            <a:rect l="l" t="t" r="r" b="b"/>
            <a:pathLst>
              <a:path w="279" h="419">
                <a:moveTo>
                  <a:pt x="0" y="0"/>
                </a:moveTo>
                <a:lnTo>
                  <a:pt x="279" y="41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1941610" y="5513400"/>
            <a:ext cx="13779" cy="19405"/>
          </a:xfrm>
          <a:custGeom>
            <a:avLst/>
            <a:gdLst/>
            <a:ahLst/>
            <a:cxnLst/>
            <a:rect l="l" t="t" r="r" b="b"/>
            <a:pathLst>
              <a:path w="13779" h="19405">
                <a:moveTo>
                  <a:pt x="13779" y="0"/>
                </a:moveTo>
                <a:lnTo>
                  <a:pt x="12788" y="698"/>
                </a:lnTo>
                <a:lnTo>
                  <a:pt x="12649" y="838"/>
                </a:lnTo>
                <a:lnTo>
                  <a:pt x="11811" y="1828"/>
                </a:lnTo>
                <a:lnTo>
                  <a:pt x="9131" y="5207"/>
                </a:lnTo>
                <a:lnTo>
                  <a:pt x="9283" y="5346"/>
                </a:lnTo>
                <a:lnTo>
                  <a:pt x="6743" y="8724"/>
                </a:lnTo>
                <a:lnTo>
                  <a:pt x="3797" y="12928"/>
                </a:lnTo>
                <a:lnTo>
                  <a:pt x="3657" y="12928"/>
                </a:lnTo>
                <a:lnTo>
                  <a:pt x="977" y="17157"/>
                </a:lnTo>
                <a:lnTo>
                  <a:pt x="279" y="18135"/>
                </a:lnTo>
                <a:lnTo>
                  <a:pt x="279" y="18275"/>
                </a:lnTo>
                <a:lnTo>
                  <a:pt x="0" y="19405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1938794" y="5529009"/>
            <a:ext cx="3937" cy="1549"/>
          </a:xfrm>
          <a:custGeom>
            <a:avLst/>
            <a:gdLst/>
            <a:ahLst/>
            <a:cxnLst/>
            <a:rect l="l" t="t" r="r" b="b"/>
            <a:pathLst>
              <a:path w="3937" h="1549">
                <a:moveTo>
                  <a:pt x="3937" y="0"/>
                </a:moveTo>
                <a:lnTo>
                  <a:pt x="2959" y="0"/>
                </a:lnTo>
                <a:lnTo>
                  <a:pt x="2108" y="279"/>
                </a:lnTo>
                <a:lnTo>
                  <a:pt x="1409" y="419"/>
                </a:lnTo>
                <a:lnTo>
                  <a:pt x="1409" y="558"/>
                </a:lnTo>
                <a:lnTo>
                  <a:pt x="850" y="838"/>
                </a:lnTo>
                <a:lnTo>
                  <a:pt x="419" y="1130"/>
                </a:lnTo>
                <a:lnTo>
                  <a:pt x="0" y="154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1943851" y="5523243"/>
            <a:ext cx="2959" cy="1270"/>
          </a:xfrm>
          <a:custGeom>
            <a:avLst/>
            <a:gdLst/>
            <a:ahLst/>
            <a:cxnLst/>
            <a:rect l="l" t="t" r="r" b="b"/>
            <a:pathLst>
              <a:path w="2959" h="1270">
                <a:moveTo>
                  <a:pt x="2959" y="0"/>
                </a:moveTo>
                <a:lnTo>
                  <a:pt x="2540" y="0"/>
                </a:lnTo>
                <a:lnTo>
                  <a:pt x="2120" y="139"/>
                </a:lnTo>
                <a:lnTo>
                  <a:pt x="1549" y="279"/>
                </a:lnTo>
                <a:lnTo>
                  <a:pt x="1409" y="279"/>
                </a:lnTo>
                <a:lnTo>
                  <a:pt x="850" y="558"/>
                </a:lnTo>
                <a:lnTo>
                  <a:pt x="419" y="838"/>
                </a:lnTo>
                <a:lnTo>
                  <a:pt x="279" y="838"/>
                </a:lnTo>
                <a:lnTo>
                  <a:pt x="0" y="127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1979989" y="5301072"/>
            <a:ext cx="20535" cy="41897"/>
          </a:xfrm>
          <a:custGeom>
            <a:avLst/>
            <a:gdLst/>
            <a:ahLst/>
            <a:cxnLst/>
            <a:rect l="l" t="t" r="r" b="b"/>
            <a:pathLst>
              <a:path w="20535" h="41897">
                <a:moveTo>
                  <a:pt x="20535" y="0"/>
                </a:moveTo>
                <a:lnTo>
                  <a:pt x="18567" y="1409"/>
                </a:lnTo>
                <a:lnTo>
                  <a:pt x="18287" y="1689"/>
                </a:lnTo>
                <a:lnTo>
                  <a:pt x="17017" y="3517"/>
                </a:lnTo>
                <a:lnTo>
                  <a:pt x="10833" y="12509"/>
                </a:lnTo>
                <a:lnTo>
                  <a:pt x="9994" y="12509"/>
                </a:lnTo>
                <a:lnTo>
                  <a:pt x="5486" y="21932"/>
                </a:lnTo>
                <a:lnTo>
                  <a:pt x="2260" y="28409"/>
                </a:lnTo>
                <a:lnTo>
                  <a:pt x="2959" y="29108"/>
                </a:lnTo>
                <a:lnTo>
                  <a:pt x="990" y="36423"/>
                </a:lnTo>
                <a:lnTo>
                  <a:pt x="292" y="39090"/>
                </a:lnTo>
                <a:lnTo>
                  <a:pt x="292" y="39230"/>
                </a:lnTo>
                <a:lnTo>
                  <a:pt x="0" y="4189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1985755" y="5301635"/>
            <a:ext cx="371373" cy="129082"/>
          </a:xfrm>
          <a:custGeom>
            <a:avLst/>
            <a:gdLst/>
            <a:ahLst/>
            <a:cxnLst/>
            <a:rect l="l" t="t" r="r" b="b"/>
            <a:pathLst>
              <a:path w="371373" h="129082">
                <a:moveTo>
                  <a:pt x="14770" y="0"/>
                </a:moveTo>
                <a:lnTo>
                  <a:pt x="14071" y="558"/>
                </a:lnTo>
                <a:lnTo>
                  <a:pt x="14071" y="698"/>
                </a:lnTo>
                <a:lnTo>
                  <a:pt x="13500" y="1409"/>
                </a:lnTo>
                <a:lnTo>
                  <a:pt x="11252" y="4495"/>
                </a:lnTo>
                <a:lnTo>
                  <a:pt x="11252" y="4648"/>
                </a:lnTo>
                <a:lnTo>
                  <a:pt x="9283" y="7874"/>
                </a:lnTo>
                <a:lnTo>
                  <a:pt x="7035" y="11391"/>
                </a:lnTo>
                <a:lnTo>
                  <a:pt x="6616" y="11252"/>
                </a:lnTo>
                <a:lnTo>
                  <a:pt x="4927" y="14897"/>
                </a:lnTo>
                <a:lnTo>
                  <a:pt x="3378" y="17995"/>
                </a:lnTo>
                <a:lnTo>
                  <a:pt x="3657" y="18275"/>
                </a:lnTo>
                <a:lnTo>
                  <a:pt x="2679" y="21793"/>
                </a:lnTo>
                <a:lnTo>
                  <a:pt x="1549" y="25311"/>
                </a:lnTo>
                <a:lnTo>
                  <a:pt x="1130" y="25311"/>
                </a:lnTo>
                <a:lnTo>
                  <a:pt x="571" y="28968"/>
                </a:lnTo>
                <a:lnTo>
                  <a:pt x="0" y="32194"/>
                </a:lnTo>
                <a:lnTo>
                  <a:pt x="279" y="32486"/>
                </a:lnTo>
                <a:lnTo>
                  <a:pt x="279" y="35864"/>
                </a:lnTo>
                <a:lnTo>
                  <a:pt x="279" y="39509"/>
                </a:lnTo>
                <a:lnTo>
                  <a:pt x="139" y="39649"/>
                </a:lnTo>
                <a:lnTo>
                  <a:pt x="571" y="43167"/>
                </a:lnTo>
                <a:lnTo>
                  <a:pt x="1130" y="46545"/>
                </a:lnTo>
                <a:lnTo>
                  <a:pt x="1422" y="46685"/>
                </a:lnTo>
                <a:lnTo>
                  <a:pt x="2400" y="50063"/>
                </a:lnTo>
                <a:lnTo>
                  <a:pt x="3517" y="53708"/>
                </a:lnTo>
                <a:lnTo>
                  <a:pt x="3378" y="53848"/>
                </a:lnTo>
                <a:lnTo>
                  <a:pt x="4927" y="57226"/>
                </a:lnTo>
                <a:lnTo>
                  <a:pt x="6477" y="60604"/>
                </a:lnTo>
                <a:lnTo>
                  <a:pt x="6756" y="60604"/>
                </a:lnTo>
                <a:lnTo>
                  <a:pt x="8724" y="63842"/>
                </a:lnTo>
                <a:lnTo>
                  <a:pt x="10972" y="67348"/>
                </a:lnTo>
                <a:lnTo>
                  <a:pt x="10972" y="67500"/>
                </a:lnTo>
                <a:lnTo>
                  <a:pt x="13500" y="70726"/>
                </a:lnTo>
                <a:lnTo>
                  <a:pt x="16179" y="74104"/>
                </a:lnTo>
                <a:lnTo>
                  <a:pt x="16319" y="74104"/>
                </a:lnTo>
                <a:lnTo>
                  <a:pt x="19265" y="77050"/>
                </a:lnTo>
                <a:lnTo>
                  <a:pt x="22504" y="80429"/>
                </a:lnTo>
                <a:lnTo>
                  <a:pt x="26162" y="83527"/>
                </a:lnTo>
                <a:lnTo>
                  <a:pt x="29679" y="86474"/>
                </a:lnTo>
                <a:lnTo>
                  <a:pt x="29819" y="86614"/>
                </a:lnTo>
                <a:lnTo>
                  <a:pt x="33616" y="89293"/>
                </a:lnTo>
                <a:lnTo>
                  <a:pt x="37973" y="92379"/>
                </a:lnTo>
                <a:lnTo>
                  <a:pt x="42468" y="95059"/>
                </a:lnTo>
                <a:lnTo>
                  <a:pt x="46964" y="97866"/>
                </a:lnTo>
                <a:lnTo>
                  <a:pt x="51612" y="100253"/>
                </a:lnTo>
                <a:lnTo>
                  <a:pt x="56819" y="102933"/>
                </a:lnTo>
                <a:lnTo>
                  <a:pt x="62153" y="105321"/>
                </a:lnTo>
                <a:lnTo>
                  <a:pt x="67360" y="107708"/>
                </a:lnTo>
                <a:lnTo>
                  <a:pt x="72707" y="109816"/>
                </a:lnTo>
                <a:lnTo>
                  <a:pt x="78752" y="112064"/>
                </a:lnTo>
                <a:lnTo>
                  <a:pt x="78752" y="111925"/>
                </a:lnTo>
                <a:lnTo>
                  <a:pt x="84797" y="113893"/>
                </a:lnTo>
                <a:lnTo>
                  <a:pt x="90563" y="115862"/>
                </a:lnTo>
                <a:lnTo>
                  <a:pt x="96469" y="117551"/>
                </a:lnTo>
                <a:lnTo>
                  <a:pt x="103073" y="119380"/>
                </a:lnTo>
                <a:lnTo>
                  <a:pt x="103073" y="119240"/>
                </a:lnTo>
                <a:lnTo>
                  <a:pt x="109829" y="120789"/>
                </a:lnTo>
                <a:lnTo>
                  <a:pt x="116014" y="122199"/>
                </a:lnTo>
                <a:lnTo>
                  <a:pt x="122351" y="123317"/>
                </a:lnTo>
                <a:lnTo>
                  <a:pt x="129374" y="124587"/>
                </a:lnTo>
                <a:lnTo>
                  <a:pt x="129514" y="124587"/>
                </a:lnTo>
                <a:lnTo>
                  <a:pt x="136537" y="125564"/>
                </a:lnTo>
                <a:lnTo>
                  <a:pt x="143154" y="126415"/>
                </a:lnTo>
                <a:lnTo>
                  <a:pt x="143154" y="126555"/>
                </a:lnTo>
                <a:lnTo>
                  <a:pt x="149758" y="127254"/>
                </a:lnTo>
                <a:lnTo>
                  <a:pt x="157073" y="127965"/>
                </a:lnTo>
                <a:lnTo>
                  <a:pt x="157073" y="127825"/>
                </a:lnTo>
                <a:lnTo>
                  <a:pt x="164388" y="128244"/>
                </a:lnTo>
                <a:lnTo>
                  <a:pt x="171132" y="128663"/>
                </a:lnTo>
                <a:lnTo>
                  <a:pt x="171132" y="128803"/>
                </a:lnTo>
                <a:lnTo>
                  <a:pt x="177888" y="128943"/>
                </a:lnTo>
                <a:lnTo>
                  <a:pt x="185343" y="129082"/>
                </a:lnTo>
                <a:lnTo>
                  <a:pt x="185343" y="128943"/>
                </a:lnTo>
                <a:lnTo>
                  <a:pt x="192786" y="128803"/>
                </a:lnTo>
                <a:lnTo>
                  <a:pt x="199542" y="128663"/>
                </a:lnTo>
                <a:lnTo>
                  <a:pt x="199542" y="128803"/>
                </a:lnTo>
                <a:lnTo>
                  <a:pt x="206286" y="128384"/>
                </a:lnTo>
                <a:lnTo>
                  <a:pt x="213741" y="127965"/>
                </a:lnTo>
                <a:lnTo>
                  <a:pt x="213741" y="127825"/>
                </a:lnTo>
                <a:lnTo>
                  <a:pt x="221056" y="127114"/>
                </a:lnTo>
                <a:lnTo>
                  <a:pt x="227660" y="126555"/>
                </a:lnTo>
                <a:lnTo>
                  <a:pt x="227660" y="126695"/>
                </a:lnTo>
                <a:lnTo>
                  <a:pt x="234137" y="125717"/>
                </a:lnTo>
                <a:lnTo>
                  <a:pt x="241300" y="124726"/>
                </a:lnTo>
                <a:lnTo>
                  <a:pt x="248475" y="123456"/>
                </a:lnTo>
                <a:lnTo>
                  <a:pt x="254660" y="122339"/>
                </a:lnTo>
                <a:lnTo>
                  <a:pt x="254800" y="122339"/>
                </a:lnTo>
                <a:lnTo>
                  <a:pt x="260845" y="121069"/>
                </a:lnTo>
                <a:lnTo>
                  <a:pt x="267741" y="119519"/>
                </a:lnTo>
                <a:lnTo>
                  <a:pt x="267741" y="119380"/>
                </a:lnTo>
                <a:lnTo>
                  <a:pt x="274485" y="117551"/>
                </a:lnTo>
                <a:lnTo>
                  <a:pt x="280263" y="116014"/>
                </a:lnTo>
                <a:lnTo>
                  <a:pt x="280263" y="116154"/>
                </a:lnTo>
                <a:lnTo>
                  <a:pt x="285877" y="114312"/>
                </a:lnTo>
                <a:lnTo>
                  <a:pt x="292201" y="112204"/>
                </a:lnTo>
                <a:lnTo>
                  <a:pt x="298246" y="109816"/>
                </a:lnTo>
                <a:lnTo>
                  <a:pt x="303453" y="107848"/>
                </a:lnTo>
                <a:lnTo>
                  <a:pt x="303453" y="107988"/>
                </a:lnTo>
                <a:lnTo>
                  <a:pt x="308521" y="105740"/>
                </a:lnTo>
                <a:lnTo>
                  <a:pt x="314147" y="103212"/>
                </a:lnTo>
                <a:lnTo>
                  <a:pt x="319481" y="100393"/>
                </a:lnTo>
                <a:lnTo>
                  <a:pt x="323989" y="98145"/>
                </a:lnTo>
                <a:lnTo>
                  <a:pt x="328345" y="95478"/>
                </a:lnTo>
                <a:lnTo>
                  <a:pt x="332981" y="92659"/>
                </a:lnTo>
                <a:lnTo>
                  <a:pt x="333133" y="92659"/>
                </a:lnTo>
                <a:lnTo>
                  <a:pt x="337629" y="89433"/>
                </a:lnTo>
                <a:lnTo>
                  <a:pt x="341274" y="86906"/>
                </a:lnTo>
                <a:lnTo>
                  <a:pt x="344652" y="83947"/>
                </a:lnTo>
                <a:lnTo>
                  <a:pt x="348589" y="80708"/>
                </a:lnTo>
                <a:lnTo>
                  <a:pt x="352107" y="77203"/>
                </a:lnTo>
                <a:lnTo>
                  <a:pt x="354914" y="74383"/>
                </a:lnTo>
                <a:lnTo>
                  <a:pt x="357454" y="71285"/>
                </a:lnTo>
                <a:lnTo>
                  <a:pt x="360260" y="67779"/>
                </a:lnTo>
                <a:lnTo>
                  <a:pt x="360400" y="67779"/>
                </a:lnTo>
                <a:lnTo>
                  <a:pt x="362788" y="63982"/>
                </a:lnTo>
                <a:lnTo>
                  <a:pt x="364617" y="61163"/>
                </a:lnTo>
                <a:lnTo>
                  <a:pt x="364617" y="61023"/>
                </a:lnTo>
                <a:lnTo>
                  <a:pt x="366026" y="57797"/>
                </a:lnTo>
                <a:lnTo>
                  <a:pt x="367855" y="54140"/>
                </a:lnTo>
                <a:lnTo>
                  <a:pt x="367995" y="54000"/>
                </a:lnTo>
                <a:lnTo>
                  <a:pt x="369265" y="50190"/>
                </a:lnTo>
                <a:lnTo>
                  <a:pt x="370243" y="47104"/>
                </a:lnTo>
                <a:lnTo>
                  <a:pt x="369976" y="46964"/>
                </a:lnTo>
                <a:lnTo>
                  <a:pt x="370535" y="43726"/>
                </a:lnTo>
                <a:lnTo>
                  <a:pt x="371094" y="39928"/>
                </a:lnTo>
                <a:lnTo>
                  <a:pt x="371373" y="39789"/>
                </a:lnTo>
                <a:lnTo>
                  <a:pt x="371373" y="35991"/>
                </a:lnTo>
                <a:lnTo>
                  <a:pt x="371373" y="32905"/>
                </a:lnTo>
                <a:lnTo>
                  <a:pt x="371094" y="32766"/>
                </a:lnTo>
                <a:lnTo>
                  <a:pt x="370674" y="29527"/>
                </a:lnTo>
                <a:lnTo>
                  <a:pt x="370103" y="25730"/>
                </a:lnTo>
                <a:lnTo>
                  <a:pt x="370243" y="25450"/>
                </a:lnTo>
                <a:lnTo>
                  <a:pt x="369265" y="21932"/>
                </a:lnTo>
                <a:lnTo>
                  <a:pt x="368274" y="18707"/>
                </a:lnTo>
                <a:lnTo>
                  <a:pt x="367855" y="18707"/>
                </a:lnTo>
                <a:lnTo>
                  <a:pt x="366458" y="15455"/>
                </a:lnTo>
                <a:lnTo>
                  <a:pt x="364617" y="11811"/>
                </a:lnTo>
                <a:lnTo>
                  <a:pt x="364909" y="11391"/>
                </a:lnTo>
                <a:lnTo>
                  <a:pt x="362788" y="8013"/>
                </a:lnTo>
                <a:lnTo>
                  <a:pt x="360400" y="4356"/>
                </a:lnTo>
                <a:lnTo>
                  <a:pt x="360121" y="4076"/>
                </a:lnTo>
                <a:lnTo>
                  <a:pt x="357022" y="83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2038906" y="5301208"/>
            <a:ext cx="96748" cy="101955"/>
          </a:xfrm>
          <a:custGeom>
            <a:avLst/>
            <a:gdLst/>
            <a:ahLst/>
            <a:cxnLst/>
            <a:rect l="l" t="t" r="r" b="b"/>
            <a:pathLst>
              <a:path w="96748" h="101955">
                <a:moveTo>
                  <a:pt x="2679" y="0"/>
                </a:moveTo>
                <a:lnTo>
                  <a:pt x="1701" y="2247"/>
                </a:lnTo>
                <a:lnTo>
                  <a:pt x="1701" y="2387"/>
                </a:lnTo>
                <a:lnTo>
                  <a:pt x="850" y="4787"/>
                </a:lnTo>
                <a:lnTo>
                  <a:pt x="571" y="5905"/>
                </a:lnTo>
                <a:lnTo>
                  <a:pt x="431" y="7035"/>
                </a:lnTo>
                <a:lnTo>
                  <a:pt x="139" y="10274"/>
                </a:lnTo>
                <a:lnTo>
                  <a:pt x="0" y="13500"/>
                </a:lnTo>
                <a:lnTo>
                  <a:pt x="0" y="14909"/>
                </a:lnTo>
                <a:lnTo>
                  <a:pt x="0" y="15049"/>
                </a:lnTo>
                <a:lnTo>
                  <a:pt x="139" y="16446"/>
                </a:lnTo>
                <a:lnTo>
                  <a:pt x="571" y="20116"/>
                </a:lnTo>
                <a:lnTo>
                  <a:pt x="1130" y="23901"/>
                </a:lnTo>
                <a:lnTo>
                  <a:pt x="1409" y="25450"/>
                </a:lnTo>
                <a:lnTo>
                  <a:pt x="1841" y="27000"/>
                </a:lnTo>
                <a:lnTo>
                  <a:pt x="3098" y="30797"/>
                </a:lnTo>
                <a:lnTo>
                  <a:pt x="2959" y="30797"/>
                </a:lnTo>
                <a:lnTo>
                  <a:pt x="4368" y="34455"/>
                </a:lnTo>
                <a:lnTo>
                  <a:pt x="7594" y="42468"/>
                </a:lnTo>
                <a:lnTo>
                  <a:pt x="11112" y="50342"/>
                </a:lnTo>
                <a:lnTo>
                  <a:pt x="13081" y="54559"/>
                </a:lnTo>
                <a:lnTo>
                  <a:pt x="13081" y="54419"/>
                </a:lnTo>
                <a:lnTo>
                  <a:pt x="15189" y="58635"/>
                </a:lnTo>
                <a:lnTo>
                  <a:pt x="15900" y="60045"/>
                </a:lnTo>
                <a:lnTo>
                  <a:pt x="16738" y="61302"/>
                </a:lnTo>
                <a:lnTo>
                  <a:pt x="20256" y="66662"/>
                </a:lnTo>
                <a:lnTo>
                  <a:pt x="19977" y="66929"/>
                </a:lnTo>
                <a:lnTo>
                  <a:pt x="23774" y="71856"/>
                </a:lnTo>
                <a:lnTo>
                  <a:pt x="27571" y="76784"/>
                </a:lnTo>
                <a:lnTo>
                  <a:pt x="27851" y="76631"/>
                </a:lnTo>
                <a:lnTo>
                  <a:pt x="31927" y="81280"/>
                </a:lnTo>
                <a:lnTo>
                  <a:pt x="33197" y="82550"/>
                </a:lnTo>
                <a:lnTo>
                  <a:pt x="34607" y="83807"/>
                </a:lnTo>
                <a:lnTo>
                  <a:pt x="39243" y="87464"/>
                </a:lnTo>
                <a:lnTo>
                  <a:pt x="39103" y="87884"/>
                </a:lnTo>
                <a:lnTo>
                  <a:pt x="44018" y="91122"/>
                </a:lnTo>
                <a:lnTo>
                  <a:pt x="48806" y="94361"/>
                </a:lnTo>
                <a:lnTo>
                  <a:pt x="49085" y="94068"/>
                </a:lnTo>
                <a:lnTo>
                  <a:pt x="54279" y="96888"/>
                </a:lnTo>
                <a:lnTo>
                  <a:pt x="55549" y="97447"/>
                </a:lnTo>
                <a:lnTo>
                  <a:pt x="55689" y="97586"/>
                </a:lnTo>
                <a:lnTo>
                  <a:pt x="56959" y="98005"/>
                </a:lnTo>
                <a:lnTo>
                  <a:pt x="61734" y="99555"/>
                </a:lnTo>
                <a:lnTo>
                  <a:pt x="61734" y="99847"/>
                </a:lnTo>
                <a:lnTo>
                  <a:pt x="66522" y="100825"/>
                </a:lnTo>
                <a:lnTo>
                  <a:pt x="71297" y="101803"/>
                </a:lnTo>
                <a:lnTo>
                  <a:pt x="71577" y="101384"/>
                </a:lnTo>
                <a:lnTo>
                  <a:pt x="76504" y="101955"/>
                </a:lnTo>
                <a:lnTo>
                  <a:pt x="77901" y="101955"/>
                </a:lnTo>
                <a:lnTo>
                  <a:pt x="83108" y="101523"/>
                </a:lnTo>
                <a:lnTo>
                  <a:pt x="83248" y="101803"/>
                </a:lnTo>
                <a:lnTo>
                  <a:pt x="88315" y="100965"/>
                </a:lnTo>
                <a:lnTo>
                  <a:pt x="92532" y="100406"/>
                </a:lnTo>
                <a:lnTo>
                  <a:pt x="92811" y="100266"/>
                </a:lnTo>
                <a:lnTo>
                  <a:pt x="96748" y="9885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2135658" y="5386715"/>
            <a:ext cx="7734" cy="13347"/>
          </a:xfrm>
          <a:custGeom>
            <a:avLst/>
            <a:gdLst/>
            <a:ahLst/>
            <a:cxnLst/>
            <a:rect l="l" t="t" r="r" b="b"/>
            <a:pathLst>
              <a:path w="7734" h="13347">
                <a:moveTo>
                  <a:pt x="0" y="13347"/>
                </a:moveTo>
                <a:lnTo>
                  <a:pt x="2387" y="11239"/>
                </a:lnTo>
                <a:lnTo>
                  <a:pt x="2387" y="11099"/>
                </a:lnTo>
                <a:lnTo>
                  <a:pt x="4356" y="8699"/>
                </a:lnTo>
                <a:lnTo>
                  <a:pt x="5486" y="7162"/>
                </a:lnTo>
                <a:lnTo>
                  <a:pt x="5626" y="7023"/>
                </a:lnTo>
                <a:lnTo>
                  <a:pt x="6324" y="5194"/>
                </a:lnTo>
                <a:lnTo>
                  <a:pt x="7315" y="2806"/>
                </a:lnTo>
                <a:lnTo>
                  <a:pt x="7315" y="2666"/>
                </a:lnTo>
                <a:lnTo>
                  <a:pt x="7734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2143390" y="5180570"/>
            <a:ext cx="195173" cy="66685"/>
          </a:xfrm>
          <a:custGeom>
            <a:avLst/>
            <a:gdLst/>
            <a:ahLst/>
            <a:cxnLst/>
            <a:rect l="l" t="t" r="r" b="b"/>
            <a:pathLst>
              <a:path w="195173" h="66685">
                <a:moveTo>
                  <a:pt x="0" y="65519"/>
                </a:moveTo>
                <a:lnTo>
                  <a:pt x="13011" y="66566"/>
                </a:lnTo>
                <a:lnTo>
                  <a:pt x="24395" y="66685"/>
                </a:lnTo>
                <a:lnTo>
                  <a:pt x="28130" y="66649"/>
                </a:lnTo>
                <a:lnTo>
                  <a:pt x="42226" y="66442"/>
                </a:lnTo>
                <a:lnTo>
                  <a:pt x="52140" y="65964"/>
                </a:lnTo>
                <a:lnTo>
                  <a:pt x="66090" y="64557"/>
                </a:lnTo>
                <a:lnTo>
                  <a:pt x="80109" y="62852"/>
                </a:lnTo>
                <a:lnTo>
                  <a:pt x="89966" y="61109"/>
                </a:lnTo>
                <a:lnTo>
                  <a:pt x="102514" y="58204"/>
                </a:lnTo>
                <a:lnTo>
                  <a:pt x="115784" y="54873"/>
                </a:lnTo>
                <a:lnTo>
                  <a:pt x="125497" y="51648"/>
                </a:lnTo>
                <a:lnTo>
                  <a:pt x="134988" y="47942"/>
                </a:lnTo>
                <a:lnTo>
                  <a:pt x="147292" y="42882"/>
                </a:lnTo>
                <a:lnTo>
                  <a:pt x="156828" y="37657"/>
                </a:lnTo>
                <a:lnTo>
                  <a:pt x="172793" y="27334"/>
                </a:lnTo>
                <a:lnTo>
                  <a:pt x="181725" y="18958"/>
                </a:lnTo>
                <a:lnTo>
                  <a:pt x="189687" y="10680"/>
                </a:lnTo>
                <a:lnTo>
                  <a:pt x="190538" y="9410"/>
                </a:lnTo>
                <a:lnTo>
                  <a:pt x="195173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2000658" y="5161579"/>
            <a:ext cx="342857" cy="256528"/>
          </a:xfrm>
          <a:custGeom>
            <a:avLst/>
            <a:gdLst/>
            <a:ahLst/>
            <a:cxnLst/>
            <a:rect l="l" t="t" r="r" b="b"/>
            <a:pathLst>
              <a:path w="342857" h="256528">
                <a:moveTo>
                  <a:pt x="342125" y="0"/>
                </a:moveTo>
                <a:lnTo>
                  <a:pt x="342327" y="17691"/>
                </a:lnTo>
                <a:lnTo>
                  <a:pt x="342496" y="32978"/>
                </a:lnTo>
                <a:lnTo>
                  <a:pt x="342633" y="46280"/>
                </a:lnTo>
                <a:lnTo>
                  <a:pt x="342738" y="58016"/>
                </a:lnTo>
                <a:lnTo>
                  <a:pt x="342810" y="68607"/>
                </a:lnTo>
                <a:lnTo>
                  <a:pt x="342850" y="78473"/>
                </a:lnTo>
                <a:lnTo>
                  <a:pt x="342857" y="88033"/>
                </a:lnTo>
                <a:lnTo>
                  <a:pt x="342832" y="97709"/>
                </a:lnTo>
                <a:lnTo>
                  <a:pt x="342774" y="107918"/>
                </a:lnTo>
                <a:lnTo>
                  <a:pt x="342685" y="119083"/>
                </a:lnTo>
                <a:lnTo>
                  <a:pt x="342562" y="131622"/>
                </a:lnTo>
                <a:lnTo>
                  <a:pt x="342407" y="145956"/>
                </a:lnTo>
                <a:lnTo>
                  <a:pt x="342220" y="162504"/>
                </a:lnTo>
                <a:lnTo>
                  <a:pt x="342125" y="170840"/>
                </a:lnTo>
                <a:lnTo>
                  <a:pt x="342125" y="177177"/>
                </a:lnTo>
                <a:lnTo>
                  <a:pt x="340156" y="183921"/>
                </a:lnTo>
                <a:lnTo>
                  <a:pt x="338188" y="190258"/>
                </a:lnTo>
                <a:lnTo>
                  <a:pt x="334251" y="196723"/>
                </a:lnTo>
                <a:lnTo>
                  <a:pt x="330174" y="203047"/>
                </a:lnTo>
                <a:lnTo>
                  <a:pt x="329755" y="203466"/>
                </a:lnTo>
                <a:lnTo>
                  <a:pt x="324408" y="208813"/>
                </a:lnTo>
                <a:lnTo>
                  <a:pt x="318363" y="214858"/>
                </a:lnTo>
                <a:lnTo>
                  <a:pt x="317944" y="215138"/>
                </a:lnTo>
                <a:lnTo>
                  <a:pt x="311048" y="220065"/>
                </a:lnTo>
                <a:lnTo>
                  <a:pt x="303174" y="225691"/>
                </a:lnTo>
                <a:lnTo>
                  <a:pt x="302894" y="225831"/>
                </a:lnTo>
                <a:lnTo>
                  <a:pt x="294309" y="230187"/>
                </a:lnTo>
                <a:lnTo>
                  <a:pt x="284899" y="235115"/>
                </a:lnTo>
                <a:lnTo>
                  <a:pt x="284606" y="235115"/>
                </a:lnTo>
                <a:lnTo>
                  <a:pt x="274777" y="238899"/>
                </a:lnTo>
                <a:lnTo>
                  <a:pt x="263944" y="242976"/>
                </a:lnTo>
                <a:lnTo>
                  <a:pt x="263804" y="243128"/>
                </a:lnTo>
                <a:lnTo>
                  <a:pt x="252691" y="246075"/>
                </a:lnTo>
                <a:lnTo>
                  <a:pt x="240880" y="249313"/>
                </a:lnTo>
                <a:lnTo>
                  <a:pt x="240741" y="249313"/>
                </a:lnTo>
                <a:lnTo>
                  <a:pt x="228790" y="251421"/>
                </a:lnTo>
                <a:lnTo>
                  <a:pt x="216244" y="253539"/>
                </a:lnTo>
                <a:lnTo>
                  <a:pt x="203707" y="254916"/>
                </a:lnTo>
                <a:lnTo>
                  <a:pt x="190754" y="256058"/>
                </a:lnTo>
                <a:lnTo>
                  <a:pt x="178490" y="256462"/>
                </a:lnTo>
                <a:lnTo>
                  <a:pt x="164587" y="256528"/>
                </a:lnTo>
                <a:lnTo>
                  <a:pt x="152280" y="255978"/>
                </a:lnTo>
                <a:lnTo>
                  <a:pt x="151168" y="255917"/>
                </a:lnTo>
                <a:lnTo>
                  <a:pt x="138473" y="255094"/>
                </a:lnTo>
                <a:lnTo>
                  <a:pt x="126100" y="253485"/>
                </a:lnTo>
                <a:lnTo>
                  <a:pt x="125437" y="253390"/>
                </a:lnTo>
                <a:lnTo>
                  <a:pt x="113068" y="251701"/>
                </a:lnTo>
                <a:lnTo>
                  <a:pt x="112928" y="251701"/>
                </a:lnTo>
                <a:lnTo>
                  <a:pt x="100685" y="249021"/>
                </a:lnTo>
                <a:lnTo>
                  <a:pt x="89153" y="246354"/>
                </a:lnTo>
                <a:lnTo>
                  <a:pt x="89014" y="246354"/>
                </a:lnTo>
                <a:lnTo>
                  <a:pt x="77635" y="242709"/>
                </a:lnTo>
                <a:lnTo>
                  <a:pt x="67081" y="239331"/>
                </a:lnTo>
                <a:lnTo>
                  <a:pt x="66941" y="239331"/>
                </a:lnTo>
                <a:lnTo>
                  <a:pt x="56819" y="234835"/>
                </a:lnTo>
                <a:lnTo>
                  <a:pt x="47536" y="230606"/>
                </a:lnTo>
                <a:lnTo>
                  <a:pt x="47256" y="230606"/>
                </a:lnTo>
                <a:lnTo>
                  <a:pt x="38684" y="225272"/>
                </a:lnTo>
                <a:lnTo>
                  <a:pt x="30797" y="220624"/>
                </a:lnTo>
                <a:lnTo>
                  <a:pt x="30518" y="220484"/>
                </a:lnTo>
                <a:lnTo>
                  <a:pt x="23494" y="214579"/>
                </a:lnTo>
                <a:lnTo>
                  <a:pt x="17310" y="209372"/>
                </a:lnTo>
                <a:lnTo>
                  <a:pt x="11950" y="202907"/>
                </a:lnTo>
                <a:lnTo>
                  <a:pt x="7467" y="197294"/>
                </a:lnTo>
                <a:lnTo>
                  <a:pt x="3949" y="190398"/>
                </a:lnTo>
                <a:lnTo>
                  <a:pt x="1269" y="184480"/>
                </a:lnTo>
                <a:lnTo>
                  <a:pt x="990" y="183781"/>
                </a:lnTo>
                <a:lnTo>
                  <a:pt x="0" y="17731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2004463" y="5180563"/>
            <a:ext cx="71716" cy="52171"/>
          </a:xfrm>
          <a:custGeom>
            <a:avLst/>
            <a:gdLst/>
            <a:ahLst/>
            <a:cxnLst/>
            <a:rect l="l" t="t" r="r" b="b"/>
            <a:pathLst>
              <a:path w="71716" h="52171">
                <a:moveTo>
                  <a:pt x="0" y="0"/>
                </a:moveTo>
                <a:lnTo>
                  <a:pt x="4495" y="9410"/>
                </a:lnTo>
                <a:lnTo>
                  <a:pt x="12649" y="18135"/>
                </a:lnTo>
                <a:lnTo>
                  <a:pt x="21890" y="26963"/>
                </a:lnTo>
                <a:lnTo>
                  <a:pt x="32190" y="33903"/>
                </a:lnTo>
                <a:lnTo>
                  <a:pt x="44258" y="40886"/>
                </a:lnTo>
                <a:lnTo>
                  <a:pt x="53876" y="45138"/>
                </a:lnTo>
                <a:lnTo>
                  <a:pt x="60185" y="47955"/>
                </a:lnTo>
                <a:lnTo>
                  <a:pt x="65659" y="50482"/>
                </a:lnTo>
                <a:lnTo>
                  <a:pt x="65811" y="50482"/>
                </a:lnTo>
                <a:lnTo>
                  <a:pt x="71716" y="5217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2004463" y="5075796"/>
            <a:ext cx="195033" cy="66662"/>
          </a:xfrm>
          <a:custGeom>
            <a:avLst/>
            <a:gdLst/>
            <a:ahLst/>
            <a:cxnLst/>
            <a:rect l="l" t="t" r="r" b="b"/>
            <a:pathLst>
              <a:path w="195033" h="66662">
                <a:moveTo>
                  <a:pt x="0" y="66662"/>
                </a:moveTo>
                <a:lnTo>
                  <a:pt x="4495" y="57378"/>
                </a:lnTo>
                <a:lnTo>
                  <a:pt x="12649" y="48526"/>
                </a:lnTo>
                <a:lnTo>
                  <a:pt x="21914" y="39795"/>
                </a:lnTo>
                <a:lnTo>
                  <a:pt x="32280" y="32829"/>
                </a:lnTo>
                <a:lnTo>
                  <a:pt x="44424" y="25560"/>
                </a:lnTo>
                <a:lnTo>
                  <a:pt x="54348" y="21087"/>
                </a:lnTo>
                <a:lnTo>
                  <a:pt x="72974" y="13840"/>
                </a:lnTo>
                <a:lnTo>
                  <a:pt x="82796" y="10985"/>
                </a:lnTo>
                <a:lnTo>
                  <a:pt x="92671" y="8585"/>
                </a:lnTo>
                <a:lnTo>
                  <a:pt x="106267" y="5429"/>
                </a:lnTo>
                <a:lnTo>
                  <a:pt x="116137" y="3738"/>
                </a:lnTo>
                <a:lnTo>
                  <a:pt x="128943" y="2260"/>
                </a:lnTo>
                <a:lnTo>
                  <a:pt x="142948" y="734"/>
                </a:lnTo>
                <a:lnTo>
                  <a:pt x="152859" y="209"/>
                </a:lnTo>
                <a:lnTo>
                  <a:pt x="166882" y="2"/>
                </a:lnTo>
                <a:lnTo>
                  <a:pt x="167055" y="0"/>
                </a:lnTo>
                <a:lnTo>
                  <a:pt x="180098" y="23"/>
                </a:lnTo>
                <a:lnTo>
                  <a:pt x="191500" y="913"/>
                </a:lnTo>
                <a:lnTo>
                  <a:pt x="195033" y="127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2023156" y="5082137"/>
            <a:ext cx="164388" cy="52438"/>
          </a:xfrm>
          <a:custGeom>
            <a:avLst/>
            <a:gdLst/>
            <a:ahLst/>
            <a:cxnLst/>
            <a:rect l="l" t="t" r="r" b="b"/>
            <a:pathLst>
              <a:path w="164388" h="52438">
                <a:moveTo>
                  <a:pt x="164388" y="838"/>
                </a:moveTo>
                <a:lnTo>
                  <a:pt x="151879" y="0"/>
                </a:lnTo>
                <a:lnTo>
                  <a:pt x="151587" y="0"/>
                </a:lnTo>
                <a:lnTo>
                  <a:pt x="139217" y="558"/>
                </a:lnTo>
                <a:lnTo>
                  <a:pt x="125233" y="1201"/>
                </a:lnTo>
                <a:lnTo>
                  <a:pt x="115296" y="2066"/>
                </a:lnTo>
                <a:lnTo>
                  <a:pt x="103085" y="3784"/>
                </a:lnTo>
                <a:lnTo>
                  <a:pt x="89495" y="5927"/>
                </a:lnTo>
                <a:lnTo>
                  <a:pt x="79594" y="8200"/>
                </a:lnTo>
                <a:lnTo>
                  <a:pt x="69468" y="11099"/>
                </a:lnTo>
                <a:lnTo>
                  <a:pt x="56563" y="14917"/>
                </a:lnTo>
                <a:lnTo>
                  <a:pt x="46729" y="18869"/>
                </a:lnTo>
                <a:lnTo>
                  <a:pt x="40081" y="21932"/>
                </a:lnTo>
                <a:lnTo>
                  <a:pt x="28343" y="27714"/>
                </a:lnTo>
                <a:lnTo>
                  <a:pt x="18706" y="34292"/>
                </a:lnTo>
                <a:lnTo>
                  <a:pt x="7607" y="42735"/>
                </a:lnTo>
                <a:lnTo>
                  <a:pt x="6756" y="43586"/>
                </a:lnTo>
                <a:lnTo>
                  <a:pt x="0" y="5243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2023163" y="5188577"/>
            <a:ext cx="62712" cy="39230"/>
          </a:xfrm>
          <a:custGeom>
            <a:avLst/>
            <a:gdLst/>
            <a:ahLst/>
            <a:cxnLst/>
            <a:rect l="l" t="t" r="r" b="b"/>
            <a:pathLst>
              <a:path w="62712" h="39230">
                <a:moveTo>
                  <a:pt x="0" y="0"/>
                </a:moveTo>
                <a:lnTo>
                  <a:pt x="6756" y="8724"/>
                </a:lnTo>
                <a:lnTo>
                  <a:pt x="16459" y="16306"/>
                </a:lnTo>
                <a:lnTo>
                  <a:pt x="26987" y="23668"/>
                </a:lnTo>
                <a:lnTo>
                  <a:pt x="37501" y="29092"/>
                </a:lnTo>
                <a:lnTo>
                  <a:pt x="40081" y="30378"/>
                </a:lnTo>
                <a:lnTo>
                  <a:pt x="50761" y="35712"/>
                </a:lnTo>
                <a:lnTo>
                  <a:pt x="51181" y="35864"/>
                </a:lnTo>
                <a:lnTo>
                  <a:pt x="62712" y="3923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2029080" y="5300647"/>
            <a:ext cx="106578" cy="107988"/>
          </a:xfrm>
          <a:custGeom>
            <a:avLst/>
            <a:gdLst/>
            <a:ahLst/>
            <a:cxnLst/>
            <a:rect l="l" t="t" r="r" b="b"/>
            <a:pathLst>
              <a:path w="106578" h="107988">
                <a:moveTo>
                  <a:pt x="106578" y="99415"/>
                </a:moveTo>
                <a:lnTo>
                  <a:pt x="105448" y="100545"/>
                </a:lnTo>
                <a:lnTo>
                  <a:pt x="105308" y="100545"/>
                </a:lnTo>
                <a:lnTo>
                  <a:pt x="103898" y="101384"/>
                </a:lnTo>
                <a:lnTo>
                  <a:pt x="100812" y="103073"/>
                </a:lnTo>
                <a:lnTo>
                  <a:pt x="100672" y="103073"/>
                </a:lnTo>
                <a:lnTo>
                  <a:pt x="97434" y="104482"/>
                </a:lnTo>
                <a:lnTo>
                  <a:pt x="95605" y="105181"/>
                </a:lnTo>
                <a:lnTo>
                  <a:pt x="95465" y="105181"/>
                </a:lnTo>
                <a:lnTo>
                  <a:pt x="93497" y="105740"/>
                </a:lnTo>
                <a:lnTo>
                  <a:pt x="88861" y="106730"/>
                </a:lnTo>
                <a:lnTo>
                  <a:pt x="88709" y="107010"/>
                </a:lnTo>
                <a:lnTo>
                  <a:pt x="84086" y="107429"/>
                </a:lnTo>
                <a:lnTo>
                  <a:pt x="79019" y="107848"/>
                </a:lnTo>
                <a:lnTo>
                  <a:pt x="78879" y="107988"/>
                </a:lnTo>
                <a:lnTo>
                  <a:pt x="73812" y="107581"/>
                </a:lnTo>
                <a:lnTo>
                  <a:pt x="68757" y="107149"/>
                </a:lnTo>
                <a:lnTo>
                  <a:pt x="68465" y="107149"/>
                </a:lnTo>
                <a:lnTo>
                  <a:pt x="63690" y="105740"/>
                </a:lnTo>
                <a:lnTo>
                  <a:pt x="58915" y="104482"/>
                </a:lnTo>
                <a:lnTo>
                  <a:pt x="58915" y="104330"/>
                </a:lnTo>
                <a:lnTo>
                  <a:pt x="54267" y="102374"/>
                </a:lnTo>
                <a:lnTo>
                  <a:pt x="51600" y="101104"/>
                </a:lnTo>
                <a:lnTo>
                  <a:pt x="51600" y="100964"/>
                </a:lnTo>
                <a:lnTo>
                  <a:pt x="48920" y="99555"/>
                </a:lnTo>
                <a:lnTo>
                  <a:pt x="46812" y="98285"/>
                </a:lnTo>
                <a:lnTo>
                  <a:pt x="46812" y="98437"/>
                </a:lnTo>
                <a:lnTo>
                  <a:pt x="44843" y="97027"/>
                </a:lnTo>
                <a:lnTo>
                  <a:pt x="40068" y="93510"/>
                </a:lnTo>
                <a:lnTo>
                  <a:pt x="39789" y="93649"/>
                </a:lnTo>
                <a:lnTo>
                  <a:pt x="35420" y="89712"/>
                </a:lnTo>
                <a:lnTo>
                  <a:pt x="31064" y="85636"/>
                </a:lnTo>
                <a:lnTo>
                  <a:pt x="31064" y="85356"/>
                </a:lnTo>
                <a:lnTo>
                  <a:pt x="26987" y="80860"/>
                </a:lnTo>
                <a:lnTo>
                  <a:pt x="25577" y="79311"/>
                </a:lnTo>
                <a:lnTo>
                  <a:pt x="24460" y="77622"/>
                </a:lnTo>
                <a:lnTo>
                  <a:pt x="20802" y="72415"/>
                </a:lnTo>
                <a:lnTo>
                  <a:pt x="20510" y="72555"/>
                </a:lnTo>
                <a:lnTo>
                  <a:pt x="17284" y="67068"/>
                </a:lnTo>
                <a:lnTo>
                  <a:pt x="14058" y="61594"/>
                </a:lnTo>
                <a:lnTo>
                  <a:pt x="14058" y="61455"/>
                </a:lnTo>
                <a:lnTo>
                  <a:pt x="11379" y="55689"/>
                </a:lnTo>
                <a:lnTo>
                  <a:pt x="7721" y="47815"/>
                </a:lnTo>
                <a:lnTo>
                  <a:pt x="7861" y="47815"/>
                </a:lnTo>
                <a:lnTo>
                  <a:pt x="4483" y="39789"/>
                </a:lnTo>
                <a:lnTo>
                  <a:pt x="3924" y="38531"/>
                </a:lnTo>
                <a:lnTo>
                  <a:pt x="3505" y="37122"/>
                </a:lnTo>
                <a:lnTo>
                  <a:pt x="2374" y="33464"/>
                </a:lnTo>
                <a:lnTo>
                  <a:pt x="1396" y="29667"/>
                </a:lnTo>
                <a:lnTo>
                  <a:pt x="977" y="28130"/>
                </a:lnTo>
                <a:lnTo>
                  <a:pt x="838" y="26568"/>
                </a:lnTo>
                <a:lnTo>
                  <a:pt x="266" y="23063"/>
                </a:lnTo>
                <a:lnTo>
                  <a:pt x="126" y="19405"/>
                </a:lnTo>
                <a:lnTo>
                  <a:pt x="0" y="17995"/>
                </a:lnTo>
                <a:lnTo>
                  <a:pt x="126" y="16446"/>
                </a:lnTo>
                <a:lnTo>
                  <a:pt x="419" y="13500"/>
                </a:lnTo>
                <a:lnTo>
                  <a:pt x="838" y="10401"/>
                </a:lnTo>
                <a:lnTo>
                  <a:pt x="1117" y="9283"/>
                </a:lnTo>
                <a:lnTo>
                  <a:pt x="1117" y="9143"/>
                </a:lnTo>
                <a:lnTo>
                  <a:pt x="1536" y="8166"/>
                </a:lnTo>
                <a:lnTo>
                  <a:pt x="2514" y="5905"/>
                </a:lnTo>
                <a:lnTo>
                  <a:pt x="3784" y="3936"/>
                </a:lnTo>
                <a:lnTo>
                  <a:pt x="4356" y="3098"/>
                </a:lnTo>
                <a:lnTo>
                  <a:pt x="4356" y="2959"/>
                </a:lnTo>
                <a:lnTo>
                  <a:pt x="5054" y="2539"/>
                </a:lnTo>
                <a:lnTo>
                  <a:pt x="6743" y="1409"/>
                </a:lnTo>
                <a:lnTo>
                  <a:pt x="6883" y="1269"/>
                </a:lnTo>
                <a:lnTo>
                  <a:pt x="8712" y="431"/>
                </a:lnTo>
                <a:lnTo>
                  <a:pt x="9410" y="139"/>
                </a:lnTo>
                <a:lnTo>
                  <a:pt x="9690" y="0"/>
                </a:lnTo>
                <a:lnTo>
                  <a:pt x="10401" y="0"/>
                </a:lnTo>
                <a:lnTo>
                  <a:pt x="12788" y="0"/>
                </a:lnTo>
                <a:lnTo>
                  <a:pt x="12928" y="0"/>
                </a:lnTo>
                <a:lnTo>
                  <a:pt x="15176" y="279"/>
                </a:lnTo>
                <a:lnTo>
                  <a:pt x="16306" y="431"/>
                </a:lnTo>
                <a:lnTo>
                  <a:pt x="17424" y="838"/>
                </a:lnTo>
                <a:lnTo>
                  <a:pt x="20091" y="1828"/>
                </a:lnTo>
                <a:lnTo>
                  <a:pt x="20091" y="1968"/>
                </a:lnTo>
                <a:lnTo>
                  <a:pt x="22771" y="3238"/>
                </a:lnTo>
                <a:lnTo>
                  <a:pt x="24028" y="3797"/>
                </a:lnTo>
                <a:lnTo>
                  <a:pt x="24180" y="3936"/>
                </a:lnTo>
                <a:lnTo>
                  <a:pt x="25298" y="4787"/>
                </a:lnTo>
                <a:lnTo>
                  <a:pt x="28117" y="6896"/>
                </a:lnTo>
                <a:lnTo>
                  <a:pt x="30784" y="9143"/>
                </a:lnTo>
                <a:lnTo>
                  <a:pt x="32054" y="10274"/>
                </a:lnTo>
                <a:lnTo>
                  <a:pt x="33172" y="11391"/>
                </a:lnTo>
                <a:lnTo>
                  <a:pt x="35839" y="14350"/>
                </a:lnTo>
                <a:lnTo>
                  <a:pt x="38239" y="17437"/>
                </a:lnTo>
                <a:lnTo>
                  <a:pt x="39217" y="18707"/>
                </a:lnTo>
                <a:lnTo>
                  <a:pt x="40068" y="20116"/>
                </a:lnTo>
                <a:lnTo>
                  <a:pt x="41897" y="23482"/>
                </a:lnTo>
                <a:lnTo>
                  <a:pt x="42036" y="23482"/>
                </a:lnTo>
                <a:lnTo>
                  <a:pt x="43726" y="26860"/>
                </a:lnTo>
                <a:lnTo>
                  <a:pt x="44424" y="28409"/>
                </a:lnTo>
                <a:lnTo>
                  <a:pt x="44983" y="30086"/>
                </a:lnTo>
                <a:lnTo>
                  <a:pt x="45973" y="33604"/>
                </a:lnTo>
                <a:lnTo>
                  <a:pt x="46812" y="3726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2085872" y="5290104"/>
            <a:ext cx="57518" cy="10972"/>
          </a:xfrm>
          <a:custGeom>
            <a:avLst/>
            <a:gdLst/>
            <a:ahLst/>
            <a:cxnLst/>
            <a:rect l="l" t="t" r="r" b="b"/>
            <a:pathLst>
              <a:path w="57518" h="10972">
                <a:moveTo>
                  <a:pt x="57518" y="0"/>
                </a:moveTo>
                <a:lnTo>
                  <a:pt x="56108" y="1689"/>
                </a:lnTo>
                <a:lnTo>
                  <a:pt x="56108" y="1828"/>
                </a:lnTo>
                <a:lnTo>
                  <a:pt x="54571" y="3225"/>
                </a:lnTo>
                <a:lnTo>
                  <a:pt x="53720" y="3937"/>
                </a:lnTo>
                <a:lnTo>
                  <a:pt x="53581" y="4076"/>
                </a:lnTo>
                <a:lnTo>
                  <a:pt x="52730" y="4495"/>
                </a:lnTo>
                <a:lnTo>
                  <a:pt x="50063" y="6045"/>
                </a:lnTo>
                <a:lnTo>
                  <a:pt x="47396" y="7315"/>
                </a:lnTo>
                <a:lnTo>
                  <a:pt x="46126" y="7874"/>
                </a:lnTo>
                <a:lnTo>
                  <a:pt x="44729" y="8153"/>
                </a:lnTo>
                <a:lnTo>
                  <a:pt x="41490" y="9131"/>
                </a:lnTo>
                <a:lnTo>
                  <a:pt x="38112" y="9982"/>
                </a:lnTo>
                <a:lnTo>
                  <a:pt x="36563" y="10261"/>
                </a:lnTo>
                <a:lnTo>
                  <a:pt x="34886" y="10401"/>
                </a:lnTo>
                <a:lnTo>
                  <a:pt x="31216" y="10680"/>
                </a:lnTo>
                <a:lnTo>
                  <a:pt x="31216" y="10820"/>
                </a:lnTo>
                <a:lnTo>
                  <a:pt x="27571" y="10972"/>
                </a:lnTo>
                <a:lnTo>
                  <a:pt x="25882" y="10972"/>
                </a:lnTo>
                <a:lnTo>
                  <a:pt x="24193" y="10820"/>
                </a:lnTo>
                <a:lnTo>
                  <a:pt x="20675" y="10541"/>
                </a:lnTo>
                <a:lnTo>
                  <a:pt x="20535" y="10541"/>
                </a:lnTo>
                <a:lnTo>
                  <a:pt x="17030" y="10121"/>
                </a:lnTo>
                <a:lnTo>
                  <a:pt x="15328" y="9982"/>
                </a:lnTo>
                <a:lnTo>
                  <a:pt x="15328" y="9842"/>
                </a:lnTo>
                <a:lnTo>
                  <a:pt x="13792" y="9410"/>
                </a:lnTo>
                <a:lnTo>
                  <a:pt x="10553" y="8712"/>
                </a:lnTo>
                <a:lnTo>
                  <a:pt x="7454" y="7734"/>
                </a:lnTo>
                <a:lnTo>
                  <a:pt x="6057" y="7315"/>
                </a:lnTo>
                <a:lnTo>
                  <a:pt x="6057" y="7162"/>
                </a:lnTo>
                <a:lnTo>
                  <a:pt x="4787" y="6604"/>
                </a:lnTo>
                <a:lnTo>
                  <a:pt x="2400" y="5334"/>
                </a:lnTo>
                <a:lnTo>
                  <a:pt x="2260" y="5207"/>
                </a:lnTo>
                <a:lnTo>
                  <a:pt x="0" y="379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2085878" y="5267886"/>
            <a:ext cx="51333" cy="7734"/>
          </a:xfrm>
          <a:custGeom>
            <a:avLst/>
            <a:gdLst/>
            <a:ahLst/>
            <a:cxnLst/>
            <a:rect l="l" t="t" r="r" b="b"/>
            <a:pathLst>
              <a:path w="51333" h="7734">
                <a:moveTo>
                  <a:pt x="0" y="7734"/>
                </a:moveTo>
                <a:lnTo>
                  <a:pt x="2108" y="5765"/>
                </a:lnTo>
                <a:lnTo>
                  <a:pt x="2540" y="5626"/>
                </a:lnTo>
                <a:lnTo>
                  <a:pt x="5067" y="4356"/>
                </a:lnTo>
                <a:lnTo>
                  <a:pt x="9283" y="2527"/>
                </a:lnTo>
                <a:lnTo>
                  <a:pt x="9563" y="2527"/>
                </a:lnTo>
                <a:lnTo>
                  <a:pt x="13919" y="1549"/>
                </a:lnTo>
                <a:lnTo>
                  <a:pt x="18846" y="419"/>
                </a:lnTo>
                <a:lnTo>
                  <a:pt x="19126" y="419"/>
                </a:lnTo>
                <a:lnTo>
                  <a:pt x="24193" y="279"/>
                </a:lnTo>
                <a:lnTo>
                  <a:pt x="29387" y="0"/>
                </a:lnTo>
                <a:lnTo>
                  <a:pt x="29667" y="0"/>
                </a:lnTo>
                <a:lnTo>
                  <a:pt x="34734" y="698"/>
                </a:lnTo>
                <a:lnTo>
                  <a:pt x="39522" y="1257"/>
                </a:lnTo>
                <a:lnTo>
                  <a:pt x="39789" y="1257"/>
                </a:lnTo>
                <a:lnTo>
                  <a:pt x="44437" y="2819"/>
                </a:lnTo>
                <a:lnTo>
                  <a:pt x="47955" y="3936"/>
                </a:lnTo>
                <a:lnTo>
                  <a:pt x="48234" y="4076"/>
                </a:lnTo>
                <a:lnTo>
                  <a:pt x="51333" y="5905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2137204" y="5273789"/>
            <a:ext cx="6184" cy="5207"/>
          </a:xfrm>
          <a:custGeom>
            <a:avLst/>
            <a:gdLst/>
            <a:ahLst/>
            <a:cxnLst/>
            <a:rect l="l" t="t" r="r" b="b"/>
            <a:pathLst>
              <a:path w="6184" h="5207">
                <a:moveTo>
                  <a:pt x="0" y="0"/>
                </a:moveTo>
                <a:lnTo>
                  <a:pt x="419" y="139"/>
                </a:lnTo>
                <a:lnTo>
                  <a:pt x="838" y="431"/>
                </a:lnTo>
                <a:lnTo>
                  <a:pt x="1409" y="711"/>
                </a:lnTo>
                <a:lnTo>
                  <a:pt x="1828" y="1130"/>
                </a:lnTo>
                <a:lnTo>
                  <a:pt x="4076" y="3098"/>
                </a:lnTo>
                <a:lnTo>
                  <a:pt x="6184" y="520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2155485" y="5179717"/>
            <a:ext cx="169583" cy="60604"/>
          </a:xfrm>
          <a:custGeom>
            <a:avLst/>
            <a:gdLst/>
            <a:ahLst/>
            <a:cxnLst/>
            <a:rect l="l" t="t" r="r" b="b"/>
            <a:pathLst>
              <a:path w="169583" h="60604">
                <a:moveTo>
                  <a:pt x="0" y="60325"/>
                </a:moveTo>
                <a:lnTo>
                  <a:pt x="3378" y="60604"/>
                </a:lnTo>
                <a:lnTo>
                  <a:pt x="6896" y="60604"/>
                </a:lnTo>
                <a:lnTo>
                  <a:pt x="20862" y="60565"/>
                </a:lnTo>
                <a:lnTo>
                  <a:pt x="30783" y="60424"/>
                </a:lnTo>
                <a:lnTo>
                  <a:pt x="43446" y="59486"/>
                </a:lnTo>
                <a:lnTo>
                  <a:pt x="57201" y="58177"/>
                </a:lnTo>
                <a:lnTo>
                  <a:pt x="67167" y="56621"/>
                </a:lnTo>
                <a:lnTo>
                  <a:pt x="78460" y="54279"/>
                </a:lnTo>
                <a:lnTo>
                  <a:pt x="91794" y="51327"/>
                </a:lnTo>
                <a:lnTo>
                  <a:pt x="101660" y="48275"/>
                </a:lnTo>
                <a:lnTo>
                  <a:pt x="110248" y="45135"/>
                </a:lnTo>
                <a:lnTo>
                  <a:pt x="122611" y="40371"/>
                </a:lnTo>
                <a:lnTo>
                  <a:pt x="132365" y="35229"/>
                </a:lnTo>
                <a:lnTo>
                  <a:pt x="136956" y="32486"/>
                </a:lnTo>
                <a:lnTo>
                  <a:pt x="147497" y="26301"/>
                </a:lnTo>
                <a:lnTo>
                  <a:pt x="148488" y="25730"/>
                </a:lnTo>
                <a:lnTo>
                  <a:pt x="157073" y="17297"/>
                </a:lnTo>
                <a:lnTo>
                  <a:pt x="164096" y="10134"/>
                </a:lnTo>
                <a:lnTo>
                  <a:pt x="165074" y="8991"/>
                </a:lnTo>
                <a:lnTo>
                  <a:pt x="169583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2257148" y="5095206"/>
            <a:ext cx="67919" cy="48094"/>
          </a:xfrm>
          <a:custGeom>
            <a:avLst/>
            <a:gdLst/>
            <a:ahLst/>
            <a:cxnLst/>
            <a:rect l="l" t="t" r="r" b="b"/>
            <a:pathLst>
              <a:path w="67919" h="48094">
                <a:moveTo>
                  <a:pt x="67919" y="48094"/>
                </a:moveTo>
                <a:lnTo>
                  <a:pt x="63423" y="39230"/>
                </a:lnTo>
                <a:lnTo>
                  <a:pt x="62433" y="37972"/>
                </a:lnTo>
                <a:lnTo>
                  <a:pt x="55410" y="30937"/>
                </a:lnTo>
                <a:lnTo>
                  <a:pt x="46824" y="22364"/>
                </a:lnTo>
                <a:lnTo>
                  <a:pt x="45847" y="21932"/>
                </a:lnTo>
                <a:lnTo>
                  <a:pt x="35293" y="15608"/>
                </a:lnTo>
                <a:lnTo>
                  <a:pt x="23976" y="9542"/>
                </a:lnTo>
                <a:lnTo>
                  <a:pt x="14080" y="5441"/>
                </a:lnTo>
                <a:lnTo>
                  <a:pt x="8585" y="3098"/>
                </a:lnTo>
                <a:lnTo>
                  <a:pt x="4508" y="1269"/>
                </a:lnTo>
                <a:lnTo>
                  <a:pt x="4356" y="1117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2257431" y="5184366"/>
            <a:ext cx="42189" cy="22491"/>
          </a:xfrm>
          <a:custGeom>
            <a:avLst/>
            <a:gdLst/>
            <a:ahLst/>
            <a:cxnLst/>
            <a:rect l="l" t="t" r="r" b="b"/>
            <a:pathLst>
              <a:path w="42189" h="22491">
                <a:moveTo>
                  <a:pt x="0" y="16167"/>
                </a:moveTo>
                <a:lnTo>
                  <a:pt x="139" y="14897"/>
                </a:lnTo>
                <a:lnTo>
                  <a:pt x="139" y="14757"/>
                </a:lnTo>
                <a:lnTo>
                  <a:pt x="558" y="13627"/>
                </a:lnTo>
                <a:lnTo>
                  <a:pt x="1689" y="10820"/>
                </a:lnTo>
                <a:lnTo>
                  <a:pt x="1689" y="10680"/>
                </a:lnTo>
                <a:lnTo>
                  <a:pt x="2959" y="8153"/>
                </a:lnTo>
                <a:lnTo>
                  <a:pt x="3517" y="7023"/>
                </a:lnTo>
                <a:lnTo>
                  <a:pt x="3657" y="6883"/>
                </a:lnTo>
                <a:lnTo>
                  <a:pt x="4495" y="6172"/>
                </a:lnTo>
                <a:lnTo>
                  <a:pt x="6324" y="4216"/>
                </a:lnTo>
                <a:lnTo>
                  <a:pt x="6464" y="4216"/>
                </a:lnTo>
                <a:lnTo>
                  <a:pt x="8724" y="2527"/>
                </a:lnTo>
                <a:lnTo>
                  <a:pt x="9423" y="1816"/>
                </a:lnTo>
                <a:lnTo>
                  <a:pt x="9563" y="1816"/>
                </a:lnTo>
                <a:lnTo>
                  <a:pt x="10541" y="1536"/>
                </a:lnTo>
                <a:lnTo>
                  <a:pt x="13220" y="698"/>
                </a:lnTo>
                <a:lnTo>
                  <a:pt x="15887" y="139"/>
                </a:lnTo>
                <a:lnTo>
                  <a:pt x="16865" y="0"/>
                </a:lnTo>
                <a:lnTo>
                  <a:pt x="17157" y="0"/>
                </a:lnTo>
                <a:lnTo>
                  <a:pt x="18135" y="139"/>
                </a:lnTo>
                <a:lnTo>
                  <a:pt x="20955" y="698"/>
                </a:lnTo>
                <a:lnTo>
                  <a:pt x="21094" y="698"/>
                </a:lnTo>
                <a:lnTo>
                  <a:pt x="23901" y="1536"/>
                </a:lnTo>
                <a:lnTo>
                  <a:pt x="25031" y="1816"/>
                </a:lnTo>
                <a:lnTo>
                  <a:pt x="25171" y="1968"/>
                </a:lnTo>
                <a:lnTo>
                  <a:pt x="26149" y="2527"/>
                </a:lnTo>
                <a:lnTo>
                  <a:pt x="28968" y="4356"/>
                </a:lnTo>
                <a:lnTo>
                  <a:pt x="31496" y="6324"/>
                </a:lnTo>
                <a:lnTo>
                  <a:pt x="32626" y="7302"/>
                </a:lnTo>
                <a:lnTo>
                  <a:pt x="33604" y="8432"/>
                </a:lnTo>
                <a:lnTo>
                  <a:pt x="36004" y="11252"/>
                </a:lnTo>
                <a:lnTo>
                  <a:pt x="38112" y="14198"/>
                </a:lnTo>
                <a:lnTo>
                  <a:pt x="38950" y="15455"/>
                </a:lnTo>
                <a:lnTo>
                  <a:pt x="38950" y="15608"/>
                </a:lnTo>
                <a:lnTo>
                  <a:pt x="39649" y="17005"/>
                </a:lnTo>
                <a:lnTo>
                  <a:pt x="41059" y="19685"/>
                </a:lnTo>
                <a:lnTo>
                  <a:pt x="42189" y="2249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2186921" y="5082975"/>
            <a:ext cx="10047" cy="156362"/>
          </a:xfrm>
          <a:custGeom>
            <a:avLst/>
            <a:gdLst/>
            <a:ahLst/>
            <a:cxnLst/>
            <a:rect l="l" t="t" r="r" b="b"/>
            <a:pathLst>
              <a:path w="10047" h="156362">
                <a:moveTo>
                  <a:pt x="624" y="0"/>
                </a:moveTo>
                <a:lnTo>
                  <a:pt x="417" y="17422"/>
                </a:lnTo>
                <a:lnTo>
                  <a:pt x="252" y="32041"/>
                </a:lnTo>
                <a:lnTo>
                  <a:pt x="127" y="44472"/>
                </a:lnTo>
                <a:lnTo>
                  <a:pt x="44" y="55334"/>
                </a:lnTo>
                <a:lnTo>
                  <a:pt x="1" y="65241"/>
                </a:lnTo>
                <a:lnTo>
                  <a:pt x="0" y="74810"/>
                </a:lnTo>
                <a:lnTo>
                  <a:pt x="39" y="84659"/>
                </a:lnTo>
                <a:lnTo>
                  <a:pt x="119" y="95403"/>
                </a:lnTo>
                <a:lnTo>
                  <a:pt x="240" y="107659"/>
                </a:lnTo>
                <a:lnTo>
                  <a:pt x="402" y="122044"/>
                </a:lnTo>
                <a:lnTo>
                  <a:pt x="605" y="139174"/>
                </a:lnTo>
                <a:lnTo>
                  <a:pt x="624" y="140754"/>
                </a:lnTo>
                <a:lnTo>
                  <a:pt x="624" y="143294"/>
                </a:lnTo>
                <a:lnTo>
                  <a:pt x="1322" y="143713"/>
                </a:lnTo>
                <a:lnTo>
                  <a:pt x="2313" y="146519"/>
                </a:lnTo>
                <a:lnTo>
                  <a:pt x="2732" y="147497"/>
                </a:lnTo>
                <a:lnTo>
                  <a:pt x="2732" y="147650"/>
                </a:lnTo>
                <a:lnTo>
                  <a:pt x="3431" y="148488"/>
                </a:lnTo>
                <a:lnTo>
                  <a:pt x="5412" y="151447"/>
                </a:lnTo>
                <a:lnTo>
                  <a:pt x="7647" y="154114"/>
                </a:lnTo>
                <a:lnTo>
                  <a:pt x="8218" y="154825"/>
                </a:lnTo>
                <a:lnTo>
                  <a:pt x="8917" y="155384"/>
                </a:lnTo>
                <a:lnTo>
                  <a:pt x="9476" y="155943"/>
                </a:lnTo>
                <a:lnTo>
                  <a:pt x="10047" y="156362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2198977" y="5077068"/>
            <a:ext cx="13880" cy="160159"/>
          </a:xfrm>
          <a:custGeom>
            <a:avLst/>
            <a:gdLst/>
            <a:ahLst/>
            <a:cxnLst/>
            <a:rect l="l" t="t" r="r" b="b"/>
            <a:pathLst>
              <a:path w="13880" h="160159">
                <a:moveTo>
                  <a:pt x="520" y="0"/>
                </a:moveTo>
                <a:lnTo>
                  <a:pt x="348" y="17404"/>
                </a:lnTo>
                <a:lnTo>
                  <a:pt x="210" y="32005"/>
                </a:lnTo>
                <a:lnTo>
                  <a:pt x="106" y="44422"/>
                </a:lnTo>
                <a:lnTo>
                  <a:pt x="36" y="55272"/>
                </a:lnTo>
                <a:lnTo>
                  <a:pt x="1" y="65173"/>
                </a:lnTo>
                <a:lnTo>
                  <a:pt x="0" y="74743"/>
                </a:lnTo>
                <a:lnTo>
                  <a:pt x="32" y="84599"/>
                </a:lnTo>
                <a:lnTo>
                  <a:pt x="100" y="95359"/>
                </a:lnTo>
                <a:lnTo>
                  <a:pt x="201" y="107641"/>
                </a:lnTo>
                <a:lnTo>
                  <a:pt x="336" y="122064"/>
                </a:lnTo>
                <a:lnTo>
                  <a:pt x="506" y="139244"/>
                </a:lnTo>
                <a:lnTo>
                  <a:pt x="520" y="140614"/>
                </a:lnTo>
                <a:lnTo>
                  <a:pt x="520" y="143141"/>
                </a:lnTo>
                <a:lnTo>
                  <a:pt x="1078" y="143421"/>
                </a:lnTo>
                <a:lnTo>
                  <a:pt x="2069" y="146100"/>
                </a:lnTo>
                <a:lnTo>
                  <a:pt x="2768" y="148069"/>
                </a:lnTo>
                <a:lnTo>
                  <a:pt x="2907" y="148209"/>
                </a:lnTo>
                <a:lnTo>
                  <a:pt x="4038" y="149898"/>
                </a:lnTo>
                <a:lnTo>
                  <a:pt x="5866" y="152704"/>
                </a:lnTo>
                <a:lnTo>
                  <a:pt x="6006" y="152704"/>
                </a:lnTo>
                <a:lnTo>
                  <a:pt x="8394" y="155371"/>
                </a:lnTo>
                <a:lnTo>
                  <a:pt x="9524" y="156781"/>
                </a:lnTo>
                <a:lnTo>
                  <a:pt x="10921" y="157911"/>
                </a:lnTo>
                <a:lnTo>
                  <a:pt x="12331" y="159042"/>
                </a:lnTo>
                <a:lnTo>
                  <a:pt x="12331" y="159181"/>
                </a:lnTo>
                <a:lnTo>
                  <a:pt x="13880" y="16015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2266853" y="5090430"/>
            <a:ext cx="71716" cy="52031"/>
          </a:xfrm>
          <a:custGeom>
            <a:avLst/>
            <a:gdLst/>
            <a:ahLst/>
            <a:cxnLst/>
            <a:rect l="l" t="t" r="r" b="b"/>
            <a:pathLst>
              <a:path w="71716" h="52031">
                <a:moveTo>
                  <a:pt x="0" y="0"/>
                </a:moveTo>
                <a:lnTo>
                  <a:pt x="5765" y="1536"/>
                </a:lnTo>
                <a:lnTo>
                  <a:pt x="6045" y="1536"/>
                </a:lnTo>
                <a:lnTo>
                  <a:pt x="11531" y="4076"/>
                </a:lnTo>
                <a:lnTo>
                  <a:pt x="23599" y="9467"/>
                </a:lnTo>
                <a:lnTo>
                  <a:pt x="32913" y="14283"/>
                </a:lnTo>
                <a:lnTo>
                  <a:pt x="38531" y="17716"/>
                </a:lnTo>
                <a:lnTo>
                  <a:pt x="49354" y="24835"/>
                </a:lnTo>
                <a:lnTo>
                  <a:pt x="58345" y="33164"/>
                </a:lnTo>
                <a:lnTo>
                  <a:pt x="66230" y="41478"/>
                </a:lnTo>
                <a:lnTo>
                  <a:pt x="67068" y="42748"/>
                </a:lnTo>
                <a:lnTo>
                  <a:pt x="71716" y="5203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2342784" y="5301489"/>
            <a:ext cx="20815" cy="48933"/>
          </a:xfrm>
          <a:custGeom>
            <a:avLst/>
            <a:gdLst/>
            <a:ahLst/>
            <a:cxnLst/>
            <a:rect l="l" t="t" r="r" b="b"/>
            <a:pathLst>
              <a:path w="20815" h="48933">
                <a:moveTo>
                  <a:pt x="0" y="0"/>
                </a:moveTo>
                <a:lnTo>
                  <a:pt x="4216" y="4787"/>
                </a:lnTo>
                <a:lnTo>
                  <a:pt x="8013" y="9994"/>
                </a:lnTo>
                <a:lnTo>
                  <a:pt x="9702" y="12090"/>
                </a:lnTo>
                <a:lnTo>
                  <a:pt x="10833" y="14490"/>
                </a:lnTo>
                <a:lnTo>
                  <a:pt x="14490" y="21513"/>
                </a:lnTo>
                <a:lnTo>
                  <a:pt x="14770" y="21513"/>
                </a:lnTo>
                <a:lnTo>
                  <a:pt x="17576" y="28829"/>
                </a:lnTo>
                <a:lnTo>
                  <a:pt x="18567" y="31216"/>
                </a:lnTo>
                <a:lnTo>
                  <a:pt x="18135" y="31496"/>
                </a:lnTo>
                <a:lnTo>
                  <a:pt x="18567" y="34175"/>
                </a:lnTo>
                <a:lnTo>
                  <a:pt x="19685" y="41630"/>
                </a:lnTo>
                <a:lnTo>
                  <a:pt x="20815" y="48933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2363599" y="5493004"/>
            <a:ext cx="39230" cy="39522"/>
          </a:xfrm>
          <a:custGeom>
            <a:avLst/>
            <a:gdLst/>
            <a:ahLst/>
            <a:cxnLst/>
            <a:rect l="l" t="t" r="r" b="b"/>
            <a:pathLst>
              <a:path w="39230" h="39522">
                <a:moveTo>
                  <a:pt x="39230" y="39522"/>
                </a:moveTo>
                <a:lnTo>
                  <a:pt x="34582" y="31356"/>
                </a:lnTo>
                <a:lnTo>
                  <a:pt x="34162" y="30949"/>
                </a:lnTo>
                <a:lnTo>
                  <a:pt x="28117" y="23774"/>
                </a:lnTo>
                <a:lnTo>
                  <a:pt x="21361" y="16040"/>
                </a:lnTo>
                <a:lnTo>
                  <a:pt x="20942" y="16040"/>
                </a:lnTo>
                <a:lnTo>
                  <a:pt x="13080" y="9283"/>
                </a:lnTo>
                <a:lnTo>
                  <a:pt x="7035" y="4229"/>
                </a:lnTo>
                <a:lnTo>
                  <a:pt x="6743" y="4089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2374703" y="5500888"/>
            <a:ext cx="26720" cy="31927"/>
          </a:xfrm>
          <a:custGeom>
            <a:avLst/>
            <a:gdLst/>
            <a:ahLst/>
            <a:cxnLst/>
            <a:rect l="l" t="t" r="r" b="b"/>
            <a:pathLst>
              <a:path w="26720" h="31927">
                <a:moveTo>
                  <a:pt x="0" y="0"/>
                </a:moveTo>
                <a:lnTo>
                  <a:pt x="7734" y="6604"/>
                </a:lnTo>
                <a:lnTo>
                  <a:pt x="7874" y="6896"/>
                </a:lnTo>
                <a:lnTo>
                  <a:pt x="14909" y="14338"/>
                </a:lnTo>
                <a:lnTo>
                  <a:pt x="18427" y="18275"/>
                </a:lnTo>
                <a:lnTo>
                  <a:pt x="18135" y="18834"/>
                </a:lnTo>
                <a:lnTo>
                  <a:pt x="21234" y="23202"/>
                </a:lnTo>
                <a:lnTo>
                  <a:pt x="23482" y="26441"/>
                </a:lnTo>
                <a:lnTo>
                  <a:pt x="23622" y="26441"/>
                </a:lnTo>
                <a:lnTo>
                  <a:pt x="25730" y="29667"/>
                </a:lnTo>
                <a:lnTo>
                  <a:pt x="26301" y="30657"/>
                </a:lnTo>
                <a:lnTo>
                  <a:pt x="26720" y="3192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2400297" y="5529004"/>
            <a:ext cx="3797" cy="1549"/>
          </a:xfrm>
          <a:custGeom>
            <a:avLst/>
            <a:gdLst/>
            <a:ahLst/>
            <a:cxnLst/>
            <a:rect l="l" t="t" r="r" b="b"/>
            <a:pathLst>
              <a:path w="3797" h="1549">
                <a:moveTo>
                  <a:pt x="3797" y="1549"/>
                </a:moveTo>
                <a:lnTo>
                  <a:pt x="3517" y="1130"/>
                </a:lnTo>
                <a:lnTo>
                  <a:pt x="3098" y="850"/>
                </a:lnTo>
                <a:lnTo>
                  <a:pt x="2527" y="571"/>
                </a:lnTo>
                <a:lnTo>
                  <a:pt x="2387" y="419"/>
                </a:lnTo>
                <a:lnTo>
                  <a:pt x="1828" y="279"/>
                </a:lnTo>
                <a:lnTo>
                  <a:pt x="990" y="0"/>
                </a:lnTo>
                <a:lnTo>
                  <a:pt x="838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2396225" y="5523238"/>
            <a:ext cx="2946" cy="1270"/>
          </a:xfrm>
          <a:custGeom>
            <a:avLst/>
            <a:gdLst/>
            <a:ahLst/>
            <a:cxnLst/>
            <a:rect l="l" t="t" r="r" b="b"/>
            <a:pathLst>
              <a:path w="2946" h="1270">
                <a:moveTo>
                  <a:pt x="2946" y="1270"/>
                </a:moveTo>
                <a:lnTo>
                  <a:pt x="2527" y="850"/>
                </a:lnTo>
                <a:lnTo>
                  <a:pt x="2108" y="571"/>
                </a:lnTo>
                <a:lnTo>
                  <a:pt x="1536" y="292"/>
                </a:lnTo>
                <a:lnTo>
                  <a:pt x="1396" y="292"/>
                </a:lnTo>
                <a:lnTo>
                  <a:pt x="838" y="139"/>
                </a:lnTo>
                <a:lnTo>
                  <a:pt x="419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1938514" y="5530554"/>
            <a:ext cx="279" cy="1689"/>
          </a:xfrm>
          <a:custGeom>
            <a:avLst/>
            <a:gdLst/>
            <a:ahLst/>
            <a:cxnLst/>
            <a:rect l="l" t="t" r="r" b="b"/>
            <a:pathLst>
              <a:path w="279" h="1689">
                <a:moveTo>
                  <a:pt x="279" y="0"/>
                </a:moveTo>
                <a:lnTo>
                  <a:pt x="0" y="838"/>
                </a:lnTo>
                <a:lnTo>
                  <a:pt x="279" y="168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1938512" y="5531397"/>
            <a:ext cx="0" cy="850"/>
          </a:xfrm>
          <a:custGeom>
            <a:avLst/>
            <a:gdLst/>
            <a:ahLst/>
            <a:cxnLst/>
            <a:rect l="l" t="t" r="r" b="b"/>
            <a:pathLst>
              <a:path h="850">
                <a:moveTo>
                  <a:pt x="0" y="0"/>
                </a:moveTo>
                <a:lnTo>
                  <a:pt x="0" y="85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1940203" y="5513260"/>
            <a:ext cx="14757" cy="19265"/>
          </a:xfrm>
          <a:custGeom>
            <a:avLst/>
            <a:gdLst/>
            <a:ahLst/>
            <a:cxnLst/>
            <a:rect l="l" t="t" r="r" b="b"/>
            <a:pathLst>
              <a:path w="14757" h="19265">
                <a:moveTo>
                  <a:pt x="0" y="19265"/>
                </a:moveTo>
                <a:lnTo>
                  <a:pt x="11112" y="3517"/>
                </a:lnTo>
                <a:lnTo>
                  <a:pt x="14757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1943436" y="5524508"/>
            <a:ext cx="698" cy="2387"/>
          </a:xfrm>
          <a:custGeom>
            <a:avLst/>
            <a:gdLst/>
            <a:ahLst/>
            <a:cxnLst/>
            <a:rect l="l" t="t" r="r" b="b"/>
            <a:pathLst>
              <a:path w="698" h="2387">
                <a:moveTo>
                  <a:pt x="419" y="0"/>
                </a:moveTo>
                <a:lnTo>
                  <a:pt x="0" y="838"/>
                </a:lnTo>
                <a:lnTo>
                  <a:pt x="0" y="1689"/>
                </a:lnTo>
                <a:lnTo>
                  <a:pt x="698" y="238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1948919" y="5517901"/>
            <a:ext cx="1549" cy="2247"/>
          </a:xfrm>
          <a:custGeom>
            <a:avLst/>
            <a:gdLst/>
            <a:ahLst/>
            <a:cxnLst/>
            <a:rect l="l" t="t" r="r" b="b"/>
            <a:pathLst>
              <a:path w="1549" h="2247">
                <a:moveTo>
                  <a:pt x="1549" y="0"/>
                </a:moveTo>
                <a:lnTo>
                  <a:pt x="558" y="698"/>
                </a:lnTo>
                <a:lnTo>
                  <a:pt x="0" y="1549"/>
                </a:lnTo>
                <a:lnTo>
                  <a:pt x="0" y="224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1943435" y="5525345"/>
            <a:ext cx="0" cy="2679"/>
          </a:xfrm>
          <a:custGeom>
            <a:avLst/>
            <a:gdLst/>
            <a:ahLst/>
            <a:cxnLst/>
            <a:rect l="l" t="t" r="r" b="b"/>
            <a:pathLst>
              <a:path h="2679">
                <a:moveTo>
                  <a:pt x="0" y="2679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1979433" y="5520289"/>
            <a:ext cx="0" cy="18567"/>
          </a:xfrm>
          <a:custGeom>
            <a:avLst/>
            <a:gdLst/>
            <a:ahLst/>
            <a:cxnLst/>
            <a:rect l="l" t="t" r="r" b="b"/>
            <a:pathLst>
              <a:path h="18567">
                <a:moveTo>
                  <a:pt x="0" y="0"/>
                </a:moveTo>
                <a:lnTo>
                  <a:pt x="0" y="1856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1979575" y="5342976"/>
            <a:ext cx="419" cy="145110"/>
          </a:xfrm>
          <a:custGeom>
            <a:avLst/>
            <a:gdLst/>
            <a:ahLst/>
            <a:cxnLst/>
            <a:rect l="l" t="t" r="r" b="b"/>
            <a:pathLst>
              <a:path w="419" h="145110">
                <a:moveTo>
                  <a:pt x="419" y="0"/>
                </a:moveTo>
                <a:lnTo>
                  <a:pt x="0" y="14511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2041587" y="5300790"/>
            <a:ext cx="279" cy="419"/>
          </a:xfrm>
          <a:custGeom>
            <a:avLst/>
            <a:gdLst/>
            <a:ahLst/>
            <a:cxnLst/>
            <a:rect l="l" t="t" r="r" b="b"/>
            <a:pathLst>
              <a:path w="279" h="419">
                <a:moveTo>
                  <a:pt x="279" y="0"/>
                </a:moveTo>
                <a:lnTo>
                  <a:pt x="0" y="41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2143390" y="5246091"/>
            <a:ext cx="0" cy="140614"/>
          </a:xfrm>
          <a:custGeom>
            <a:avLst/>
            <a:gdLst/>
            <a:ahLst/>
            <a:cxnLst/>
            <a:rect l="l" t="t" r="r" b="b"/>
            <a:pathLst>
              <a:path h="140614">
                <a:moveTo>
                  <a:pt x="0" y="140614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2338564" y="5161577"/>
            <a:ext cx="4216" cy="18986"/>
          </a:xfrm>
          <a:custGeom>
            <a:avLst/>
            <a:gdLst/>
            <a:ahLst/>
            <a:cxnLst/>
            <a:rect l="l" t="t" r="r" b="b"/>
            <a:pathLst>
              <a:path w="4216" h="18986">
                <a:moveTo>
                  <a:pt x="0" y="18986"/>
                </a:moveTo>
                <a:lnTo>
                  <a:pt x="4216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2000106" y="5161579"/>
            <a:ext cx="4356" cy="177317"/>
          </a:xfrm>
          <a:custGeom>
            <a:avLst/>
            <a:gdLst/>
            <a:ahLst/>
            <a:cxnLst/>
            <a:rect l="l" t="t" r="r" b="b"/>
            <a:pathLst>
              <a:path w="4356" h="177317">
                <a:moveTo>
                  <a:pt x="558" y="177317"/>
                </a:moveTo>
                <a:lnTo>
                  <a:pt x="0" y="0"/>
                </a:lnTo>
                <a:lnTo>
                  <a:pt x="4356" y="1898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2075900" y="5232728"/>
            <a:ext cx="279" cy="105321"/>
          </a:xfrm>
          <a:custGeom>
            <a:avLst/>
            <a:gdLst/>
            <a:ahLst/>
            <a:cxnLst/>
            <a:rect l="l" t="t" r="r" b="b"/>
            <a:pathLst>
              <a:path w="279" h="105321">
                <a:moveTo>
                  <a:pt x="279" y="0"/>
                </a:moveTo>
                <a:lnTo>
                  <a:pt x="279" y="105181"/>
                </a:lnTo>
                <a:lnTo>
                  <a:pt x="139" y="105321"/>
                </a:lnTo>
                <a:lnTo>
                  <a:pt x="0" y="10518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2000103" y="5142466"/>
            <a:ext cx="4356" cy="19113"/>
          </a:xfrm>
          <a:custGeom>
            <a:avLst/>
            <a:gdLst/>
            <a:ahLst/>
            <a:cxnLst/>
            <a:rect l="l" t="t" r="r" b="b"/>
            <a:pathLst>
              <a:path w="4356" h="19113">
                <a:moveTo>
                  <a:pt x="0" y="19113"/>
                </a:moveTo>
                <a:lnTo>
                  <a:pt x="4356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2187547" y="5077068"/>
            <a:ext cx="11950" cy="5905"/>
          </a:xfrm>
          <a:custGeom>
            <a:avLst/>
            <a:gdLst/>
            <a:ahLst/>
            <a:cxnLst/>
            <a:rect l="l" t="t" r="r" b="b"/>
            <a:pathLst>
              <a:path w="11950" h="5905">
                <a:moveTo>
                  <a:pt x="11950" y="0"/>
                </a:moveTo>
                <a:lnTo>
                  <a:pt x="0" y="5905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2014730" y="5134582"/>
            <a:ext cx="8432" cy="54000"/>
          </a:xfrm>
          <a:custGeom>
            <a:avLst/>
            <a:gdLst/>
            <a:ahLst/>
            <a:cxnLst/>
            <a:rect l="l" t="t" r="r" b="b"/>
            <a:pathLst>
              <a:path w="8432" h="54000">
                <a:moveTo>
                  <a:pt x="8432" y="0"/>
                </a:moveTo>
                <a:lnTo>
                  <a:pt x="0" y="17856"/>
                </a:lnTo>
                <a:lnTo>
                  <a:pt x="0" y="36144"/>
                </a:lnTo>
                <a:lnTo>
                  <a:pt x="8432" y="5400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2076175" y="5227807"/>
            <a:ext cx="9702" cy="4914"/>
          </a:xfrm>
          <a:custGeom>
            <a:avLst/>
            <a:gdLst/>
            <a:ahLst/>
            <a:cxnLst/>
            <a:rect l="l" t="t" r="r" b="b"/>
            <a:pathLst>
              <a:path w="9702" h="4914">
                <a:moveTo>
                  <a:pt x="9702" y="0"/>
                </a:moveTo>
                <a:lnTo>
                  <a:pt x="0" y="4914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2039480" y="5302050"/>
            <a:ext cx="8432" cy="5067"/>
          </a:xfrm>
          <a:custGeom>
            <a:avLst/>
            <a:gdLst/>
            <a:ahLst/>
            <a:cxnLst/>
            <a:rect l="l" t="t" r="r" b="b"/>
            <a:pathLst>
              <a:path w="8432" h="5067">
                <a:moveTo>
                  <a:pt x="8432" y="0"/>
                </a:moveTo>
                <a:lnTo>
                  <a:pt x="0" y="506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2037509" y="5301072"/>
            <a:ext cx="419" cy="139"/>
          </a:xfrm>
          <a:custGeom>
            <a:avLst/>
            <a:gdLst/>
            <a:ahLst/>
            <a:cxnLst/>
            <a:rect l="l" t="t" r="r" b="b"/>
            <a:pathLst>
              <a:path w="419" h="139">
                <a:moveTo>
                  <a:pt x="419" y="0"/>
                </a:moveTo>
                <a:lnTo>
                  <a:pt x="0" y="13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2052412" y="5346628"/>
            <a:ext cx="26568" cy="9702"/>
          </a:xfrm>
          <a:custGeom>
            <a:avLst/>
            <a:gdLst/>
            <a:ahLst/>
            <a:cxnLst/>
            <a:rect l="l" t="t" r="r" b="b"/>
            <a:pathLst>
              <a:path w="26568" h="9702">
                <a:moveTo>
                  <a:pt x="0" y="9702"/>
                </a:moveTo>
                <a:lnTo>
                  <a:pt x="7734" y="5905"/>
                </a:lnTo>
                <a:lnTo>
                  <a:pt x="26568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2078988" y="5336504"/>
            <a:ext cx="0" cy="52730"/>
          </a:xfrm>
          <a:custGeom>
            <a:avLst/>
            <a:gdLst/>
            <a:ahLst/>
            <a:cxnLst/>
            <a:rect l="l" t="t" r="r" b="b"/>
            <a:pathLst>
              <a:path h="52730">
                <a:moveTo>
                  <a:pt x="0" y="0"/>
                </a:moveTo>
                <a:lnTo>
                  <a:pt x="0" y="5273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2076034" y="5333132"/>
            <a:ext cx="9842" cy="4775"/>
          </a:xfrm>
          <a:custGeom>
            <a:avLst/>
            <a:gdLst/>
            <a:ahLst/>
            <a:cxnLst/>
            <a:rect l="l" t="t" r="r" b="b"/>
            <a:pathLst>
              <a:path w="9842" h="4775">
                <a:moveTo>
                  <a:pt x="9702" y="0"/>
                </a:moveTo>
                <a:lnTo>
                  <a:pt x="9842" y="0"/>
                </a:lnTo>
                <a:lnTo>
                  <a:pt x="0" y="4775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2085878" y="5227811"/>
            <a:ext cx="0" cy="105321"/>
          </a:xfrm>
          <a:custGeom>
            <a:avLst/>
            <a:gdLst/>
            <a:ahLst/>
            <a:cxnLst/>
            <a:rect l="l" t="t" r="r" b="b"/>
            <a:pathLst>
              <a:path h="105321">
                <a:moveTo>
                  <a:pt x="0" y="105321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2137204" y="5273230"/>
            <a:ext cx="6184" cy="558"/>
          </a:xfrm>
          <a:custGeom>
            <a:avLst/>
            <a:gdLst/>
            <a:ahLst/>
            <a:cxnLst/>
            <a:rect l="l" t="t" r="r" b="b"/>
            <a:pathLst>
              <a:path w="6184" h="558">
                <a:moveTo>
                  <a:pt x="0" y="558"/>
                </a:moveTo>
                <a:lnTo>
                  <a:pt x="6184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138323" y="5274489"/>
            <a:ext cx="5067" cy="4648"/>
          </a:xfrm>
          <a:custGeom>
            <a:avLst/>
            <a:gdLst/>
            <a:ahLst/>
            <a:cxnLst/>
            <a:rect l="l" t="t" r="r" b="b"/>
            <a:pathLst>
              <a:path w="5067" h="4648">
                <a:moveTo>
                  <a:pt x="5067" y="4648"/>
                </a:moveTo>
                <a:lnTo>
                  <a:pt x="279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2143390" y="5240044"/>
            <a:ext cx="12090" cy="6045"/>
          </a:xfrm>
          <a:custGeom>
            <a:avLst/>
            <a:gdLst/>
            <a:ahLst/>
            <a:cxnLst/>
            <a:rect l="l" t="t" r="r" b="b"/>
            <a:pathLst>
              <a:path w="12090" h="6045">
                <a:moveTo>
                  <a:pt x="0" y="6045"/>
                </a:moveTo>
                <a:lnTo>
                  <a:pt x="1209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2325067" y="5143298"/>
            <a:ext cx="4216" cy="36423"/>
          </a:xfrm>
          <a:custGeom>
            <a:avLst/>
            <a:gdLst/>
            <a:ahLst/>
            <a:cxnLst/>
            <a:rect l="l" t="t" r="r" b="b"/>
            <a:pathLst>
              <a:path w="4216" h="36423">
                <a:moveTo>
                  <a:pt x="0" y="36423"/>
                </a:moveTo>
                <a:lnTo>
                  <a:pt x="4216" y="18287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2257150" y="5095206"/>
            <a:ext cx="279" cy="105460"/>
          </a:xfrm>
          <a:custGeom>
            <a:avLst/>
            <a:gdLst/>
            <a:ahLst/>
            <a:cxnLst/>
            <a:rect l="l" t="t" r="r" b="b"/>
            <a:pathLst>
              <a:path w="279" h="105460">
                <a:moveTo>
                  <a:pt x="0" y="0"/>
                </a:moveTo>
                <a:lnTo>
                  <a:pt x="0" y="105321"/>
                </a:lnTo>
                <a:lnTo>
                  <a:pt x="139" y="105460"/>
                </a:lnTo>
                <a:lnTo>
                  <a:pt x="279" y="10532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2260390" y="5187593"/>
            <a:ext cx="9842" cy="8153"/>
          </a:xfrm>
          <a:custGeom>
            <a:avLst/>
            <a:gdLst/>
            <a:ahLst/>
            <a:cxnLst/>
            <a:rect l="l" t="t" r="r" b="b"/>
            <a:pathLst>
              <a:path w="9842" h="8153">
                <a:moveTo>
                  <a:pt x="6743" y="8153"/>
                </a:moveTo>
                <a:lnTo>
                  <a:pt x="6743" y="8013"/>
                </a:lnTo>
                <a:lnTo>
                  <a:pt x="8572" y="2260"/>
                </a:lnTo>
                <a:lnTo>
                  <a:pt x="9842" y="0"/>
                </a:lnTo>
                <a:lnTo>
                  <a:pt x="0" y="492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2257431" y="5195754"/>
            <a:ext cx="9702" cy="4914"/>
          </a:xfrm>
          <a:custGeom>
            <a:avLst/>
            <a:gdLst/>
            <a:ahLst/>
            <a:cxnLst/>
            <a:rect l="l" t="t" r="r" b="b"/>
            <a:pathLst>
              <a:path w="9702" h="4914">
                <a:moveTo>
                  <a:pt x="0" y="4914"/>
                </a:moveTo>
                <a:lnTo>
                  <a:pt x="97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2257150" y="5090431"/>
            <a:ext cx="9702" cy="4775"/>
          </a:xfrm>
          <a:custGeom>
            <a:avLst/>
            <a:gdLst/>
            <a:ahLst/>
            <a:cxnLst/>
            <a:rect l="l" t="t" r="r" b="b"/>
            <a:pathLst>
              <a:path w="9702" h="4775">
                <a:moveTo>
                  <a:pt x="0" y="4775"/>
                </a:moveTo>
                <a:lnTo>
                  <a:pt x="97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2338564" y="5142458"/>
            <a:ext cx="4216" cy="19113"/>
          </a:xfrm>
          <a:custGeom>
            <a:avLst/>
            <a:gdLst/>
            <a:ahLst/>
            <a:cxnLst/>
            <a:rect l="l" t="t" r="r" b="b"/>
            <a:pathLst>
              <a:path w="4216" h="19113">
                <a:moveTo>
                  <a:pt x="0" y="0"/>
                </a:moveTo>
                <a:lnTo>
                  <a:pt x="4216" y="19113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2270230" y="5184786"/>
            <a:ext cx="2387" cy="2806"/>
          </a:xfrm>
          <a:custGeom>
            <a:avLst/>
            <a:gdLst/>
            <a:ahLst/>
            <a:cxnLst/>
            <a:rect l="l" t="t" r="r" b="b"/>
            <a:pathLst>
              <a:path w="2387" h="2806">
                <a:moveTo>
                  <a:pt x="0" y="2806"/>
                </a:moveTo>
                <a:lnTo>
                  <a:pt x="2387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2363594" y="5350426"/>
            <a:ext cx="0" cy="188429"/>
          </a:xfrm>
          <a:custGeom>
            <a:avLst/>
            <a:gdLst/>
            <a:ahLst/>
            <a:cxnLst/>
            <a:rect l="l" t="t" r="r" b="b"/>
            <a:pathLst>
              <a:path h="188429">
                <a:moveTo>
                  <a:pt x="0" y="0"/>
                </a:moveTo>
                <a:lnTo>
                  <a:pt x="0" y="18842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2404094" y="5530555"/>
            <a:ext cx="419" cy="1689"/>
          </a:xfrm>
          <a:custGeom>
            <a:avLst/>
            <a:gdLst/>
            <a:ahLst/>
            <a:cxnLst/>
            <a:rect l="l" t="t" r="r" b="b"/>
            <a:pathLst>
              <a:path w="419" h="1689">
                <a:moveTo>
                  <a:pt x="139" y="1689"/>
                </a:moveTo>
                <a:lnTo>
                  <a:pt x="419" y="838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2392420" y="5517901"/>
            <a:ext cx="1689" cy="2247"/>
          </a:xfrm>
          <a:custGeom>
            <a:avLst/>
            <a:gdLst/>
            <a:ahLst/>
            <a:cxnLst/>
            <a:rect l="l" t="t" r="r" b="b"/>
            <a:pathLst>
              <a:path w="1689" h="2247">
                <a:moveTo>
                  <a:pt x="1689" y="2247"/>
                </a:moveTo>
                <a:lnTo>
                  <a:pt x="1689" y="1549"/>
                </a:lnTo>
                <a:lnTo>
                  <a:pt x="1130" y="698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2398891" y="5524513"/>
            <a:ext cx="698" cy="2387"/>
          </a:xfrm>
          <a:custGeom>
            <a:avLst/>
            <a:gdLst/>
            <a:ahLst/>
            <a:cxnLst/>
            <a:rect l="l" t="t" r="r" b="b"/>
            <a:pathLst>
              <a:path w="698" h="2387">
                <a:moveTo>
                  <a:pt x="0" y="2387"/>
                </a:moveTo>
                <a:lnTo>
                  <a:pt x="558" y="1676"/>
                </a:lnTo>
                <a:lnTo>
                  <a:pt x="698" y="838"/>
                </a:lnTo>
                <a:lnTo>
                  <a:pt x="279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2399593" y="5525352"/>
            <a:ext cx="0" cy="2679"/>
          </a:xfrm>
          <a:custGeom>
            <a:avLst/>
            <a:gdLst/>
            <a:ahLst/>
            <a:cxnLst/>
            <a:rect l="l" t="t" r="r" b="b"/>
            <a:pathLst>
              <a:path h="2679">
                <a:moveTo>
                  <a:pt x="0" y="0"/>
                </a:moveTo>
                <a:lnTo>
                  <a:pt x="0" y="267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2404515" y="5531397"/>
            <a:ext cx="0" cy="850"/>
          </a:xfrm>
          <a:custGeom>
            <a:avLst/>
            <a:gdLst/>
            <a:ahLst/>
            <a:cxnLst/>
            <a:rect l="l" t="t" r="r" b="b"/>
            <a:pathLst>
              <a:path h="850">
                <a:moveTo>
                  <a:pt x="0" y="0"/>
                </a:moveTo>
                <a:lnTo>
                  <a:pt x="0" y="85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1393765" y="5209528"/>
            <a:ext cx="1555356" cy="368414"/>
          </a:xfrm>
          <a:custGeom>
            <a:avLst/>
            <a:gdLst/>
            <a:ahLst/>
            <a:cxnLst/>
            <a:rect l="l" t="t" r="r" b="b"/>
            <a:pathLst>
              <a:path w="1555356" h="368414">
                <a:moveTo>
                  <a:pt x="0" y="0"/>
                </a:moveTo>
                <a:lnTo>
                  <a:pt x="1778" y="14302"/>
                </a:lnTo>
                <a:lnTo>
                  <a:pt x="3737" y="24288"/>
                </a:lnTo>
                <a:lnTo>
                  <a:pt x="7151" y="35860"/>
                </a:lnTo>
                <a:lnTo>
                  <a:pt x="13842" y="55835"/>
                </a:lnTo>
                <a:lnTo>
                  <a:pt x="17741" y="65292"/>
                </a:lnTo>
                <a:lnTo>
                  <a:pt x="23071" y="75537"/>
                </a:lnTo>
                <a:lnTo>
                  <a:pt x="27279" y="83108"/>
                </a:lnTo>
                <a:lnTo>
                  <a:pt x="34581" y="95977"/>
                </a:lnTo>
                <a:lnTo>
                  <a:pt x="40107" y="104720"/>
                </a:lnTo>
                <a:lnTo>
                  <a:pt x="46567" y="113427"/>
                </a:lnTo>
                <a:lnTo>
                  <a:pt x="54279" y="123177"/>
                </a:lnTo>
                <a:lnTo>
                  <a:pt x="63739" y="134922"/>
                </a:lnTo>
                <a:lnTo>
                  <a:pt x="70604" y="142855"/>
                </a:lnTo>
                <a:lnTo>
                  <a:pt x="77802" y="150201"/>
                </a:lnTo>
                <a:lnTo>
                  <a:pt x="88260" y="160185"/>
                </a:lnTo>
                <a:lnTo>
                  <a:pt x="100770" y="171847"/>
                </a:lnTo>
                <a:lnTo>
                  <a:pt x="108824" y="178971"/>
                </a:lnTo>
                <a:lnTo>
                  <a:pt x="116568" y="185187"/>
                </a:lnTo>
                <a:lnTo>
                  <a:pt x="126839" y="192882"/>
                </a:lnTo>
                <a:lnTo>
                  <a:pt x="133172" y="197561"/>
                </a:lnTo>
                <a:lnTo>
                  <a:pt x="145698" y="206778"/>
                </a:lnTo>
                <a:lnTo>
                  <a:pt x="154705" y="213138"/>
                </a:lnTo>
                <a:lnTo>
                  <a:pt x="162886" y="218429"/>
                </a:lnTo>
                <a:lnTo>
                  <a:pt x="172931" y="224441"/>
                </a:lnTo>
                <a:lnTo>
                  <a:pt x="184213" y="231025"/>
                </a:lnTo>
                <a:lnTo>
                  <a:pt x="197786" y="239041"/>
                </a:lnTo>
                <a:lnTo>
                  <a:pt x="207623" y="244668"/>
                </a:lnTo>
                <a:lnTo>
                  <a:pt x="216200" y="249228"/>
                </a:lnTo>
                <a:lnTo>
                  <a:pt x="225989" y="254039"/>
                </a:lnTo>
                <a:lnTo>
                  <a:pt x="239466" y="260424"/>
                </a:lnTo>
                <a:lnTo>
                  <a:pt x="242138" y="261683"/>
                </a:lnTo>
                <a:lnTo>
                  <a:pt x="256562" y="268503"/>
                </a:lnTo>
                <a:lnTo>
                  <a:pt x="276081" y="277204"/>
                </a:lnTo>
                <a:lnTo>
                  <a:pt x="298328" y="285886"/>
                </a:lnTo>
                <a:lnTo>
                  <a:pt x="321471" y="294683"/>
                </a:lnTo>
                <a:lnTo>
                  <a:pt x="341861" y="302050"/>
                </a:lnTo>
                <a:lnTo>
                  <a:pt x="363395" y="308855"/>
                </a:lnTo>
                <a:lnTo>
                  <a:pt x="376148" y="312737"/>
                </a:lnTo>
                <a:lnTo>
                  <a:pt x="391712" y="317350"/>
                </a:lnTo>
                <a:lnTo>
                  <a:pt x="412881" y="323332"/>
                </a:lnTo>
                <a:lnTo>
                  <a:pt x="433960" y="328509"/>
                </a:lnTo>
                <a:lnTo>
                  <a:pt x="449410" y="332115"/>
                </a:lnTo>
                <a:lnTo>
                  <a:pt x="466574" y="336084"/>
                </a:lnTo>
                <a:lnTo>
                  <a:pt x="488320" y="340842"/>
                </a:lnTo>
                <a:lnTo>
                  <a:pt x="509116" y="344654"/>
                </a:lnTo>
                <a:lnTo>
                  <a:pt x="523831" y="347147"/>
                </a:lnTo>
                <a:lnTo>
                  <a:pt x="545154" y="350702"/>
                </a:lnTo>
                <a:lnTo>
                  <a:pt x="567335" y="354137"/>
                </a:lnTo>
                <a:lnTo>
                  <a:pt x="587943" y="356726"/>
                </a:lnTo>
                <a:lnTo>
                  <a:pt x="602127" y="358353"/>
                </a:lnTo>
                <a:lnTo>
                  <a:pt x="625470" y="360917"/>
                </a:lnTo>
                <a:lnTo>
                  <a:pt x="645921" y="362368"/>
                </a:lnTo>
                <a:lnTo>
                  <a:pt x="658860" y="363227"/>
                </a:lnTo>
                <a:lnTo>
                  <a:pt x="665822" y="363766"/>
                </a:lnTo>
                <a:lnTo>
                  <a:pt x="678824" y="365134"/>
                </a:lnTo>
                <a:lnTo>
                  <a:pt x="690240" y="366020"/>
                </a:lnTo>
                <a:lnTo>
                  <a:pt x="693521" y="366166"/>
                </a:lnTo>
                <a:lnTo>
                  <a:pt x="709966" y="366855"/>
                </a:lnTo>
                <a:lnTo>
                  <a:pt x="722420" y="367401"/>
                </a:lnTo>
                <a:lnTo>
                  <a:pt x="742243" y="368114"/>
                </a:lnTo>
                <a:lnTo>
                  <a:pt x="766765" y="368398"/>
                </a:lnTo>
                <a:lnTo>
                  <a:pt x="777748" y="368414"/>
                </a:lnTo>
                <a:lnTo>
                  <a:pt x="794190" y="368406"/>
                </a:lnTo>
                <a:lnTo>
                  <a:pt x="816828" y="368206"/>
                </a:lnTo>
                <a:lnTo>
                  <a:pt x="837278" y="367452"/>
                </a:lnTo>
                <a:lnTo>
                  <a:pt x="861987" y="366166"/>
                </a:lnTo>
                <a:lnTo>
                  <a:pt x="890778" y="364510"/>
                </a:lnTo>
                <a:lnTo>
                  <a:pt x="910528" y="362940"/>
                </a:lnTo>
                <a:lnTo>
                  <a:pt x="935213" y="360365"/>
                </a:lnTo>
                <a:lnTo>
                  <a:pt x="961513" y="357469"/>
                </a:lnTo>
                <a:lnTo>
                  <a:pt x="983814" y="354784"/>
                </a:lnTo>
                <a:lnTo>
                  <a:pt x="1004378" y="351678"/>
                </a:lnTo>
                <a:lnTo>
                  <a:pt x="1026363" y="348018"/>
                </a:lnTo>
                <a:lnTo>
                  <a:pt x="1054529" y="343218"/>
                </a:lnTo>
                <a:lnTo>
                  <a:pt x="1073923" y="339414"/>
                </a:lnTo>
                <a:lnTo>
                  <a:pt x="1099582" y="333592"/>
                </a:lnTo>
                <a:lnTo>
                  <a:pt x="1120535" y="328724"/>
                </a:lnTo>
                <a:lnTo>
                  <a:pt x="1141941" y="323500"/>
                </a:lnTo>
                <a:lnTo>
                  <a:pt x="1162800" y="317616"/>
                </a:lnTo>
                <a:lnTo>
                  <a:pt x="1194628" y="308039"/>
                </a:lnTo>
                <a:lnTo>
                  <a:pt x="1215291" y="301440"/>
                </a:lnTo>
                <a:lnTo>
                  <a:pt x="1236491" y="293701"/>
                </a:lnTo>
                <a:lnTo>
                  <a:pt x="1248956" y="288963"/>
                </a:lnTo>
                <a:lnTo>
                  <a:pt x="1263910" y="283284"/>
                </a:lnTo>
                <a:lnTo>
                  <a:pt x="1274748" y="279074"/>
                </a:lnTo>
                <a:lnTo>
                  <a:pt x="1283753" y="275350"/>
                </a:lnTo>
                <a:lnTo>
                  <a:pt x="1293210" y="271133"/>
                </a:lnTo>
                <a:lnTo>
                  <a:pt x="1305400" y="265444"/>
                </a:lnTo>
                <a:lnTo>
                  <a:pt x="1313357" y="261683"/>
                </a:lnTo>
                <a:lnTo>
                  <a:pt x="1327589" y="254924"/>
                </a:lnTo>
                <a:lnTo>
                  <a:pt x="1337769" y="249950"/>
                </a:lnTo>
                <a:lnTo>
                  <a:pt x="1346371" y="245440"/>
                </a:lnTo>
                <a:lnTo>
                  <a:pt x="1355869" y="240074"/>
                </a:lnTo>
                <a:lnTo>
                  <a:pt x="1368736" y="232534"/>
                </a:lnTo>
                <a:lnTo>
                  <a:pt x="1371295" y="231025"/>
                </a:lnTo>
                <a:lnTo>
                  <a:pt x="1384739" y="223133"/>
                </a:lnTo>
                <a:lnTo>
                  <a:pt x="1394204" y="217401"/>
                </a:lnTo>
                <a:lnTo>
                  <a:pt x="1402357" y="212042"/>
                </a:lnTo>
                <a:lnTo>
                  <a:pt x="1411869" y="205267"/>
                </a:lnTo>
                <a:lnTo>
                  <a:pt x="1422336" y="197561"/>
                </a:lnTo>
                <a:lnTo>
                  <a:pt x="1434726" y="188373"/>
                </a:lnTo>
                <a:lnTo>
                  <a:pt x="1443273" y="181765"/>
                </a:lnTo>
                <a:lnTo>
                  <a:pt x="1450819" y="175335"/>
                </a:lnTo>
                <a:lnTo>
                  <a:pt x="1460208" y="166681"/>
                </a:lnTo>
                <a:lnTo>
                  <a:pt x="1465783" y="161429"/>
                </a:lnTo>
                <a:lnTo>
                  <a:pt x="1476787" y="151028"/>
                </a:lnTo>
                <a:lnTo>
                  <a:pt x="1484208" y="143576"/>
                </a:lnTo>
                <a:lnTo>
                  <a:pt x="1490973" y="135866"/>
                </a:lnTo>
                <a:lnTo>
                  <a:pt x="1500009" y="124691"/>
                </a:lnTo>
                <a:lnTo>
                  <a:pt x="1510398" y="111534"/>
                </a:lnTo>
                <a:lnTo>
                  <a:pt x="1516461" y="103142"/>
                </a:lnTo>
                <a:lnTo>
                  <a:pt x="1522118" y="93913"/>
                </a:lnTo>
                <a:lnTo>
                  <a:pt x="1528216" y="83108"/>
                </a:lnTo>
                <a:lnTo>
                  <a:pt x="1535231" y="70344"/>
                </a:lnTo>
                <a:lnTo>
                  <a:pt x="1539617" y="61103"/>
                </a:lnTo>
                <a:lnTo>
                  <a:pt x="1543613" y="50270"/>
                </a:lnTo>
                <a:lnTo>
                  <a:pt x="1546364" y="42049"/>
                </a:lnTo>
                <a:lnTo>
                  <a:pt x="1550683" y="28261"/>
                </a:lnTo>
                <a:lnTo>
                  <a:pt x="1553026" y="18354"/>
                </a:lnTo>
                <a:lnTo>
                  <a:pt x="1554652" y="6410"/>
                </a:lnTo>
                <a:lnTo>
                  <a:pt x="1555356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1407546" y="5209528"/>
            <a:ext cx="1542008" cy="994714"/>
          </a:xfrm>
          <a:custGeom>
            <a:avLst/>
            <a:gdLst/>
            <a:ahLst/>
            <a:cxnLst/>
            <a:rect l="l" t="t" r="r" b="b"/>
            <a:pathLst>
              <a:path w="1542008" h="994714">
                <a:moveTo>
                  <a:pt x="1541576" y="0"/>
                </a:moveTo>
                <a:lnTo>
                  <a:pt x="1541714" y="44869"/>
                </a:lnTo>
                <a:lnTo>
                  <a:pt x="1541830" y="85510"/>
                </a:lnTo>
                <a:lnTo>
                  <a:pt x="1541921" y="122390"/>
                </a:lnTo>
                <a:lnTo>
                  <a:pt x="1541982" y="155981"/>
                </a:lnTo>
                <a:lnTo>
                  <a:pt x="1542008" y="186752"/>
                </a:lnTo>
                <a:lnTo>
                  <a:pt x="1541995" y="215173"/>
                </a:lnTo>
                <a:lnTo>
                  <a:pt x="1541835" y="266844"/>
                </a:lnTo>
                <a:lnTo>
                  <a:pt x="1541467" y="314752"/>
                </a:lnTo>
                <a:lnTo>
                  <a:pt x="1540854" y="362655"/>
                </a:lnTo>
                <a:lnTo>
                  <a:pt x="1539961" y="414313"/>
                </a:lnTo>
                <a:lnTo>
                  <a:pt x="1538754" y="473484"/>
                </a:lnTo>
                <a:lnTo>
                  <a:pt x="1538021" y="507061"/>
                </a:lnTo>
                <a:lnTo>
                  <a:pt x="1537196" y="543926"/>
                </a:lnTo>
                <a:lnTo>
                  <a:pt x="1536274" y="584549"/>
                </a:lnTo>
                <a:lnTo>
                  <a:pt x="1535252" y="629399"/>
                </a:lnTo>
                <a:lnTo>
                  <a:pt x="1528147" y="665341"/>
                </a:lnTo>
                <a:lnTo>
                  <a:pt x="1517660" y="694176"/>
                </a:lnTo>
                <a:lnTo>
                  <a:pt x="1500976" y="724666"/>
                </a:lnTo>
                <a:lnTo>
                  <a:pt x="1481531" y="751446"/>
                </a:lnTo>
                <a:lnTo>
                  <a:pt x="1458005" y="778419"/>
                </a:lnTo>
                <a:lnTo>
                  <a:pt x="1435234" y="799857"/>
                </a:lnTo>
                <a:lnTo>
                  <a:pt x="1409055" y="821040"/>
                </a:lnTo>
                <a:lnTo>
                  <a:pt x="1381789" y="840817"/>
                </a:lnTo>
                <a:lnTo>
                  <a:pt x="1352727" y="858608"/>
                </a:lnTo>
                <a:lnTo>
                  <a:pt x="1320712" y="876644"/>
                </a:lnTo>
                <a:lnTo>
                  <a:pt x="1280791" y="895715"/>
                </a:lnTo>
                <a:lnTo>
                  <a:pt x="1251633" y="908253"/>
                </a:lnTo>
                <a:lnTo>
                  <a:pt x="1231379" y="915974"/>
                </a:lnTo>
                <a:lnTo>
                  <a:pt x="1216331" y="921673"/>
                </a:lnTo>
                <a:lnTo>
                  <a:pt x="1205250" y="925765"/>
                </a:lnTo>
                <a:lnTo>
                  <a:pt x="1195980" y="928992"/>
                </a:lnTo>
                <a:lnTo>
                  <a:pt x="1186368" y="932092"/>
                </a:lnTo>
                <a:lnTo>
                  <a:pt x="1174261" y="935806"/>
                </a:lnTo>
                <a:lnTo>
                  <a:pt x="1162189" y="939457"/>
                </a:lnTo>
                <a:lnTo>
                  <a:pt x="1146660" y="944103"/>
                </a:lnTo>
                <a:lnTo>
                  <a:pt x="1135133" y="947473"/>
                </a:lnTo>
                <a:lnTo>
                  <a:pt x="1125589" y="950100"/>
                </a:lnTo>
                <a:lnTo>
                  <a:pt x="1116009" y="952523"/>
                </a:lnTo>
                <a:lnTo>
                  <a:pt x="1104374" y="955278"/>
                </a:lnTo>
                <a:lnTo>
                  <a:pt x="1088667" y="958900"/>
                </a:lnTo>
                <a:lnTo>
                  <a:pt x="1088224" y="959002"/>
                </a:lnTo>
                <a:lnTo>
                  <a:pt x="1072372" y="962700"/>
                </a:lnTo>
                <a:lnTo>
                  <a:pt x="1060503" y="965392"/>
                </a:lnTo>
                <a:lnTo>
                  <a:pt x="1050713" y="967463"/>
                </a:lnTo>
                <a:lnTo>
                  <a:pt x="1041100" y="969294"/>
                </a:lnTo>
                <a:lnTo>
                  <a:pt x="1029761" y="971270"/>
                </a:lnTo>
                <a:lnTo>
                  <a:pt x="1014793" y="973776"/>
                </a:lnTo>
                <a:lnTo>
                  <a:pt x="1010615" y="974471"/>
                </a:lnTo>
                <a:lnTo>
                  <a:pt x="994460" y="977178"/>
                </a:lnTo>
                <a:lnTo>
                  <a:pt x="972352" y="980663"/>
                </a:lnTo>
                <a:lnTo>
                  <a:pt x="951649" y="983286"/>
                </a:lnTo>
                <a:lnTo>
                  <a:pt x="930033" y="985723"/>
                </a:lnTo>
                <a:lnTo>
                  <a:pt x="913725" y="987498"/>
                </a:lnTo>
                <a:lnTo>
                  <a:pt x="891302" y="989730"/>
                </a:lnTo>
                <a:lnTo>
                  <a:pt x="870679" y="991175"/>
                </a:lnTo>
                <a:lnTo>
                  <a:pt x="847496" y="992466"/>
                </a:lnTo>
                <a:lnTo>
                  <a:pt x="831090" y="993343"/>
                </a:lnTo>
                <a:lnTo>
                  <a:pt x="808506" y="994352"/>
                </a:lnTo>
                <a:lnTo>
                  <a:pt x="787942" y="994683"/>
                </a:lnTo>
                <a:lnTo>
                  <a:pt x="763968" y="994714"/>
                </a:lnTo>
                <a:lnTo>
                  <a:pt x="747520" y="994706"/>
                </a:lnTo>
                <a:lnTo>
                  <a:pt x="724927" y="994501"/>
                </a:lnTo>
                <a:lnTo>
                  <a:pt x="704397" y="993728"/>
                </a:lnTo>
                <a:lnTo>
                  <a:pt x="680440" y="992466"/>
                </a:lnTo>
                <a:lnTo>
                  <a:pt x="664032" y="991566"/>
                </a:lnTo>
                <a:lnTo>
                  <a:pt x="641548" y="990134"/>
                </a:lnTo>
                <a:lnTo>
                  <a:pt x="620994" y="988220"/>
                </a:lnTo>
                <a:lnTo>
                  <a:pt x="597903" y="985723"/>
                </a:lnTo>
                <a:lnTo>
                  <a:pt x="581638" y="983898"/>
                </a:lnTo>
                <a:lnTo>
                  <a:pt x="559431" y="981200"/>
                </a:lnTo>
                <a:lnTo>
                  <a:pt x="538793" y="978056"/>
                </a:lnTo>
                <a:lnTo>
                  <a:pt x="517321" y="974471"/>
                </a:lnTo>
                <a:lnTo>
                  <a:pt x="501262" y="971793"/>
                </a:lnTo>
                <a:lnTo>
                  <a:pt x="489261" y="969731"/>
                </a:lnTo>
                <a:lnTo>
                  <a:pt x="479420" y="967903"/>
                </a:lnTo>
                <a:lnTo>
                  <a:pt x="469842" y="965927"/>
                </a:lnTo>
                <a:lnTo>
                  <a:pt x="458629" y="963423"/>
                </a:lnTo>
                <a:lnTo>
                  <a:pt x="443884" y="960008"/>
                </a:lnTo>
                <a:lnTo>
                  <a:pt x="439572" y="959002"/>
                </a:lnTo>
                <a:lnTo>
                  <a:pt x="423773" y="955346"/>
                </a:lnTo>
                <a:lnTo>
                  <a:pt x="412073" y="952574"/>
                </a:lnTo>
                <a:lnTo>
                  <a:pt x="402459" y="950146"/>
                </a:lnTo>
                <a:lnTo>
                  <a:pt x="392916" y="947521"/>
                </a:lnTo>
                <a:lnTo>
                  <a:pt x="381430" y="944162"/>
                </a:lnTo>
                <a:lnTo>
                  <a:pt x="365988" y="939529"/>
                </a:lnTo>
                <a:lnTo>
                  <a:pt x="350301" y="934799"/>
                </a:lnTo>
                <a:lnTo>
                  <a:pt x="338982" y="931310"/>
                </a:lnTo>
                <a:lnTo>
                  <a:pt x="329645" y="928253"/>
                </a:lnTo>
                <a:lnTo>
                  <a:pt x="320142" y="924892"/>
                </a:lnTo>
                <a:lnTo>
                  <a:pt x="308328" y="920491"/>
                </a:lnTo>
                <a:lnTo>
                  <a:pt x="296418" y="915974"/>
                </a:lnTo>
                <a:lnTo>
                  <a:pt x="281502" y="910299"/>
                </a:lnTo>
                <a:lnTo>
                  <a:pt x="270723" y="906098"/>
                </a:lnTo>
                <a:lnTo>
                  <a:pt x="261740" y="902364"/>
                </a:lnTo>
                <a:lnTo>
                  <a:pt x="252211" y="898088"/>
                </a:lnTo>
                <a:lnTo>
                  <a:pt x="239794" y="892263"/>
                </a:lnTo>
                <a:lnTo>
                  <a:pt x="232867" y="888974"/>
                </a:lnTo>
                <a:lnTo>
                  <a:pt x="218580" y="882197"/>
                </a:lnTo>
                <a:lnTo>
                  <a:pt x="208401" y="877244"/>
                </a:lnTo>
                <a:lnTo>
                  <a:pt x="199810" y="872765"/>
                </a:lnTo>
                <a:lnTo>
                  <a:pt x="190284" y="867413"/>
                </a:lnTo>
                <a:lnTo>
                  <a:pt x="177300" y="859838"/>
                </a:lnTo>
                <a:lnTo>
                  <a:pt x="161770" y="850671"/>
                </a:lnTo>
                <a:lnTo>
                  <a:pt x="152350" y="844917"/>
                </a:lnTo>
                <a:lnTo>
                  <a:pt x="144226" y="839531"/>
                </a:lnTo>
                <a:lnTo>
                  <a:pt x="134672" y="832695"/>
                </a:lnTo>
                <a:lnTo>
                  <a:pt x="124587" y="825271"/>
                </a:lnTo>
                <a:lnTo>
                  <a:pt x="112276" y="816109"/>
                </a:lnTo>
                <a:lnTo>
                  <a:pt x="103777" y="809524"/>
                </a:lnTo>
                <a:lnTo>
                  <a:pt x="96205" y="803079"/>
                </a:lnTo>
                <a:lnTo>
                  <a:pt x="86676" y="794339"/>
                </a:lnTo>
                <a:lnTo>
                  <a:pt x="81419" y="789419"/>
                </a:lnTo>
                <a:lnTo>
                  <a:pt x="70494" y="779020"/>
                </a:lnTo>
                <a:lnTo>
                  <a:pt x="63128" y="771570"/>
                </a:lnTo>
                <a:lnTo>
                  <a:pt x="56347" y="763794"/>
                </a:lnTo>
                <a:lnTo>
                  <a:pt x="47179" y="752418"/>
                </a:lnTo>
                <a:lnTo>
                  <a:pt x="37174" y="739818"/>
                </a:lnTo>
                <a:lnTo>
                  <a:pt x="31143" y="731467"/>
                </a:lnTo>
                <a:lnTo>
                  <a:pt x="25496" y="722171"/>
                </a:lnTo>
                <a:lnTo>
                  <a:pt x="19684" y="711796"/>
                </a:lnTo>
                <a:lnTo>
                  <a:pt x="13000" y="699154"/>
                </a:lnTo>
                <a:lnTo>
                  <a:pt x="9040" y="690051"/>
                </a:lnTo>
                <a:lnTo>
                  <a:pt x="5057" y="679571"/>
                </a:lnTo>
                <a:lnTo>
                  <a:pt x="1689" y="671017"/>
                </a:lnTo>
                <a:lnTo>
                  <a:pt x="279" y="667512"/>
                </a:lnTo>
                <a:lnTo>
                  <a:pt x="139" y="666940"/>
                </a:lnTo>
                <a:lnTo>
                  <a:pt x="0" y="663282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1392248" y="4799077"/>
            <a:ext cx="1558490" cy="410451"/>
          </a:xfrm>
          <a:custGeom>
            <a:avLst/>
            <a:gdLst/>
            <a:ahLst/>
            <a:cxnLst/>
            <a:rect l="l" t="t" r="r" b="b"/>
            <a:pathLst>
              <a:path w="1558490" h="410451">
                <a:moveTo>
                  <a:pt x="1516" y="410451"/>
                </a:moveTo>
                <a:lnTo>
                  <a:pt x="187" y="396250"/>
                </a:lnTo>
                <a:lnTo>
                  <a:pt x="0" y="386088"/>
                </a:lnTo>
                <a:lnTo>
                  <a:pt x="955" y="373876"/>
                </a:lnTo>
                <a:lnTo>
                  <a:pt x="3239" y="354069"/>
                </a:lnTo>
                <a:lnTo>
                  <a:pt x="5230" y="344080"/>
                </a:lnTo>
                <a:lnTo>
                  <a:pt x="8711" y="332498"/>
                </a:lnTo>
                <a:lnTo>
                  <a:pt x="15348" y="312679"/>
                </a:lnTo>
                <a:lnTo>
                  <a:pt x="19234" y="303238"/>
                </a:lnTo>
                <a:lnTo>
                  <a:pt x="24530" y="293027"/>
                </a:lnTo>
                <a:lnTo>
                  <a:pt x="36112" y="272409"/>
                </a:lnTo>
                <a:lnTo>
                  <a:pt x="41650" y="263670"/>
                </a:lnTo>
                <a:lnTo>
                  <a:pt x="48140" y="254982"/>
                </a:lnTo>
                <a:lnTo>
                  <a:pt x="55796" y="245376"/>
                </a:lnTo>
                <a:lnTo>
                  <a:pt x="65240" y="233629"/>
                </a:lnTo>
                <a:lnTo>
                  <a:pt x="72095" y="225659"/>
                </a:lnTo>
                <a:lnTo>
                  <a:pt x="79269" y="218285"/>
                </a:lnTo>
                <a:lnTo>
                  <a:pt x="89674" y="208326"/>
                </a:lnTo>
                <a:lnTo>
                  <a:pt x="102333" y="196517"/>
                </a:lnTo>
                <a:lnTo>
                  <a:pt x="110394" y="189381"/>
                </a:lnTo>
                <a:lnTo>
                  <a:pt x="118134" y="183156"/>
                </a:lnTo>
                <a:lnTo>
                  <a:pt x="128413" y="175422"/>
                </a:lnTo>
                <a:lnTo>
                  <a:pt x="147014" y="161805"/>
                </a:lnTo>
                <a:lnTo>
                  <a:pt x="156078" y="155456"/>
                </a:lnTo>
                <a:lnTo>
                  <a:pt x="164251" y="150165"/>
                </a:lnTo>
                <a:lnTo>
                  <a:pt x="174199" y="144166"/>
                </a:lnTo>
                <a:lnTo>
                  <a:pt x="185730" y="137375"/>
                </a:lnTo>
                <a:lnTo>
                  <a:pt x="199302" y="129360"/>
                </a:lnTo>
                <a:lnTo>
                  <a:pt x="209140" y="123732"/>
                </a:lnTo>
                <a:lnTo>
                  <a:pt x="217716" y="119173"/>
                </a:lnTo>
                <a:lnTo>
                  <a:pt x="227506" y="114361"/>
                </a:lnTo>
                <a:lnTo>
                  <a:pt x="240983" y="107977"/>
                </a:lnTo>
                <a:lnTo>
                  <a:pt x="243654" y="106718"/>
                </a:lnTo>
                <a:lnTo>
                  <a:pt x="258078" y="99903"/>
                </a:lnTo>
                <a:lnTo>
                  <a:pt x="268634" y="95061"/>
                </a:lnTo>
                <a:lnTo>
                  <a:pt x="277597" y="91206"/>
                </a:lnTo>
                <a:lnTo>
                  <a:pt x="287242" y="87353"/>
                </a:lnTo>
                <a:lnTo>
                  <a:pt x="299844" y="82518"/>
                </a:lnTo>
                <a:lnTo>
                  <a:pt x="307929" y="79438"/>
                </a:lnTo>
                <a:lnTo>
                  <a:pt x="322996" y="73715"/>
                </a:lnTo>
                <a:lnTo>
                  <a:pt x="334111" y="69601"/>
                </a:lnTo>
                <a:lnTo>
                  <a:pt x="343396" y="66366"/>
                </a:lnTo>
                <a:lnTo>
                  <a:pt x="352971" y="63285"/>
                </a:lnTo>
                <a:lnTo>
                  <a:pt x="364958" y="59629"/>
                </a:lnTo>
                <a:lnTo>
                  <a:pt x="377665" y="55816"/>
                </a:lnTo>
                <a:lnTo>
                  <a:pt x="393221" y="51141"/>
                </a:lnTo>
                <a:lnTo>
                  <a:pt x="414384" y="45092"/>
                </a:lnTo>
                <a:lnTo>
                  <a:pt x="435444" y="39900"/>
                </a:lnTo>
                <a:lnTo>
                  <a:pt x="452188" y="35991"/>
                </a:lnTo>
                <a:lnTo>
                  <a:pt x="480017" y="29631"/>
                </a:lnTo>
                <a:lnTo>
                  <a:pt x="499419" y="25722"/>
                </a:lnTo>
                <a:lnTo>
                  <a:pt x="525347" y="21254"/>
                </a:lnTo>
                <a:lnTo>
                  <a:pt x="546677" y="17694"/>
                </a:lnTo>
                <a:lnTo>
                  <a:pt x="568865" y="14224"/>
                </a:lnTo>
                <a:lnTo>
                  <a:pt x="589490" y="11627"/>
                </a:lnTo>
                <a:lnTo>
                  <a:pt x="611789" y="9131"/>
                </a:lnTo>
                <a:lnTo>
                  <a:pt x="640497" y="6083"/>
                </a:lnTo>
                <a:lnTo>
                  <a:pt x="660236" y="4368"/>
                </a:lnTo>
                <a:lnTo>
                  <a:pt x="684981" y="2826"/>
                </a:lnTo>
                <a:lnTo>
                  <a:pt x="711483" y="1376"/>
                </a:lnTo>
                <a:lnTo>
                  <a:pt x="734121" y="369"/>
                </a:lnTo>
                <a:lnTo>
                  <a:pt x="754572" y="33"/>
                </a:lnTo>
                <a:lnTo>
                  <a:pt x="779264" y="0"/>
                </a:lnTo>
                <a:lnTo>
                  <a:pt x="795707" y="23"/>
                </a:lnTo>
                <a:lnTo>
                  <a:pt x="818345" y="297"/>
                </a:lnTo>
                <a:lnTo>
                  <a:pt x="838795" y="1073"/>
                </a:lnTo>
                <a:lnTo>
                  <a:pt x="863503" y="2247"/>
                </a:lnTo>
                <a:lnTo>
                  <a:pt x="889005" y="4053"/>
                </a:lnTo>
                <a:lnTo>
                  <a:pt x="899135" y="5105"/>
                </a:lnTo>
                <a:lnTo>
                  <a:pt x="913431" y="6420"/>
                </a:lnTo>
                <a:lnTo>
                  <a:pt x="915662" y="6604"/>
                </a:lnTo>
                <a:lnTo>
                  <a:pt x="929072" y="7523"/>
                </a:lnTo>
                <a:lnTo>
                  <a:pt x="939490" y="8325"/>
                </a:lnTo>
                <a:lnTo>
                  <a:pt x="946739" y="9131"/>
                </a:lnTo>
                <a:lnTo>
                  <a:pt x="963002" y="11127"/>
                </a:lnTo>
                <a:lnTo>
                  <a:pt x="975253" y="12602"/>
                </a:lnTo>
                <a:lnTo>
                  <a:pt x="985275" y="13844"/>
                </a:lnTo>
                <a:lnTo>
                  <a:pt x="994855" y="15139"/>
                </a:lnTo>
                <a:lnTo>
                  <a:pt x="1005776" y="16776"/>
                </a:lnTo>
                <a:lnTo>
                  <a:pt x="1019823" y="19042"/>
                </a:lnTo>
                <a:lnTo>
                  <a:pt x="1027879" y="20383"/>
                </a:lnTo>
                <a:lnTo>
                  <a:pt x="1043999" y="23095"/>
                </a:lnTo>
                <a:lnTo>
                  <a:pt x="1056046" y="25182"/>
                </a:lnTo>
                <a:lnTo>
                  <a:pt x="1065899" y="27020"/>
                </a:lnTo>
                <a:lnTo>
                  <a:pt x="1075439" y="28986"/>
                </a:lnTo>
                <a:lnTo>
                  <a:pt x="1086546" y="31457"/>
                </a:lnTo>
                <a:lnTo>
                  <a:pt x="1101099" y="34808"/>
                </a:lnTo>
                <a:lnTo>
                  <a:pt x="1122045" y="39675"/>
                </a:lnTo>
                <a:lnTo>
                  <a:pt x="1133801" y="42473"/>
                </a:lnTo>
                <a:lnTo>
                  <a:pt x="1143443" y="44915"/>
                </a:lnTo>
                <a:lnTo>
                  <a:pt x="1152946" y="47534"/>
                </a:lnTo>
                <a:lnTo>
                  <a:pt x="1164284" y="50860"/>
                </a:lnTo>
                <a:lnTo>
                  <a:pt x="1179432" y="55425"/>
                </a:lnTo>
                <a:lnTo>
                  <a:pt x="1180724" y="55816"/>
                </a:lnTo>
                <a:lnTo>
                  <a:pt x="1196190" y="60443"/>
                </a:lnTo>
                <a:lnTo>
                  <a:pt x="1207545" y="63919"/>
                </a:lnTo>
                <a:lnTo>
                  <a:pt x="1216900" y="66967"/>
                </a:lnTo>
                <a:lnTo>
                  <a:pt x="1226371" y="70310"/>
                </a:lnTo>
                <a:lnTo>
                  <a:pt x="1238071" y="74671"/>
                </a:lnTo>
                <a:lnTo>
                  <a:pt x="1250612" y="79438"/>
                </a:lnTo>
                <a:lnTo>
                  <a:pt x="1265526" y="85131"/>
                </a:lnTo>
                <a:lnTo>
                  <a:pt x="1276335" y="89350"/>
                </a:lnTo>
                <a:lnTo>
                  <a:pt x="1285332" y="93081"/>
                </a:lnTo>
                <a:lnTo>
                  <a:pt x="1294806" y="97310"/>
                </a:lnTo>
                <a:lnTo>
                  <a:pt x="1307049" y="103022"/>
                </a:lnTo>
                <a:lnTo>
                  <a:pt x="1314874" y="106718"/>
                </a:lnTo>
                <a:lnTo>
                  <a:pt x="1329105" y="113476"/>
                </a:lnTo>
                <a:lnTo>
                  <a:pt x="1339286" y="118451"/>
                </a:lnTo>
                <a:lnTo>
                  <a:pt x="1347888" y="122961"/>
                </a:lnTo>
                <a:lnTo>
                  <a:pt x="1357386" y="128326"/>
                </a:lnTo>
                <a:lnTo>
                  <a:pt x="1370253" y="135866"/>
                </a:lnTo>
                <a:lnTo>
                  <a:pt x="1372811" y="137375"/>
                </a:lnTo>
                <a:lnTo>
                  <a:pt x="1386277" y="145319"/>
                </a:lnTo>
                <a:lnTo>
                  <a:pt x="1395737" y="151082"/>
                </a:lnTo>
                <a:lnTo>
                  <a:pt x="1403865" y="156442"/>
                </a:lnTo>
                <a:lnTo>
                  <a:pt x="1413335" y="163175"/>
                </a:lnTo>
                <a:lnTo>
                  <a:pt x="1423992" y="170980"/>
                </a:lnTo>
                <a:lnTo>
                  <a:pt x="1436341" y="180122"/>
                </a:lnTo>
                <a:lnTo>
                  <a:pt x="1444863" y="186706"/>
                </a:lnTo>
                <a:lnTo>
                  <a:pt x="1452421" y="193149"/>
                </a:lnTo>
                <a:lnTo>
                  <a:pt x="1461876" y="201871"/>
                </a:lnTo>
                <a:lnTo>
                  <a:pt x="1478287" y="217390"/>
                </a:lnTo>
                <a:lnTo>
                  <a:pt x="1485699" y="224877"/>
                </a:lnTo>
                <a:lnTo>
                  <a:pt x="1492446" y="232609"/>
                </a:lnTo>
                <a:lnTo>
                  <a:pt x="1501438" y="243752"/>
                </a:lnTo>
                <a:lnTo>
                  <a:pt x="1511932" y="256956"/>
                </a:lnTo>
                <a:lnTo>
                  <a:pt x="1518004" y="265320"/>
                </a:lnTo>
                <a:lnTo>
                  <a:pt x="1523681" y="274576"/>
                </a:lnTo>
                <a:lnTo>
                  <a:pt x="1529732" y="285305"/>
                </a:lnTo>
                <a:lnTo>
                  <a:pt x="1536733" y="298103"/>
                </a:lnTo>
                <a:lnTo>
                  <a:pt x="1541112" y="307323"/>
                </a:lnTo>
                <a:lnTo>
                  <a:pt x="1545090" y="318119"/>
                </a:lnTo>
                <a:lnTo>
                  <a:pt x="1547881" y="326504"/>
                </a:lnTo>
                <a:lnTo>
                  <a:pt x="1552211" y="340232"/>
                </a:lnTo>
                <a:lnTo>
                  <a:pt x="1554555" y="350131"/>
                </a:lnTo>
                <a:lnTo>
                  <a:pt x="1556186" y="362150"/>
                </a:lnTo>
                <a:lnTo>
                  <a:pt x="1558289" y="382602"/>
                </a:lnTo>
                <a:lnTo>
                  <a:pt x="1558490" y="392759"/>
                </a:lnTo>
                <a:lnTo>
                  <a:pt x="1557474" y="404949"/>
                </a:lnTo>
                <a:lnTo>
                  <a:pt x="1556872" y="41045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2705572" y="5380098"/>
            <a:ext cx="50761" cy="24320"/>
          </a:xfrm>
          <a:custGeom>
            <a:avLst/>
            <a:gdLst/>
            <a:ahLst/>
            <a:cxnLst/>
            <a:rect l="l" t="t" r="r" b="b"/>
            <a:pathLst>
              <a:path w="50761" h="24320">
                <a:moveTo>
                  <a:pt x="0" y="0"/>
                </a:moveTo>
                <a:lnTo>
                  <a:pt x="4914" y="5905"/>
                </a:lnTo>
                <a:lnTo>
                  <a:pt x="5765" y="6604"/>
                </a:lnTo>
                <a:lnTo>
                  <a:pt x="12242" y="10680"/>
                </a:lnTo>
                <a:lnTo>
                  <a:pt x="20243" y="15748"/>
                </a:lnTo>
                <a:lnTo>
                  <a:pt x="21094" y="15887"/>
                </a:lnTo>
                <a:lnTo>
                  <a:pt x="30238" y="19113"/>
                </a:lnTo>
                <a:lnTo>
                  <a:pt x="39941" y="22631"/>
                </a:lnTo>
                <a:lnTo>
                  <a:pt x="40500" y="22631"/>
                </a:lnTo>
                <a:lnTo>
                  <a:pt x="50761" y="2432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1586692" y="5404422"/>
            <a:ext cx="1169644" cy="147783"/>
          </a:xfrm>
          <a:custGeom>
            <a:avLst/>
            <a:gdLst/>
            <a:ahLst/>
            <a:cxnLst/>
            <a:rect l="l" t="t" r="r" b="b"/>
            <a:pathLst>
              <a:path w="1169644" h="147783">
                <a:moveTo>
                  <a:pt x="1169644" y="0"/>
                </a:moveTo>
                <a:lnTo>
                  <a:pt x="1148153" y="14218"/>
                </a:lnTo>
                <a:lnTo>
                  <a:pt x="1127513" y="25942"/>
                </a:lnTo>
                <a:lnTo>
                  <a:pt x="1109715" y="35662"/>
                </a:lnTo>
                <a:lnTo>
                  <a:pt x="1091101" y="45230"/>
                </a:lnTo>
                <a:lnTo>
                  <a:pt x="1066872" y="56147"/>
                </a:lnTo>
                <a:lnTo>
                  <a:pt x="1051470" y="62893"/>
                </a:lnTo>
                <a:lnTo>
                  <a:pt x="1031873" y="71021"/>
                </a:lnTo>
                <a:lnTo>
                  <a:pt x="1008805" y="79337"/>
                </a:lnTo>
                <a:lnTo>
                  <a:pt x="987321" y="86832"/>
                </a:lnTo>
                <a:lnTo>
                  <a:pt x="966899" y="93569"/>
                </a:lnTo>
                <a:lnTo>
                  <a:pt x="944628" y="99947"/>
                </a:lnTo>
                <a:lnTo>
                  <a:pt x="918268" y="107170"/>
                </a:lnTo>
                <a:lnTo>
                  <a:pt x="897172" y="112596"/>
                </a:lnTo>
                <a:lnTo>
                  <a:pt x="875452" y="117344"/>
                </a:lnTo>
                <a:lnTo>
                  <a:pt x="844950" y="123607"/>
                </a:lnTo>
                <a:lnTo>
                  <a:pt x="823313" y="127740"/>
                </a:lnTo>
                <a:lnTo>
                  <a:pt x="801950" y="131077"/>
                </a:lnTo>
                <a:lnTo>
                  <a:pt x="786386" y="133319"/>
                </a:lnTo>
                <a:lnTo>
                  <a:pt x="768365" y="135894"/>
                </a:lnTo>
                <a:lnTo>
                  <a:pt x="746362" y="138779"/>
                </a:lnTo>
                <a:lnTo>
                  <a:pt x="725192" y="140827"/>
                </a:lnTo>
                <a:lnTo>
                  <a:pt x="705751" y="142443"/>
                </a:lnTo>
                <a:lnTo>
                  <a:pt x="689474" y="143804"/>
                </a:lnTo>
                <a:lnTo>
                  <a:pt x="677249" y="144769"/>
                </a:lnTo>
                <a:lnTo>
                  <a:pt x="667209" y="145442"/>
                </a:lnTo>
                <a:lnTo>
                  <a:pt x="657489" y="145928"/>
                </a:lnTo>
                <a:lnTo>
                  <a:pt x="646223" y="146333"/>
                </a:lnTo>
                <a:lnTo>
                  <a:pt x="631545" y="146761"/>
                </a:lnTo>
                <a:lnTo>
                  <a:pt x="608882" y="147387"/>
                </a:lnTo>
                <a:lnTo>
                  <a:pt x="596631" y="147669"/>
                </a:lnTo>
                <a:lnTo>
                  <a:pt x="586571" y="147783"/>
                </a:lnTo>
                <a:lnTo>
                  <a:pt x="576844" y="147731"/>
                </a:lnTo>
                <a:lnTo>
                  <a:pt x="565592" y="147511"/>
                </a:lnTo>
                <a:lnTo>
                  <a:pt x="550956" y="147124"/>
                </a:lnTo>
                <a:lnTo>
                  <a:pt x="527997" y="146475"/>
                </a:lnTo>
                <a:lnTo>
                  <a:pt x="515753" y="146072"/>
                </a:lnTo>
                <a:lnTo>
                  <a:pt x="505709" y="145624"/>
                </a:lnTo>
                <a:lnTo>
                  <a:pt x="495988" y="145025"/>
                </a:lnTo>
                <a:lnTo>
                  <a:pt x="484710" y="144168"/>
                </a:lnTo>
                <a:lnTo>
                  <a:pt x="469997" y="142947"/>
                </a:lnTo>
                <a:lnTo>
                  <a:pt x="464032" y="142443"/>
                </a:lnTo>
                <a:lnTo>
                  <a:pt x="447770" y="141101"/>
                </a:lnTo>
                <a:lnTo>
                  <a:pt x="425673" y="139039"/>
                </a:lnTo>
                <a:lnTo>
                  <a:pt x="404627" y="136356"/>
                </a:lnTo>
                <a:lnTo>
                  <a:pt x="389677" y="134238"/>
                </a:lnTo>
                <a:lnTo>
                  <a:pt x="369074" y="131277"/>
                </a:lnTo>
                <a:lnTo>
                  <a:pt x="347295" y="127906"/>
                </a:lnTo>
                <a:lnTo>
                  <a:pt x="326060" y="123883"/>
                </a:lnTo>
                <a:lnTo>
                  <a:pt x="310661" y="120753"/>
                </a:lnTo>
                <a:lnTo>
                  <a:pt x="292931" y="117082"/>
                </a:lnTo>
                <a:lnTo>
                  <a:pt x="271609" y="112392"/>
                </a:lnTo>
                <a:lnTo>
                  <a:pt x="250141" y="106836"/>
                </a:lnTo>
                <a:lnTo>
                  <a:pt x="235813" y="102933"/>
                </a:lnTo>
                <a:lnTo>
                  <a:pt x="220338" y="98648"/>
                </a:lnTo>
                <a:lnTo>
                  <a:pt x="199658" y="92618"/>
                </a:lnTo>
                <a:lnTo>
                  <a:pt x="177766" y="85284"/>
                </a:lnTo>
                <a:lnTo>
                  <a:pt x="152041" y="76269"/>
                </a:lnTo>
                <a:lnTo>
                  <a:pt x="132156" y="68811"/>
                </a:lnTo>
                <a:lnTo>
                  <a:pt x="109621" y="59155"/>
                </a:lnTo>
                <a:lnTo>
                  <a:pt x="89224" y="50133"/>
                </a:lnTo>
                <a:lnTo>
                  <a:pt x="70296" y="41155"/>
                </a:lnTo>
                <a:lnTo>
                  <a:pt x="46949" y="28580"/>
                </a:lnTo>
                <a:lnTo>
                  <a:pt x="32747" y="20766"/>
                </a:lnTo>
                <a:lnTo>
                  <a:pt x="15088" y="10132"/>
                </a:lnTo>
                <a:lnTo>
                  <a:pt x="3755" y="2543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1586691" y="5380102"/>
            <a:ext cx="50761" cy="24320"/>
          </a:xfrm>
          <a:custGeom>
            <a:avLst/>
            <a:gdLst/>
            <a:ahLst/>
            <a:cxnLst/>
            <a:rect l="l" t="t" r="r" b="b"/>
            <a:pathLst>
              <a:path w="50761" h="24320">
                <a:moveTo>
                  <a:pt x="0" y="24320"/>
                </a:moveTo>
                <a:lnTo>
                  <a:pt x="10261" y="22631"/>
                </a:lnTo>
                <a:lnTo>
                  <a:pt x="10680" y="22631"/>
                </a:lnTo>
                <a:lnTo>
                  <a:pt x="20535" y="19113"/>
                </a:lnTo>
                <a:lnTo>
                  <a:pt x="29667" y="15887"/>
                </a:lnTo>
                <a:lnTo>
                  <a:pt x="30378" y="15748"/>
                </a:lnTo>
                <a:lnTo>
                  <a:pt x="38531" y="10680"/>
                </a:lnTo>
                <a:lnTo>
                  <a:pt x="44996" y="6604"/>
                </a:lnTo>
                <a:lnTo>
                  <a:pt x="45847" y="5905"/>
                </a:lnTo>
                <a:lnTo>
                  <a:pt x="50761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1505136" y="5323006"/>
            <a:ext cx="126834" cy="21234"/>
          </a:xfrm>
          <a:custGeom>
            <a:avLst/>
            <a:gdLst/>
            <a:ahLst/>
            <a:cxnLst/>
            <a:rect l="l" t="t" r="r" b="b"/>
            <a:pathLst>
              <a:path w="126834" h="21234">
                <a:moveTo>
                  <a:pt x="126834" y="21234"/>
                </a:moveTo>
                <a:lnTo>
                  <a:pt x="120091" y="15748"/>
                </a:lnTo>
                <a:lnTo>
                  <a:pt x="119379" y="15328"/>
                </a:lnTo>
                <a:lnTo>
                  <a:pt x="111366" y="11671"/>
                </a:lnTo>
                <a:lnTo>
                  <a:pt x="101942" y="7175"/>
                </a:lnTo>
                <a:lnTo>
                  <a:pt x="101244" y="7175"/>
                </a:lnTo>
                <a:lnTo>
                  <a:pt x="91122" y="4635"/>
                </a:lnTo>
                <a:lnTo>
                  <a:pt x="79730" y="1968"/>
                </a:lnTo>
                <a:lnTo>
                  <a:pt x="79171" y="1828"/>
                </a:lnTo>
                <a:lnTo>
                  <a:pt x="67500" y="990"/>
                </a:lnTo>
                <a:lnTo>
                  <a:pt x="55397" y="0"/>
                </a:lnTo>
                <a:lnTo>
                  <a:pt x="54978" y="0"/>
                </a:lnTo>
                <a:lnTo>
                  <a:pt x="42887" y="990"/>
                </a:lnTo>
                <a:lnTo>
                  <a:pt x="31076" y="1828"/>
                </a:lnTo>
                <a:lnTo>
                  <a:pt x="30645" y="1828"/>
                </a:lnTo>
                <a:lnTo>
                  <a:pt x="19253" y="4495"/>
                </a:lnTo>
                <a:lnTo>
                  <a:pt x="9550" y="6743"/>
                </a:lnTo>
                <a:lnTo>
                  <a:pt x="9131" y="6883"/>
                </a:lnTo>
                <a:lnTo>
                  <a:pt x="0" y="10833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1444301" y="4827333"/>
            <a:ext cx="645657" cy="506501"/>
          </a:xfrm>
          <a:custGeom>
            <a:avLst/>
            <a:gdLst/>
            <a:ahLst/>
            <a:cxnLst/>
            <a:rect l="l" t="t" r="r" b="b"/>
            <a:pathLst>
              <a:path w="645657" h="506501">
                <a:moveTo>
                  <a:pt x="60835" y="506501"/>
                </a:moveTo>
                <a:lnTo>
                  <a:pt x="51309" y="495667"/>
                </a:lnTo>
                <a:lnTo>
                  <a:pt x="45107" y="487707"/>
                </a:lnTo>
                <a:lnTo>
                  <a:pt x="38428" y="477535"/>
                </a:lnTo>
                <a:lnTo>
                  <a:pt x="35244" y="472465"/>
                </a:lnTo>
                <a:lnTo>
                  <a:pt x="27454" y="460088"/>
                </a:lnTo>
                <a:lnTo>
                  <a:pt x="22478" y="451224"/>
                </a:lnTo>
                <a:lnTo>
                  <a:pt x="17686" y="440596"/>
                </a:lnTo>
                <a:lnTo>
                  <a:pt x="9476" y="420035"/>
                </a:lnTo>
                <a:lnTo>
                  <a:pt x="6496" y="410318"/>
                </a:lnTo>
                <a:lnTo>
                  <a:pt x="4027" y="398090"/>
                </a:lnTo>
                <a:lnTo>
                  <a:pt x="807" y="379340"/>
                </a:lnTo>
                <a:lnTo>
                  <a:pt x="0" y="369217"/>
                </a:lnTo>
                <a:lnTo>
                  <a:pt x="341" y="356389"/>
                </a:lnTo>
                <a:lnTo>
                  <a:pt x="1294" y="338710"/>
                </a:lnTo>
                <a:lnTo>
                  <a:pt x="2744" y="328639"/>
                </a:lnTo>
                <a:lnTo>
                  <a:pt x="5847" y="316221"/>
                </a:lnTo>
                <a:lnTo>
                  <a:pt x="10709" y="298757"/>
                </a:lnTo>
                <a:lnTo>
                  <a:pt x="14182" y="289219"/>
                </a:lnTo>
                <a:lnTo>
                  <a:pt x="19425" y="278142"/>
                </a:lnTo>
                <a:lnTo>
                  <a:pt x="28685" y="259910"/>
                </a:lnTo>
                <a:lnTo>
                  <a:pt x="33871" y="251104"/>
                </a:lnTo>
                <a:lnTo>
                  <a:pt x="40437" y="241812"/>
                </a:lnTo>
                <a:lnTo>
                  <a:pt x="55039" y="222384"/>
                </a:lnTo>
                <a:lnTo>
                  <a:pt x="61606" y="214400"/>
                </a:lnTo>
                <a:lnTo>
                  <a:pt x="68944" y="206655"/>
                </a:lnTo>
                <a:lnTo>
                  <a:pt x="78412" y="197281"/>
                </a:lnTo>
                <a:lnTo>
                  <a:pt x="89255" y="186630"/>
                </a:lnTo>
                <a:lnTo>
                  <a:pt x="97033" y="179459"/>
                </a:lnTo>
                <a:lnTo>
                  <a:pt x="104856" y="173031"/>
                </a:lnTo>
                <a:lnTo>
                  <a:pt x="115832" y="164609"/>
                </a:lnTo>
                <a:lnTo>
                  <a:pt x="118912" y="162267"/>
                </a:lnTo>
                <a:lnTo>
                  <a:pt x="131165" y="152950"/>
                </a:lnTo>
                <a:lnTo>
                  <a:pt x="139943" y="146564"/>
                </a:lnTo>
                <a:lnTo>
                  <a:pt x="148160" y="141107"/>
                </a:lnTo>
                <a:lnTo>
                  <a:pt x="158730" y="134579"/>
                </a:lnTo>
                <a:lnTo>
                  <a:pt x="180279" y="121585"/>
                </a:lnTo>
                <a:lnTo>
                  <a:pt x="189895" y="115990"/>
                </a:lnTo>
                <a:lnTo>
                  <a:pt x="198439" y="111385"/>
                </a:lnTo>
                <a:lnTo>
                  <a:pt x="208649" y="106289"/>
                </a:lnTo>
                <a:lnTo>
                  <a:pt x="221693" y="99974"/>
                </a:lnTo>
                <a:lnTo>
                  <a:pt x="236005" y="93091"/>
                </a:lnTo>
                <a:lnTo>
                  <a:pt x="246356" y="88266"/>
                </a:lnTo>
                <a:lnTo>
                  <a:pt x="255250" y="84400"/>
                </a:lnTo>
                <a:lnTo>
                  <a:pt x="265194" y="80397"/>
                </a:lnTo>
                <a:lnTo>
                  <a:pt x="278693" y="75158"/>
                </a:lnTo>
                <a:lnTo>
                  <a:pt x="297797" y="67800"/>
                </a:lnTo>
                <a:lnTo>
                  <a:pt x="308710" y="63716"/>
                </a:lnTo>
                <a:lnTo>
                  <a:pt x="317918" y="60490"/>
                </a:lnTo>
                <a:lnTo>
                  <a:pt x="327728" y="57317"/>
                </a:lnTo>
                <a:lnTo>
                  <a:pt x="340449" y="53391"/>
                </a:lnTo>
                <a:lnTo>
                  <a:pt x="364982" y="45958"/>
                </a:lnTo>
                <a:lnTo>
                  <a:pt x="376364" y="42613"/>
                </a:lnTo>
                <a:lnTo>
                  <a:pt x="385834" y="40004"/>
                </a:lnTo>
                <a:lnTo>
                  <a:pt x="395561" y="37551"/>
                </a:lnTo>
                <a:lnTo>
                  <a:pt x="407715" y="34672"/>
                </a:lnTo>
                <a:lnTo>
                  <a:pt x="420804" y="31635"/>
                </a:lnTo>
                <a:lnTo>
                  <a:pt x="436606" y="27957"/>
                </a:lnTo>
                <a:lnTo>
                  <a:pt x="448354" y="25301"/>
                </a:lnTo>
                <a:lnTo>
                  <a:pt x="458071" y="23260"/>
                </a:lnTo>
                <a:lnTo>
                  <a:pt x="467781" y="21423"/>
                </a:lnTo>
                <a:lnTo>
                  <a:pt x="479507" y="19382"/>
                </a:lnTo>
                <a:lnTo>
                  <a:pt x="495273" y="16727"/>
                </a:lnTo>
                <a:lnTo>
                  <a:pt x="512080" y="13933"/>
                </a:lnTo>
                <a:lnTo>
                  <a:pt x="524052" y="12023"/>
                </a:lnTo>
                <a:lnTo>
                  <a:pt x="533912" y="10586"/>
                </a:lnTo>
                <a:lnTo>
                  <a:pt x="543613" y="9342"/>
                </a:lnTo>
                <a:lnTo>
                  <a:pt x="555112" y="8008"/>
                </a:lnTo>
                <a:lnTo>
                  <a:pt x="570365" y="6304"/>
                </a:lnTo>
                <a:lnTo>
                  <a:pt x="589916" y="4156"/>
                </a:lnTo>
                <a:lnTo>
                  <a:pt x="601596" y="2948"/>
                </a:lnTo>
                <a:lnTo>
                  <a:pt x="611331" y="2086"/>
                </a:lnTo>
                <a:lnTo>
                  <a:pt x="621473" y="1376"/>
                </a:lnTo>
                <a:lnTo>
                  <a:pt x="634374" y="622"/>
                </a:lnTo>
                <a:lnTo>
                  <a:pt x="645657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1534101" y="5348872"/>
            <a:ext cx="53721" cy="8166"/>
          </a:xfrm>
          <a:custGeom>
            <a:avLst/>
            <a:gdLst/>
            <a:ahLst/>
            <a:cxnLst/>
            <a:rect l="l" t="t" r="r" b="b"/>
            <a:pathLst>
              <a:path w="53721" h="8166">
                <a:moveTo>
                  <a:pt x="0" y="6616"/>
                </a:moveTo>
                <a:lnTo>
                  <a:pt x="3378" y="4368"/>
                </a:lnTo>
                <a:lnTo>
                  <a:pt x="3657" y="4229"/>
                </a:lnTo>
                <a:lnTo>
                  <a:pt x="7594" y="2959"/>
                </a:lnTo>
                <a:lnTo>
                  <a:pt x="12090" y="1409"/>
                </a:lnTo>
                <a:lnTo>
                  <a:pt x="12369" y="1409"/>
                </a:lnTo>
                <a:lnTo>
                  <a:pt x="17157" y="711"/>
                </a:lnTo>
                <a:lnTo>
                  <a:pt x="22212" y="0"/>
                </a:lnTo>
                <a:lnTo>
                  <a:pt x="22491" y="0"/>
                </a:lnTo>
                <a:lnTo>
                  <a:pt x="27698" y="152"/>
                </a:lnTo>
                <a:lnTo>
                  <a:pt x="32766" y="292"/>
                </a:lnTo>
                <a:lnTo>
                  <a:pt x="33045" y="292"/>
                </a:lnTo>
                <a:lnTo>
                  <a:pt x="37973" y="1270"/>
                </a:lnTo>
                <a:lnTo>
                  <a:pt x="42468" y="2120"/>
                </a:lnTo>
                <a:lnTo>
                  <a:pt x="42887" y="2260"/>
                </a:lnTo>
                <a:lnTo>
                  <a:pt x="46964" y="4076"/>
                </a:lnTo>
                <a:lnTo>
                  <a:pt x="50482" y="5486"/>
                </a:lnTo>
                <a:lnTo>
                  <a:pt x="50761" y="5778"/>
                </a:lnTo>
                <a:lnTo>
                  <a:pt x="53721" y="816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1529875" y="5370673"/>
            <a:ext cx="58788" cy="10693"/>
          </a:xfrm>
          <a:custGeom>
            <a:avLst/>
            <a:gdLst/>
            <a:ahLst/>
            <a:cxnLst/>
            <a:rect l="l" t="t" r="r" b="b"/>
            <a:pathLst>
              <a:path w="58788" h="10693">
                <a:moveTo>
                  <a:pt x="58788" y="1689"/>
                </a:moveTo>
                <a:lnTo>
                  <a:pt x="56108" y="4076"/>
                </a:lnTo>
                <a:lnTo>
                  <a:pt x="55829" y="4368"/>
                </a:lnTo>
                <a:lnTo>
                  <a:pt x="52603" y="5905"/>
                </a:lnTo>
                <a:lnTo>
                  <a:pt x="48526" y="7873"/>
                </a:lnTo>
                <a:lnTo>
                  <a:pt x="48247" y="7873"/>
                </a:lnTo>
                <a:lnTo>
                  <a:pt x="43878" y="9004"/>
                </a:lnTo>
                <a:lnTo>
                  <a:pt x="38963" y="10121"/>
                </a:lnTo>
                <a:lnTo>
                  <a:pt x="38684" y="10121"/>
                </a:lnTo>
                <a:lnTo>
                  <a:pt x="33616" y="10413"/>
                </a:lnTo>
                <a:lnTo>
                  <a:pt x="28409" y="10693"/>
                </a:lnTo>
                <a:lnTo>
                  <a:pt x="28270" y="10693"/>
                </a:lnTo>
                <a:lnTo>
                  <a:pt x="23075" y="10121"/>
                </a:lnTo>
                <a:lnTo>
                  <a:pt x="18148" y="9563"/>
                </a:lnTo>
                <a:lnTo>
                  <a:pt x="17868" y="9563"/>
                </a:lnTo>
                <a:lnTo>
                  <a:pt x="13220" y="8153"/>
                </a:lnTo>
                <a:lnTo>
                  <a:pt x="9144" y="6896"/>
                </a:lnTo>
                <a:lnTo>
                  <a:pt x="5207" y="4648"/>
                </a:lnTo>
                <a:lnTo>
                  <a:pt x="2400" y="2959"/>
                </a:lnTo>
                <a:lnTo>
                  <a:pt x="1981" y="2527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2094316" y="4850819"/>
            <a:ext cx="154393" cy="26149"/>
          </a:xfrm>
          <a:custGeom>
            <a:avLst/>
            <a:gdLst/>
            <a:ahLst/>
            <a:cxnLst/>
            <a:rect l="l" t="t" r="r" b="b"/>
            <a:pathLst>
              <a:path w="154393" h="26149">
                <a:moveTo>
                  <a:pt x="0" y="0"/>
                </a:moveTo>
                <a:lnTo>
                  <a:pt x="5067" y="5905"/>
                </a:lnTo>
                <a:lnTo>
                  <a:pt x="5905" y="6604"/>
                </a:lnTo>
                <a:lnTo>
                  <a:pt x="12369" y="10680"/>
                </a:lnTo>
                <a:lnTo>
                  <a:pt x="20535" y="15748"/>
                </a:lnTo>
                <a:lnTo>
                  <a:pt x="21374" y="15887"/>
                </a:lnTo>
                <a:lnTo>
                  <a:pt x="30518" y="18973"/>
                </a:lnTo>
                <a:lnTo>
                  <a:pt x="41198" y="22631"/>
                </a:lnTo>
                <a:lnTo>
                  <a:pt x="41630" y="22631"/>
                </a:lnTo>
                <a:lnTo>
                  <a:pt x="52730" y="24320"/>
                </a:lnTo>
                <a:lnTo>
                  <a:pt x="64681" y="26149"/>
                </a:lnTo>
                <a:lnTo>
                  <a:pt x="65100" y="26149"/>
                </a:lnTo>
                <a:lnTo>
                  <a:pt x="77203" y="26149"/>
                </a:lnTo>
                <a:lnTo>
                  <a:pt x="89293" y="26149"/>
                </a:lnTo>
                <a:lnTo>
                  <a:pt x="89712" y="26149"/>
                </a:lnTo>
                <a:lnTo>
                  <a:pt x="101523" y="24320"/>
                </a:lnTo>
                <a:lnTo>
                  <a:pt x="112636" y="22631"/>
                </a:lnTo>
                <a:lnTo>
                  <a:pt x="113195" y="22631"/>
                </a:lnTo>
                <a:lnTo>
                  <a:pt x="123748" y="18973"/>
                </a:lnTo>
                <a:lnTo>
                  <a:pt x="133019" y="15887"/>
                </a:lnTo>
                <a:lnTo>
                  <a:pt x="133718" y="15748"/>
                </a:lnTo>
                <a:lnTo>
                  <a:pt x="141884" y="10680"/>
                </a:lnTo>
                <a:lnTo>
                  <a:pt x="148488" y="6604"/>
                </a:lnTo>
                <a:lnTo>
                  <a:pt x="149339" y="5905"/>
                </a:lnTo>
                <a:lnTo>
                  <a:pt x="154393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2141985" y="4819176"/>
            <a:ext cx="59055" cy="9842"/>
          </a:xfrm>
          <a:custGeom>
            <a:avLst/>
            <a:gdLst/>
            <a:ahLst/>
            <a:cxnLst/>
            <a:rect l="l" t="t" r="r" b="b"/>
            <a:pathLst>
              <a:path w="59055" h="9842">
                <a:moveTo>
                  <a:pt x="0" y="9842"/>
                </a:moveTo>
                <a:lnTo>
                  <a:pt x="2387" y="7315"/>
                </a:lnTo>
                <a:lnTo>
                  <a:pt x="5765" y="5346"/>
                </a:lnTo>
                <a:lnTo>
                  <a:pt x="9563" y="3378"/>
                </a:lnTo>
                <a:lnTo>
                  <a:pt x="14198" y="2108"/>
                </a:lnTo>
                <a:lnTo>
                  <a:pt x="18986" y="850"/>
                </a:lnTo>
                <a:lnTo>
                  <a:pt x="19265" y="850"/>
                </a:lnTo>
                <a:lnTo>
                  <a:pt x="24193" y="431"/>
                </a:lnTo>
                <a:lnTo>
                  <a:pt x="29387" y="0"/>
                </a:lnTo>
                <a:lnTo>
                  <a:pt x="29667" y="0"/>
                </a:lnTo>
                <a:lnTo>
                  <a:pt x="34874" y="431"/>
                </a:lnTo>
                <a:lnTo>
                  <a:pt x="39789" y="850"/>
                </a:lnTo>
                <a:lnTo>
                  <a:pt x="40081" y="850"/>
                </a:lnTo>
                <a:lnTo>
                  <a:pt x="44856" y="2108"/>
                </a:lnTo>
                <a:lnTo>
                  <a:pt x="49072" y="3238"/>
                </a:lnTo>
                <a:lnTo>
                  <a:pt x="53149" y="5346"/>
                </a:lnTo>
                <a:lnTo>
                  <a:pt x="56248" y="7035"/>
                </a:lnTo>
                <a:lnTo>
                  <a:pt x="56667" y="7315"/>
                </a:lnTo>
                <a:lnTo>
                  <a:pt x="59055" y="9842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2152666" y="4844210"/>
            <a:ext cx="45707" cy="7315"/>
          </a:xfrm>
          <a:custGeom>
            <a:avLst/>
            <a:gdLst/>
            <a:ahLst/>
            <a:cxnLst/>
            <a:rect l="l" t="t" r="r" b="b"/>
            <a:pathLst>
              <a:path w="45707" h="7315">
                <a:moveTo>
                  <a:pt x="45707" y="0"/>
                </a:moveTo>
                <a:lnTo>
                  <a:pt x="42608" y="2387"/>
                </a:lnTo>
                <a:lnTo>
                  <a:pt x="42329" y="2527"/>
                </a:lnTo>
                <a:lnTo>
                  <a:pt x="38671" y="3937"/>
                </a:lnTo>
                <a:lnTo>
                  <a:pt x="34175" y="5626"/>
                </a:lnTo>
                <a:lnTo>
                  <a:pt x="33896" y="5626"/>
                </a:lnTo>
                <a:lnTo>
                  <a:pt x="29260" y="6464"/>
                </a:lnTo>
                <a:lnTo>
                  <a:pt x="24193" y="7315"/>
                </a:lnTo>
                <a:lnTo>
                  <a:pt x="24053" y="7315"/>
                </a:lnTo>
                <a:lnTo>
                  <a:pt x="18846" y="7315"/>
                </a:lnTo>
                <a:lnTo>
                  <a:pt x="13652" y="7315"/>
                </a:lnTo>
                <a:lnTo>
                  <a:pt x="13512" y="7315"/>
                </a:lnTo>
                <a:lnTo>
                  <a:pt x="8305" y="6464"/>
                </a:lnTo>
                <a:lnTo>
                  <a:pt x="4229" y="5765"/>
                </a:lnTo>
                <a:lnTo>
                  <a:pt x="3949" y="5765"/>
                </a:lnTo>
                <a:lnTo>
                  <a:pt x="0" y="421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2199501" y="5161438"/>
            <a:ext cx="51041" cy="26009"/>
          </a:xfrm>
          <a:custGeom>
            <a:avLst/>
            <a:gdLst/>
            <a:ahLst/>
            <a:cxnLst/>
            <a:rect l="l" t="t" r="r" b="b"/>
            <a:pathLst>
              <a:path w="51041" h="26009">
                <a:moveTo>
                  <a:pt x="51041" y="0"/>
                </a:moveTo>
                <a:lnTo>
                  <a:pt x="46545" y="6184"/>
                </a:lnTo>
                <a:lnTo>
                  <a:pt x="45554" y="7162"/>
                </a:lnTo>
                <a:lnTo>
                  <a:pt x="39230" y="11531"/>
                </a:lnTo>
                <a:lnTo>
                  <a:pt x="31216" y="17018"/>
                </a:lnTo>
                <a:lnTo>
                  <a:pt x="30226" y="17297"/>
                </a:lnTo>
                <a:lnTo>
                  <a:pt x="20802" y="20675"/>
                </a:lnTo>
                <a:lnTo>
                  <a:pt x="11099" y="24320"/>
                </a:lnTo>
                <a:lnTo>
                  <a:pt x="10401" y="24460"/>
                </a:lnTo>
                <a:lnTo>
                  <a:pt x="0" y="2600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2199497" y="5070031"/>
            <a:ext cx="55118" cy="30378"/>
          </a:xfrm>
          <a:custGeom>
            <a:avLst/>
            <a:gdLst/>
            <a:ahLst/>
            <a:cxnLst/>
            <a:rect l="l" t="t" r="r" b="b"/>
            <a:pathLst>
              <a:path w="55118" h="30378">
                <a:moveTo>
                  <a:pt x="0" y="30378"/>
                </a:moveTo>
                <a:lnTo>
                  <a:pt x="9982" y="28968"/>
                </a:lnTo>
                <a:lnTo>
                  <a:pt x="10541" y="28828"/>
                </a:lnTo>
                <a:lnTo>
                  <a:pt x="19964" y="25603"/>
                </a:lnTo>
                <a:lnTo>
                  <a:pt x="29387" y="22224"/>
                </a:lnTo>
                <a:lnTo>
                  <a:pt x="30238" y="22224"/>
                </a:lnTo>
                <a:lnTo>
                  <a:pt x="38531" y="17030"/>
                </a:lnTo>
                <a:lnTo>
                  <a:pt x="45275" y="12801"/>
                </a:lnTo>
                <a:lnTo>
                  <a:pt x="45567" y="11823"/>
                </a:lnTo>
                <a:lnTo>
                  <a:pt x="51333" y="6057"/>
                </a:lnTo>
                <a:lnTo>
                  <a:pt x="53568" y="3657"/>
                </a:lnTo>
                <a:lnTo>
                  <a:pt x="54000" y="3098"/>
                </a:lnTo>
                <a:lnTo>
                  <a:pt x="55118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2252930" y="4827333"/>
            <a:ext cx="645717" cy="506501"/>
          </a:xfrm>
          <a:custGeom>
            <a:avLst/>
            <a:gdLst/>
            <a:ahLst/>
            <a:cxnLst/>
            <a:rect l="l" t="t" r="r" b="b"/>
            <a:pathLst>
              <a:path w="645717" h="506501">
                <a:moveTo>
                  <a:pt x="0" y="0"/>
                </a:moveTo>
                <a:lnTo>
                  <a:pt x="16078" y="889"/>
                </a:lnTo>
                <a:lnTo>
                  <a:pt x="27822" y="1605"/>
                </a:lnTo>
                <a:lnTo>
                  <a:pt x="37574" y="2343"/>
                </a:lnTo>
                <a:lnTo>
                  <a:pt x="47678" y="3294"/>
                </a:lnTo>
                <a:lnTo>
                  <a:pt x="60475" y="4654"/>
                </a:lnTo>
                <a:lnTo>
                  <a:pt x="71856" y="5905"/>
                </a:lnTo>
                <a:lnTo>
                  <a:pt x="88020" y="7714"/>
                </a:lnTo>
                <a:lnTo>
                  <a:pt x="100083" y="9098"/>
                </a:lnTo>
                <a:lnTo>
                  <a:pt x="109989" y="10338"/>
                </a:lnTo>
                <a:lnTo>
                  <a:pt x="119684" y="11715"/>
                </a:lnTo>
                <a:lnTo>
                  <a:pt x="131113" y="13510"/>
                </a:lnTo>
                <a:lnTo>
                  <a:pt x="146221" y="16007"/>
                </a:lnTo>
                <a:lnTo>
                  <a:pt x="165758" y="19301"/>
                </a:lnTo>
                <a:lnTo>
                  <a:pt x="177618" y="21382"/>
                </a:lnTo>
                <a:lnTo>
                  <a:pt x="187370" y="23243"/>
                </a:lnTo>
                <a:lnTo>
                  <a:pt x="197045" y="25286"/>
                </a:lnTo>
                <a:lnTo>
                  <a:pt x="208677" y="27911"/>
                </a:lnTo>
                <a:lnTo>
                  <a:pt x="224296" y="31522"/>
                </a:lnTo>
                <a:lnTo>
                  <a:pt x="240111" y="35267"/>
                </a:lnTo>
                <a:lnTo>
                  <a:pt x="250980" y="38069"/>
                </a:lnTo>
                <a:lnTo>
                  <a:pt x="260199" y="40647"/>
                </a:lnTo>
                <a:lnTo>
                  <a:pt x="270522" y="43591"/>
                </a:lnTo>
                <a:lnTo>
                  <a:pt x="284701" y="47494"/>
                </a:lnTo>
                <a:lnTo>
                  <a:pt x="287985" y="48374"/>
                </a:lnTo>
                <a:lnTo>
                  <a:pt x="292061" y="49504"/>
                </a:lnTo>
                <a:lnTo>
                  <a:pt x="292201" y="49225"/>
                </a:lnTo>
                <a:lnTo>
                  <a:pt x="296278" y="50622"/>
                </a:lnTo>
                <a:lnTo>
                  <a:pt x="311361" y="55624"/>
                </a:lnTo>
                <a:lnTo>
                  <a:pt x="322399" y="59170"/>
                </a:lnTo>
                <a:lnTo>
                  <a:pt x="331608" y="62142"/>
                </a:lnTo>
                <a:lnTo>
                  <a:pt x="341202" y="65425"/>
                </a:lnTo>
                <a:lnTo>
                  <a:pt x="353397" y="69902"/>
                </a:lnTo>
                <a:lnTo>
                  <a:pt x="362927" y="73545"/>
                </a:lnTo>
                <a:lnTo>
                  <a:pt x="377715" y="79280"/>
                </a:lnTo>
                <a:lnTo>
                  <a:pt x="388310" y="83518"/>
                </a:lnTo>
                <a:lnTo>
                  <a:pt x="397228" y="87344"/>
                </a:lnTo>
                <a:lnTo>
                  <a:pt x="406982" y="91847"/>
                </a:lnTo>
                <a:lnTo>
                  <a:pt x="420088" y="98111"/>
                </a:lnTo>
                <a:lnTo>
                  <a:pt x="423964" y="99974"/>
                </a:lnTo>
                <a:lnTo>
                  <a:pt x="437619" y="106735"/>
                </a:lnTo>
                <a:lnTo>
                  <a:pt x="447023" y="111787"/>
                </a:lnTo>
                <a:lnTo>
                  <a:pt x="455413" y="116596"/>
                </a:lnTo>
                <a:lnTo>
                  <a:pt x="466026" y="122630"/>
                </a:lnTo>
                <a:lnTo>
                  <a:pt x="474446" y="127254"/>
                </a:lnTo>
                <a:lnTo>
                  <a:pt x="476694" y="128523"/>
                </a:lnTo>
                <a:lnTo>
                  <a:pt x="476834" y="128244"/>
                </a:lnTo>
                <a:lnTo>
                  <a:pt x="478942" y="129654"/>
                </a:lnTo>
                <a:lnTo>
                  <a:pt x="491705" y="137979"/>
                </a:lnTo>
                <a:lnTo>
                  <a:pt x="500774" y="143710"/>
                </a:lnTo>
                <a:lnTo>
                  <a:pt x="508800" y="148961"/>
                </a:lnTo>
                <a:lnTo>
                  <a:pt x="518432" y="155850"/>
                </a:lnTo>
                <a:lnTo>
                  <a:pt x="538948" y="171490"/>
                </a:lnTo>
                <a:lnTo>
                  <a:pt x="554714" y="184944"/>
                </a:lnTo>
                <a:lnTo>
                  <a:pt x="564626" y="194576"/>
                </a:lnTo>
                <a:lnTo>
                  <a:pt x="577977" y="207856"/>
                </a:lnTo>
                <a:lnTo>
                  <a:pt x="591738" y="223670"/>
                </a:lnTo>
                <a:lnTo>
                  <a:pt x="599719" y="234264"/>
                </a:lnTo>
                <a:lnTo>
                  <a:pt x="608434" y="246039"/>
                </a:lnTo>
                <a:lnTo>
                  <a:pt x="619475" y="264582"/>
                </a:lnTo>
                <a:lnTo>
                  <a:pt x="630068" y="285870"/>
                </a:lnTo>
                <a:lnTo>
                  <a:pt x="637434" y="306937"/>
                </a:lnTo>
                <a:lnTo>
                  <a:pt x="642549" y="326378"/>
                </a:lnTo>
                <a:lnTo>
                  <a:pt x="645123" y="349192"/>
                </a:lnTo>
                <a:lnTo>
                  <a:pt x="645717" y="367099"/>
                </a:lnTo>
                <a:lnTo>
                  <a:pt x="645161" y="377246"/>
                </a:lnTo>
                <a:lnTo>
                  <a:pt x="643204" y="389948"/>
                </a:lnTo>
                <a:lnTo>
                  <a:pt x="639975" y="407357"/>
                </a:lnTo>
                <a:lnTo>
                  <a:pt x="632801" y="428824"/>
                </a:lnTo>
                <a:lnTo>
                  <a:pt x="625375" y="446724"/>
                </a:lnTo>
                <a:lnTo>
                  <a:pt x="614703" y="465851"/>
                </a:lnTo>
                <a:lnTo>
                  <a:pt x="602744" y="484612"/>
                </a:lnTo>
                <a:lnTo>
                  <a:pt x="588898" y="501962"/>
                </a:lnTo>
                <a:lnTo>
                  <a:pt x="584822" y="50650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2711061" y="5323001"/>
            <a:ext cx="126695" cy="21234"/>
          </a:xfrm>
          <a:custGeom>
            <a:avLst/>
            <a:gdLst/>
            <a:ahLst/>
            <a:cxnLst/>
            <a:rect l="l" t="t" r="r" b="b"/>
            <a:pathLst>
              <a:path w="126695" h="21234">
                <a:moveTo>
                  <a:pt x="126695" y="10833"/>
                </a:moveTo>
                <a:lnTo>
                  <a:pt x="117690" y="6896"/>
                </a:lnTo>
                <a:lnTo>
                  <a:pt x="117271" y="6756"/>
                </a:lnTo>
                <a:lnTo>
                  <a:pt x="107708" y="4508"/>
                </a:lnTo>
                <a:lnTo>
                  <a:pt x="96177" y="1968"/>
                </a:lnTo>
                <a:lnTo>
                  <a:pt x="95757" y="1828"/>
                </a:lnTo>
                <a:lnTo>
                  <a:pt x="83947" y="990"/>
                </a:lnTo>
                <a:lnTo>
                  <a:pt x="71856" y="0"/>
                </a:lnTo>
                <a:lnTo>
                  <a:pt x="71424" y="0"/>
                </a:lnTo>
                <a:lnTo>
                  <a:pt x="59334" y="990"/>
                </a:lnTo>
                <a:lnTo>
                  <a:pt x="47523" y="1828"/>
                </a:lnTo>
                <a:lnTo>
                  <a:pt x="47104" y="1968"/>
                </a:lnTo>
                <a:lnTo>
                  <a:pt x="35712" y="4648"/>
                </a:lnTo>
                <a:lnTo>
                  <a:pt x="25450" y="7175"/>
                </a:lnTo>
                <a:lnTo>
                  <a:pt x="24891" y="7175"/>
                </a:lnTo>
                <a:lnTo>
                  <a:pt x="15328" y="11671"/>
                </a:lnTo>
                <a:lnTo>
                  <a:pt x="7454" y="15328"/>
                </a:lnTo>
                <a:lnTo>
                  <a:pt x="6743" y="15748"/>
                </a:lnTo>
                <a:lnTo>
                  <a:pt x="0" y="21234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2363597" y="5426217"/>
            <a:ext cx="233845" cy="56527"/>
          </a:xfrm>
          <a:custGeom>
            <a:avLst/>
            <a:gdLst/>
            <a:ahLst/>
            <a:cxnLst/>
            <a:rect l="l" t="t" r="r" b="b"/>
            <a:pathLst>
              <a:path w="233845" h="56527">
                <a:moveTo>
                  <a:pt x="233845" y="56527"/>
                </a:moveTo>
                <a:lnTo>
                  <a:pt x="219623" y="50993"/>
                </a:lnTo>
                <a:lnTo>
                  <a:pt x="209694" y="47314"/>
                </a:lnTo>
                <a:lnTo>
                  <a:pt x="200184" y="44165"/>
                </a:lnTo>
                <a:lnTo>
                  <a:pt x="187216" y="40218"/>
                </a:lnTo>
                <a:lnTo>
                  <a:pt x="167070" y="34215"/>
                </a:lnTo>
                <a:lnTo>
                  <a:pt x="155723" y="30882"/>
                </a:lnTo>
                <a:lnTo>
                  <a:pt x="146267" y="28250"/>
                </a:lnTo>
                <a:lnTo>
                  <a:pt x="136499" y="25753"/>
                </a:lnTo>
                <a:lnTo>
                  <a:pt x="124215" y="22829"/>
                </a:lnTo>
                <a:lnTo>
                  <a:pt x="111798" y="19964"/>
                </a:lnTo>
                <a:lnTo>
                  <a:pt x="96025" y="16351"/>
                </a:lnTo>
                <a:lnTo>
                  <a:pt x="84337" y="13789"/>
                </a:lnTo>
                <a:lnTo>
                  <a:pt x="74674" y="11828"/>
                </a:lnTo>
                <a:lnTo>
                  <a:pt x="64976" y="10019"/>
                </a:lnTo>
                <a:lnTo>
                  <a:pt x="53182" y="7913"/>
                </a:lnTo>
                <a:lnTo>
                  <a:pt x="37261" y="5067"/>
                </a:lnTo>
                <a:lnTo>
                  <a:pt x="23438" y="2667"/>
                </a:lnTo>
                <a:lnTo>
                  <a:pt x="13606" y="1313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2755212" y="5348867"/>
            <a:ext cx="53708" cy="8166"/>
          </a:xfrm>
          <a:custGeom>
            <a:avLst/>
            <a:gdLst/>
            <a:ahLst/>
            <a:cxnLst/>
            <a:rect l="l" t="t" r="r" b="b"/>
            <a:pathLst>
              <a:path w="53708" h="8166">
                <a:moveTo>
                  <a:pt x="0" y="8166"/>
                </a:moveTo>
                <a:lnTo>
                  <a:pt x="2806" y="5778"/>
                </a:lnTo>
                <a:lnTo>
                  <a:pt x="3225" y="5486"/>
                </a:lnTo>
                <a:lnTo>
                  <a:pt x="6604" y="4089"/>
                </a:lnTo>
                <a:lnTo>
                  <a:pt x="10833" y="2260"/>
                </a:lnTo>
                <a:lnTo>
                  <a:pt x="11112" y="2120"/>
                </a:lnTo>
                <a:lnTo>
                  <a:pt x="15748" y="1269"/>
                </a:lnTo>
                <a:lnTo>
                  <a:pt x="20675" y="292"/>
                </a:lnTo>
                <a:lnTo>
                  <a:pt x="20955" y="292"/>
                </a:lnTo>
                <a:lnTo>
                  <a:pt x="26009" y="152"/>
                </a:lnTo>
                <a:lnTo>
                  <a:pt x="29946" y="0"/>
                </a:lnTo>
                <a:lnTo>
                  <a:pt x="30086" y="292"/>
                </a:lnTo>
                <a:lnTo>
                  <a:pt x="34023" y="571"/>
                </a:lnTo>
                <a:lnTo>
                  <a:pt x="35293" y="571"/>
                </a:lnTo>
                <a:lnTo>
                  <a:pt x="35433" y="431"/>
                </a:lnTo>
                <a:lnTo>
                  <a:pt x="36563" y="711"/>
                </a:lnTo>
                <a:lnTo>
                  <a:pt x="41338" y="1701"/>
                </a:lnTo>
                <a:lnTo>
                  <a:pt x="41630" y="1422"/>
                </a:lnTo>
                <a:lnTo>
                  <a:pt x="46126" y="2959"/>
                </a:lnTo>
                <a:lnTo>
                  <a:pt x="50063" y="4229"/>
                </a:lnTo>
                <a:lnTo>
                  <a:pt x="50330" y="4368"/>
                </a:lnTo>
                <a:lnTo>
                  <a:pt x="53708" y="661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757037" y="5370676"/>
            <a:ext cx="56108" cy="10680"/>
          </a:xfrm>
          <a:custGeom>
            <a:avLst/>
            <a:gdLst/>
            <a:ahLst/>
            <a:cxnLst/>
            <a:rect l="l" t="t" r="r" b="b"/>
            <a:pathLst>
              <a:path w="56108" h="10680">
                <a:moveTo>
                  <a:pt x="56108" y="0"/>
                </a:moveTo>
                <a:lnTo>
                  <a:pt x="54000" y="2527"/>
                </a:lnTo>
                <a:lnTo>
                  <a:pt x="50761" y="4648"/>
                </a:lnTo>
                <a:lnTo>
                  <a:pt x="47244" y="6743"/>
                </a:lnTo>
                <a:lnTo>
                  <a:pt x="42887" y="8153"/>
                </a:lnTo>
                <a:lnTo>
                  <a:pt x="38112" y="9563"/>
                </a:lnTo>
                <a:lnTo>
                  <a:pt x="37973" y="9563"/>
                </a:lnTo>
                <a:lnTo>
                  <a:pt x="33045" y="10121"/>
                </a:lnTo>
                <a:lnTo>
                  <a:pt x="27851" y="10680"/>
                </a:lnTo>
                <a:lnTo>
                  <a:pt x="27698" y="10680"/>
                </a:lnTo>
                <a:lnTo>
                  <a:pt x="22504" y="10401"/>
                </a:lnTo>
                <a:lnTo>
                  <a:pt x="17437" y="10121"/>
                </a:lnTo>
                <a:lnTo>
                  <a:pt x="17157" y="10121"/>
                </a:lnTo>
                <a:lnTo>
                  <a:pt x="12242" y="8991"/>
                </a:lnTo>
                <a:lnTo>
                  <a:pt x="7874" y="7874"/>
                </a:lnTo>
                <a:lnTo>
                  <a:pt x="7594" y="7734"/>
                </a:lnTo>
                <a:lnTo>
                  <a:pt x="3517" y="5905"/>
                </a:lnTo>
                <a:lnTo>
                  <a:pt x="1689" y="5067"/>
                </a:lnTo>
                <a:lnTo>
                  <a:pt x="1409" y="4914"/>
                </a:lnTo>
                <a:lnTo>
                  <a:pt x="0" y="351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1393767" y="5209529"/>
            <a:ext cx="13779" cy="663282"/>
          </a:xfrm>
          <a:custGeom>
            <a:avLst/>
            <a:gdLst/>
            <a:ahLst/>
            <a:cxnLst/>
            <a:rect l="l" t="t" r="r" b="b"/>
            <a:pathLst>
              <a:path w="13779" h="663282">
                <a:moveTo>
                  <a:pt x="13779" y="663282"/>
                </a:moveTo>
                <a:lnTo>
                  <a:pt x="6324" y="629399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2699527" y="5368002"/>
            <a:ext cx="6045" cy="69888"/>
          </a:xfrm>
          <a:custGeom>
            <a:avLst/>
            <a:gdLst/>
            <a:ahLst/>
            <a:cxnLst/>
            <a:rect l="l" t="t" r="r" b="b"/>
            <a:pathLst>
              <a:path w="6045" h="69888">
                <a:moveTo>
                  <a:pt x="0" y="69888"/>
                </a:moveTo>
                <a:lnTo>
                  <a:pt x="558" y="0"/>
                </a:lnTo>
                <a:lnTo>
                  <a:pt x="6045" y="12103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1631969" y="5344233"/>
            <a:ext cx="10833" cy="35864"/>
          </a:xfrm>
          <a:custGeom>
            <a:avLst/>
            <a:gdLst/>
            <a:ahLst/>
            <a:cxnLst/>
            <a:rect l="l" t="t" r="r" b="b"/>
            <a:pathLst>
              <a:path w="10833" h="35864">
                <a:moveTo>
                  <a:pt x="5486" y="35864"/>
                </a:moveTo>
                <a:lnTo>
                  <a:pt x="10833" y="23774"/>
                </a:lnTo>
                <a:lnTo>
                  <a:pt x="9004" y="11531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2086159" y="4827333"/>
            <a:ext cx="3797" cy="260426"/>
          </a:xfrm>
          <a:custGeom>
            <a:avLst/>
            <a:gdLst/>
            <a:ahLst/>
            <a:cxnLst/>
            <a:rect l="l" t="t" r="r" b="b"/>
            <a:pathLst>
              <a:path w="3797" h="260426">
                <a:moveTo>
                  <a:pt x="3797" y="0"/>
                </a:moveTo>
                <a:lnTo>
                  <a:pt x="2527" y="11531"/>
                </a:lnTo>
                <a:lnTo>
                  <a:pt x="0" y="26042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1529179" y="5355483"/>
            <a:ext cx="4914" cy="4787"/>
          </a:xfrm>
          <a:custGeom>
            <a:avLst/>
            <a:gdLst/>
            <a:ahLst/>
            <a:cxnLst/>
            <a:rect l="l" t="t" r="r" b="b"/>
            <a:pathLst>
              <a:path w="4914" h="4787">
                <a:moveTo>
                  <a:pt x="0" y="4787"/>
                </a:moveTo>
                <a:lnTo>
                  <a:pt x="4914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1587820" y="5357033"/>
            <a:ext cx="4076" cy="15328"/>
          </a:xfrm>
          <a:custGeom>
            <a:avLst/>
            <a:gdLst/>
            <a:ahLst/>
            <a:cxnLst/>
            <a:rect l="l" t="t" r="r" b="b"/>
            <a:pathLst>
              <a:path w="4076" h="15328">
                <a:moveTo>
                  <a:pt x="0" y="0"/>
                </a:moveTo>
                <a:lnTo>
                  <a:pt x="3797" y="4914"/>
                </a:lnTo>
                <a:lnTo>
                  <a:pt x="4076" y="10261"/>
                </a:lnTo>
                <a:lnTo>
                  <a:pt x="838" y="1532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1527773" y="5360275"/>
            <a:ext cx="2108" cy="10401"/>
          </a:xfrm>
          <a:custGeom>
            <a:avLst/>
            <a:gdLst/>
            <a:ahLst/>
            <a:cxnLst/>
            <a:rect l="l" t="t" r="r" b="b"/>
            <a:pathLst>
              <a:path w="2108" h="10401">
                <a:moveTo>
                  <a:pt x="2108" y="10401"/>
                </a:moveTo>
                <a:lnTo>
                  <a:pt x="0" y="5194"/>
                </a:lnTo>
                <a:lnTo>
                  <a:pt x="1409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1542961" y="5007039"/>
            <a:ext cx="2806" cy="317233"/>
          </a:xfrm>
          <a:custGeom>
            <a:avLst/>
            <a:gdLst/>
            <a:ahLst/>
            <a:cxnLst/>
            <a:rect l="l" t="t" r="r" b="b"/>
            <a:pathLst>
              <a:path w="2806" h="317233">
                <a:moveTo>
                  <a:pt x="0" y="0"/>
                </a:moveTo>
                <a:lnTo>
                  <a:pt x="2806" y="317233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1642802" y="5368002"/>
            <a:ext cx="698" cy="69888"/>
          </a:xfrm>
          <a:custGeom>
            <a:avLst/>
            <a:gdLst/>
            <a:ahLst/>
            <a:cxnLst/>
            <a:rect l="l" t="t" r="r" b="b"/>
            <a:pathLst>
              <a:path w="698" h="69888">
                <a:moveTo>
                  <a:pt x="698" y="69888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2088415" y="5070038"/>
            <a:ext cx="12649" cy="17018"/>
          </a:xfrm>
          <a:custGeom>
            <a:avLst/>
            <a:gdLst/>
            <a:ahLst/>
            <a:cxnLst/>
            <a:rect l="l" t="t" r="r" b="b"/>
            <a:pathLst>
              <a:path w="12649" h="17017">
                <a:moveTo>
                  <a:pt x="12649" y="13639"/>
                </a:moveTo>
                <a:lnTo>
                  <a:pt x="3797" y="6045"/>
                </a:lnTo>
                <a:lnTo>
                  <a:pt x="0" y="0"/>
                </a:lnTo>
                <a:lnTo>
                  <a:pt x="0" y="1701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2088692" y="4838862"/>
            <a:ext cx="5626" cy="11950"/>
          </a:xfrm>
          <a:custGeom>
            <a:avLst/>
            <a:gdLst/>
            <a:ahLst/>
            <a:cxnLst/>
            <a:rect l="l" t="t" r="r" b="b"/>
            <a:pathLst>
              <a:path w="5626" h="11950">
                <a:moveTo>
                  <a:pt x="0" y="0"/>
                </a:moveTo>
                <a:lnTo>
                  <a:pt x="5626" y="1195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2248711" y="4838868"/>
            <a:ext cx="8432" cy="280250"/>
          </a:xfrm>
          <a:custGeom>
            <a:avLst/>
            <a:gdLst/>
            <a:ahLst/>
            <a:cxnLst/>
            <a:rect l="l" t="t" r="r" b="b"/>
            <a:pathLst>
              <a:path w="8432" h="280250">
                <a:moveTo>
                  <a:pt x="0" y="11950"/>
                </a:moveTo>
                <a:lnTo>
                  <a:pt x="5626" y="0"/>
                </a:lnTo>
                <a:lnTo>
                  <a:pt x="8432" y="28025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139450" y="4829020"/>
            <a:ext cx="13220" cy="19405"/>
          </a:xfrm>
          <a:custGeom>
            <a:avLst/>
            <a:gdLst/>
            <a:ahLst/>
            <a:cxnLst/>
            <a:rect l="l" t="t" r="r" b="b"/>
            <a:pathLst>
              <a:path w="13220" h="19405">
                <a:moveTo>
                  <a:pt x="13220" y="19405"/>
                </a:moveTo>
                <a:lnTo>
                  <a:pt x="12242" y="19126"/>
                </a:lnTo>
                <a:lnTo>
                  <a:pt x="5067" y="15189"/>
                </a:lnTo>
                <a:lnTo>
                  <a:pt x="850" y="10401"/>
                </a:lnTo>
                <a:lnTo>
                  <a:pt x="0" y="5067"/>
                </a:lnTo>
                <a:lnTo>
                  <a:pt x="2539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2198375" y="4829018"/>
            <a:ext cx="5207" cy="15189"/>
          </a:xfrm>
          <a:custGeom>
            <a:avLst/>
            <a:gdLst/>
            <a:ahLst/>
            <a:cxnLst/>
            <a:rect l="l" t="t" r="r" b="b"/>
            <a:pathLst>
              <a:path w="5206" h="15189">
                <a:moveTo>
                  <a:pt x="2667" y="0"/>
                </a:moveTo>
                <a:lnTo>
                  <a:pt x="5207" y="5067"/>
                </a:lnTo>
                <a:lnTo>
                  <a:pt x="4356" y="10401"/>
                </a:lnTo>
                <a:lnTo>
                  <a:pt x="0" y="1518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2250544" y="5148508"/>
            <a:ext cx="4076" cy="79578"/>
          </a:xfrm>
          <a:custGeom>
            <a:avLst/>
            <a:gdLst/>
            <a:ahLst/>
            <a:cxnLst/>
            <a:rect l="l" t="t" r="r" b="b"/>
            <a:pathLst>
              <a:path w="4076" h="79578">
                <a:moveTo>
                  <a:pt x="4076" y="79578"/>
                </a:moveTo>
                <a:lnTo>
                  <a:pt x="4076" y="0"/>
                </a:lnTo>
                <a:lnTo>
                  <a:pt x="0" y="1292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2199497" y="5141046"/>
            <a:ext cx="4076" cy="15049"/>
          </a:xfrm>
          <a:custGeom>
            <a:avLst/>
            <a:gdLst/>
            <a:ahLst/>
            <a:cxnLst/>
            <a:rect l="l" t="t" r="r" b="b"/>
            <a:pathLst>
              <a:path w="4076" h="15049">
                <a:moveTo>
                  <a:pt x="0" y="15049"/>
                </a:moveTo>
                <a:lnTo>
                  <a:pt x="3238" y="11391"/>
                </a:lnTo>
                <a:lnTo>
                  <a:pt x="4076" y="6184"/>
                </a:lnTo>
                <a:lnTo>
                  <a:pt x="1549" y="990"/>
                </a:lnTo>
                <a:lnTo>
                  <a:pt x="139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2254620" y="5070035"/>
            <a:ext cx="0" cy="78473"/>
          </a:xfrm>
          <a:custGeom>
            <a:avLst/>
            <a:gdLst/>
            <a:ahLst/>
            <a:cxnLst/>
            <a:rect l="l" t="t" r="r" b="b"/>
            <a:pathLst>
              <a:path h="78473">
                <a:moveTo>
                  <a:pt x="0" y="0"/>
                </a:moveTo>
                <a:lnTo>
                  <a:pt x="0" y="78473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2257992" y="5200387"/>
            <a:ext cx="139" cy="26568"/>
          </a:xfrm>
          <a:custGeom>
            <a:avLst/>
            <a:gdLst/>
            <a:ahLst/>
            <a:cxnLst/>
            <a:rect l="l" t="t" r="r" b="b"/>
            <a:pathLst>
              <a:path w="139" h="26568">
                <a:moveTo>
                  <a:pt x="0" y="0"/>
                </a:moveTo>
                <a:lnTo>
                  <a:pt x="139" y="2656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2254620" y="5141048"/>
            <a:ext cx="0" cy="15608"/>
          </a:xfrm>
          <a:custGeom>
            <a:avLst/>
            <a:gdLst/>
            <a:ahLst/>
            <a:cxnLst/>
            <a:rect l="l" t="t" r="r" b="b"/>
            <a:pathLst>
              <a:path h="15608">
                <a:moveTo>
                  <a:pt x="0" y="15608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2252930" y="4827330"/>
            <a:ext cx="1409" cy="11531"/>
          </a:xfrm>
          <a:custGeom>
            <a:avLst/>
            <a:gdLst/>
            <a:ahLst/>
            <a:cxnLst/>
            <a:rect l="l" t="t" r="r" b="b"/>
            <a:pathLst>
              <a:path w="1409" h="11531">
                <a:moveTo>
                  <a:pt x="1409" y="11531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700083" y="5344241"/>
            <a:ext cx="10972" cy="23761"/>
          </a:xfrm>
          <a:custGeom>
            <a:avLst/>
            <a:gdLst/>
            <a:ahLst/>
            <a:cxnLst/>
            <a:rect l="l" t="t" r="r" b="b"/>
            <a:pathLst>
              <a:path w="10972" h="23761">
                <a:moveTo>
                  <a:pt x="10972" y="0"/>
                </a:moveTo>
                <a:lnTo>
                  <a:pt x="1981" y="11531"/>
                </a:lnTo>
                <a:lnTo>
                  <a:pt x="0" y="2376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2751133" y="5357030"/>
            <a:ext cx="5905" cy="17157"/>
          </a:xfrm>
          <a:custGeom>
            <a:avLst/>
            <a:gdLst/>
            <a:ahLst/>
            <a:cxnLst/>
            <a:rect l="l" t="t" r="r" b="b"/>
            <a:pathLst>
              <a:path w="5905" h="17157">
                <a:moveTo>
                  <a:pt x="5905" y="17157"/>
                </a:moveTo>
                <a:lnTo>
                  <a:pt x="3238" y="15328"/>
                </a:lnTo>
                <a:lnTo>
                  <a:pt x="0" y="10261"/>
                </a:lnTo>
                <a:lnTo>
                  <a:pt x="279" y="4927"/>
                </a:lnTo>
                <a:lnTo>
                  <a:pt x="4076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2808927" y="5355489"/>
            <a:ext cx="6324" cy="15189"/>
          </a:xfrm>
          <a:custGeom>
            <a:avLst/>
            <a:gdLst/>
            <a:ahLst/>
            <a:cxnLst/>
            <a:rect l="l" t="t" r="r" b="b"/>
            <a:pathLst>
              <a:path w="6324" h="15189">
                <a:moveTo>
                  <a:pt x="0" y="0"/>
                </a:moveTo>
                <a:lnTo>
                  <a:pt x="4787" y="4787"/>
                </a:lnTo>
                <a:lnTo>
                  <a:pt x="6324" y="9982"/>
                </a:lnTo>
                <a:lnTo>
                  <a:pt x="4216" y="1518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2797260" y="5007039"/>
            <a:ext cx="2806" cy="317233"/>
          </a:xfrm>
          <a:custGeom>
            <a:avLst/>
            <a:gdLst/>
            <a:ahLst/>
            <a:cxnLst/>
            <a:rect l="l" t="t" r="r" b="b"/>
            <a:pathLst>
              <a:path w="2806" h="317233">
                <a:moveTo>
                  <a:pt x="2806" y="0"/>
                </a:moveTo>
                <a:lnTo>
                  <a:pt x="0" y="317233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2700802" y="3698746"/>
            <a:ext cx="208102" cy="1070660"/>
          </a:xfrm>
          <a:custGeom>
            <a:avLst/>
            <a:gdLst/>
            <a:ahLst/>
            <a:cxnLst/>
            <a:rect l="l" t="t" r="r" b="b"/>
            <a:pathLst>
              <a:path w="208102" h="1070660">
                <a:moveTo>
                  <a:pt x="106298" y="1070660"/>
                </a:moveTo>
                <a:lnTo>
                  <a:pt x="208102" y="889825"/>
                </a:lnTo>
                <a:lnTo>
                  <a:pt x="156209" y="908519"/>
                </a:lnTo>
                <a:lnTo>
                  <a:pt x="144970" y="0"/>
                </a:lnTo>
                <a:lnTo>
                  <a:pt x="41046" y="1269"/>
                </a:lnTo>
                <a:lnTo>
                  <a:pt x="52298" y="909929"/>
                </a:lnTo>
                <a:lnTo>
                  <a:pt x="0" y="892352"/>
                </a:lnTo>
                <a:lnTo>
                  <a:pt x="106298" y="1070660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700802" y="3698746"/>
            <a:ext cx="208102" cy="1070660"/>
          </a:xfrm>
          <a:custGeom>
            <a:avLst/>
            <a:gdLst/>
            <a:ahLst/>
            <a:cxnLst/>
            <a:rect l="l" t="t" r="r" b="b"/>
            <a:pathLst>
              <a:path w="208102" h="1070660">
                <a:moveTo>
                  <a:pt x="52298" y="909929"/>
                </a:moveTo>
                <a:lnTo>
                  <a:pt x="0" y="892352"/>
                </a:lnTo>
                <a:lnTo>
                  <a:pt x="106298" y="1070660"/>
                </a:lnTo>
                <a:lnTo>
                  <a:pt x="208102" y="889825"/>
                </a:lnTo>
                <a:lnTo>
                  <a:pt x="156209" y="908519"/>
                </a:lnTo>
                <a:lnTo>
                  <a:pt x="144970" y="0"/>
                </a:lnTo>
                <a:lnTo>
                  <a:pt x="41046" y="1269"/>
                </a:lnTo>
                <a:lnTo>
                  <a:pt x="52298" y="909929"/>
                </a:lnTo>
                <a:close/>
              </a:path>
            </a:pathLst>
          </a:custGeom>
          <a:ln w="247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457200" y="6568960"/>
            <a:ext cx="3358794" cy="3178048"/>
          </a:xfrm>
          <a:custGeom>
            <a:avLst/>
            <a:gdLst/>
            <a:ahLst/>
            <a:cxnLst/>
            <a:rect l="l" t="t" r="r" b="b"/>
            <a:pathLst>
              <a:path w="3358794" h="3178048">
                <a:moveTo>
                  <a:pt x="0" y="3178048"/>
                </a:moveTo>
                <a:lnTo>
                  <a:pt x="3358794" y="3178048"/>
                </a:lnTo>
                <a:lnTo>
                  <a:pt x="3358794" y="0"/>
                </a:lnTo>
                <a:lnTo>
                  <a:pt x="0" y="0"/>
                </a:lnTo>
                <a:lnTo>
                  <a:pt x="0" y="317804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1405288" y="7287559"/>
            <a:ext cx="1561338" cy="1991182"/>
          </a:xfrm>
          <a:custGeom>
            <a:avLst/>
            <a:gdLst/>
            <a:ahLst/>
            <a:cxnLst/>
            <a:rect l="l" t="t" r="r" b="b"/>
            <a:pathLst>
              <a:path w="1561338" h="1991182">
                <a:moveTo>
                  <a:pt x="126" y="1201470"/>
                </a:moveTo>
                <a:lnTo>
                  <a:pt x="4610" y="1629130"/>
                </a:lnTo>
                <a:lnTo>
                  <a:pt x="13576" y="1669884"/>
                </a:lnTo>
                <a:lnTo>
                  <a:pt x="29603" y="1706016"/>
                </a:lnTo>
                <a:lnTo>
                  <a:pt x="56641" y="1746783"/>
                </a:lnTo>
                <a:lnTo>
                  <a:pt x="88569" y="1782775"/>
                </a:lnTo>
                <a:lnTo>
                  <a:pt x="133807" y="1821230"/>
                </a:lnTo>
                <a:lnTo>
                  <a:pt x="181355" y="1852739"/>
                </a:lnTo>
                <a:lnTo>
                  <a:pt x="235419" y="1882495"/>
                </a:lnTo>
                <a:lnTo>
                  <a:pt x="303352" y="1911832"/>
                </a:lnTo>
                <a:lnTo>
                  <a:pt x="368833" y="1934654"/>
                </a:lnTo>
                <a:lnTo>
                  <a:pt x="450202" y="1957349"/>
                </a:lnTo>
                <a:lnTo>
                  <a:pt x="518261" y="1970798"/>
                </a:lnTo>
                <a:lnTo>
                  <a:pt x="613232" y="1984387"/>
                </a:lnTo>
                <a:lnTo>
                  <a:pt x="701535" y="1991182"/>
                </a:lnTo>
                <a:lnTo>
                  <a:pt x="859256" y="1991182"/>
                </a:lnTo>
                <a:lnTo>
                  <a:pt x="963993" y="1982749"/>
                </a:lnTo>
                <a:lnTo>
                  <a:pt x="1063574" y="1966861"/>
                </a:lnTo>
                <a:lnTo>
                  <a:pt x="1115479" y="1955444"/>
                </a:lnTo>
                <a:lnTo>
                  <a:pt x="1191958" y="1934654"/>
                </a:lnTo>
                <a:lnTo>
                  <a:pt x="1257439" y="1911832"/>
                </a:lnTo>
                <a:lnTo>
                  <a:pt x="1328356" y="1880997"/>
                </a:lnTo>
                <a:lnTo>
                  <a:pt x="1379296" y="1852739"/>
                </a:lnTo>
                <a:lnTo>
                  <a:pt x="1428064" y="1819998"/>
                </a:lnTo>
                <a:lnTo>
                  <a:pt x="1472222" y="1782775"/>
                </a:lnTo>
                <a:lnTo>
                  <a:pt x="1505089" y="1745424"/>
                </a:lnTo>
                <a:lnTo>
                  <a:pt x="1531175" y="1706016"/>
                </a:lnTo>
                <a:lnTo>
                  <a:pt x="1547888" y="1668386"/>
                </a:lnTo>
                <a:lnTo>
                  <a:pt x="1556854" y="1627505"/>
                </a:lnTo>
                <a:lnTo>
                  <a:pt x="1561338" y="1199845"/>
                </a:lnTo>
                <a:lnTo>
                  <a:pt x="1561338" y="938999"/>
                </a:lnTo>
                <a:lnTo>
                  <a:pt x="1534299" y="861974"/>
                </a:lnTo>
                <a:lnTo>
                  <a:pt x="1504950" y="821093"/>
                </a:lnTo>
                <a:lnTo>
                  <a:pt x="1466380" y="780605"/>
                </a:lnTo>
                <a:lnTo>
                  <a:pt x="1421002" y="744461"/>
                </a:lnTo>
                <a:lnTo>
                  <a:pt x="1366799" y="710361"/>
                </a:lnTo>
                <a:lnTo>
                  <a:pt x="1314767" y="683336"/>
                </a:lnTo>
                <a:lnTo>
                  <a:pt x="1242212" y="653986"/>
                </a:lnTo>
                <a:lnTo>
                  <a:pt x="1172121" y="631304"/>
                </a:lnTo>
                <a:lnTo>
                  <a:pt x="1102017" y="613092"/>
                </a:lnTo>
                <a:lnTo>
                  <a:pt x="1021867" y="598017"/>
                </a:lnTo>
                <a:lnTo>
                  <a:pt x="1070368" y="344512"/>
                </a:lnTo>
                <a:lnTo>
                  <a:pt x="1072680" y="324269"/>
                </a:lnTo>
                <a:lnTo>
                  <a:pt x="1072680" y="257848"/>
                </a:lnTo>
                <a:lnTo>
                  <a:pt x="1063574" y="212610"/>
                </a:lnTo>
                <a:lnTo>
                  <a:pt x="1052296" y="178638"/>
                </a:lnTo>
                <a:lnTo>
                  <a:pt x="1029881" y="135445"/>
                </a:lnTo>
                <a:lnTo>
                  <a:pt x="1004887" y="101612"/>
                </a:lnTo>
                <a:lnTo>
                  <a:pt x="968476" y="65620"/>
                </a:lnTo>
                <a:lnTo>
                  <a:pt x="930033" y="38442"/>
                </a:lnTo>
                <a:lnTo>
                  <a:pt x="882484" y="15760"/>
                </a:lnTo>
                <a:lnTo>
                  <a:pt x="828281" y="2171"/>
                </a:lnTo>
                <a:lnTo>
                  <a:pt x="812393" y="0"/>
                </a:lnTo>
                <a:lnTo>
                  <a:pt x="748398" y="0"/>
                </a:lnTo>
                <a:lnTo>
                  <a:pt x="700849" y="9105"/>
                </a:lnTo>
                <a:lnTo>
                  <a:pt x="666889" y="20370"/>
                </a:lnTo>
                <a:lnTo>
                  <a:pt x="623963" y="42926"/>
                </a:lnTo>
                <a:lnTo>
                  <a:pt x="592162" y="65620"/>
                </a:lnTo>
                <a:lnTo>
                  <a:pt x="555764" y="101612"/>
                </a:lnTo>
                <a:lnTo>
                  <a:pt x="532129" y="134493"/>
                </a:lnTo>
                <a:lnTo>
                  <a:pt x="512965" y="169672"/>
                </a:lnTo>
                <a:lnTo>
                  <a:pt x="495439" y="217766"/>
                </a:lnTo>
                <a:lnTo>
                  <a:pt x="488924" y="258660"/>
                </a:lnTo>
                <a:lnTo>
                  <a:pt x="488784" y="323469"/>
                </a:lnTo>
                <a:lnTo>
                  <a:pt x="493407" y="357428"/>
                </a:lnTo>
                <a:lnTo>
                  <a:pt x="538784" y="597471"/>
                </a:lnTo>
                <a:lnTo>
                  <a:pt x="458762" y="613092"/>
                </a:lnTo>
                <a:lnTo>
                  <a:pt x="388670" y="631304"/>
                </a:lnTo>
                <a:lnTo>
                  <a:pt x="318566" y="653986"/>
                </a:lnTo>
                <a:lnTo>
                  <a:pt x="251320" y="681697"/>
                </a:lnTo>
                <a:lnTo>
                  <a:pt x="193992" y="710361"/>
                </a:lnTo>
                <a:lnTo>
                  <a:pt x="139788" y="744461"/>
                </a:lnTo>
                <a:lnTo>
                  <a:pt x="94411" y="780605"/>
                </a:lnTo>
                <a:lnTo>
                  <a:pt x="69545" y="805459"/>
                </a:lnTo>
                <a:lnTo>
                  <a:pt x="56921" y="820000"/>
                </a:lnTo>
                <a:lnTo>
                  <a:pt x="28524" y="859536"/>
                </a:lnTo>
                <a:lnTo>
                  <a:pt x="9093" y="901242"/>
                </a:lnTo>
                <a:lnTo>
                  <a:pt x="0" y="937374"/>
                </a:lnTo>
                <a:lnTo>
                  <a:pt x="126" y="12014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1407585" y="7289728"/>
            <a:ext cx="1556727" cy="1986699"/>
          </a:xfrm>
          <a:custGeom>
            <a:avLst/>
            <a:gdLst/>
            <a:ahLst/>
            <a:cxnLst/>
            <a:rect l="l" t="t" r="r" b="b"/>
            <a:pathLst>
              <a:path w="1556727" h="1986699">
                <a:moveTo>
                  <a:pt x="1065758" y="340182"/>
                </a:moveTo>
                <a:lnTo>
                  <a:pt x="1068070" y="319798"/>
                </a:lnTo>
                <a:lnTo>
                  <a:pt x="1068070" y="257987"/>
                </a:lnTo>
                <a:lnTo>
                  <a:pt x="1058976" y="212750"/>
                </a:lnTo>
                <a:lnTo>
                  <a:pt x="1047699" y="178777"/>
                </a:lnTo>
                <a:lnTo>
                  <a:pt x="1025270" y="135585"/>
                </a:lnTo>
                <a:lnTo>
                  <a:pt x="1000417" y="101612"/>
                </a:lnTo>
                <a:lnTo>
                  <a:pt x="964006" y="65620"/>
                </a:lnTo>
                <a:lnTo>
                  <a:pt x="925563" y="38442"/>
                </a:lnTo>
                <a:lnTo>
                  <a:pt x="878014" y="15900"/>
                </a:lnTo>
                <a:lnTo>
                  <a:pt x="823671" y="2311"/>
                </a:lnTo>
                <a:lnTo>
                  <a:pt x="807910" y="0"/>
                </a:lnTo>
                <a:lnTo>
                  <a:pt x="748283" y="0"/>
                </a:lnTo>
                <a:lnTo>
                  <a:pt x="700862" y="9105"/>
                </a:lnTo>
                <a:lnTo>
                  <a:pt x="666902" y="20383"/>
                </a:lnTo>
                <a:lnTo>
                  <a:pt x="623836" y="43065"/>
                </a:lnTo>
                <a:lnTo>
                  <a:pt x="592175" y="65620"/>
                </a:lnTo>
                <a:lnTo>
                  <a:pt x="555777" y="101612"/>
                </a:lnTo>
                <a:lnTo>
                  <a:pt x="532129" y="134492"/>
                </a:lnTo>
                <a:lnTo>
                  <a:pt x="512978" y="169684"/>
                </a:lnTo>
                <a:lnTo>
                  <a:pt x="495452" y="217906"/>
                </a:lnTo>
                <a:lnTo>
                  <a:pt x="488797" y="258660"/>
                </a:lnTo>
                <a:lnTo>
                  <a:pt x="488797" y="319112"/>
                </a:lnTo>
                <a:lnTo>
                  <a:pt x="493420" y="352945"/>
                </a:lnTo>
                <a:lnTo>
                  <a:pt x="538797" y="598157"/>
                </a:lnTo>
                <a:lnTo>
                  <a:pt x="458647" y="613232"/>
                </a:lnTo>
                <a:lnTo>
                  <a:pt x="388543" y="631443"/>
                </a:lnTo>
                <a:lnTo>
                  <a:pt x="318439" y="653986"/>
                </a:lnTo>
                <a:lnTo>
                  <a:pt x="251193" y="681837"/>
                </a:lnTo>
                <a:lnTo>
                  <a:pt x="193865" y="710501"/>
                </a:lnTo>
                <a:lnTo>
                  <a:pt x="139649" y="744473"/>
                </a:lnTo>
                <a:lnTo>
                  <a:pt x="94424" y="780605"/>
                </a:lnTo>
                <a:lnTo>
                  <a:pt x="56921" y="820140"/>
                </a:lnTo>
                <a:lnTo>
                  <a:pt x="28536" y="859675"/>
                </a:lnTo>
                <a:lnTo>
                  <a:pt x="9105" y="901242"/>
                </a:lnTo>
                <a:lnTo>
                  <a:pt x="0" y="937513"/>
                </a:lnTo>
                <a:lnTo>
                  <a:pt x="139" y="1196987"/>
                </a:lnTo>
                <a:lnTo>
                  <a:pt x="4483" y="1624660"/>
                </a:lnTo>
                <a:lnTo>
                  <a:pt x="13588" y="1665414"/>
                </a:lnTo>
                <a:lnTo>
                  <a:pt x="29489" y="1701545"/>
                </a:lnTo>
                <a:lnTo>
                  <a:pt x="56514" y="1742300"/>
                </a:lnTo>
                <a:lnTo>
                  <a:pt x="88569" y="1778304"/>
                </a:lnTo>
                <a:lnTo>
                  <a:pt x="133680" y="1816887"/>
                </a:lnTo>
                <a:lnTo>
                  <a:pt x="181368" y="1848396"/>
                </a:lnTo>
                <a:lnTo>
                  <a:pt x="235432" y="1878012"/>
                </a:lnTo>
                <a:lnTo>
                  <a:pt x="303364" y="1907501"/>
                </a:lnTo>
                <a:lnTo>
                  <a:pt x="368846" y="1930184"/>
                </a:lnTo>
                <a:lnTo>
                  <a:pt x="450214" y="1952866"/>
                </a:lnTo>
                <a:lnTo>
                  <a:pt x="518274" y="1966315"/>
                </a:lnTo>
                <a:lnTo>
                  <a:pt x="613244" y="1979904"/>
                </a:lnTo>
                <a:lnTo>
                  <a:pt x="701547" y="1986699"/>
                </a:lnTo>
                <a:lnTo>
                  <a:pt x="854646" y="1986699"/>
                </a:lnTo>
                <a:lnTo>
                  <a:pt x="959383" y="1978405"/>
                </a:lnTo>
                <a:lnTo>
                  <a:pt x="1058976" y="1962518"/>
                </a:lnTo>
                <a:lnTo>
                  <a:pt x="1110869" y="1951100"/>
                </a:lnTo>
                <a:lnTo>
                  <a:pt x="1187348" y="1930184"/>
                </a:lnTo>
                <a:lnTo>
                  <a:pt x="1252829" y="1907501"/>
                </a:lnTo>
                <a:lnTo>
                  <a:pt x="1323746" y="1876513"/>
                </a:lnTo>
                <a:lnTo>
                  <a:pt x="1374825" y="1848396"/>
                </a:lnTo>
                <a:lnTo>
                  <a:pt x="1423454" y="1815655"/>
                </a:lnTo>
                <a:lnTo>
                  <a:pt x="1467612" y="1778304"/>
                </a:lnTo>
                <a:lnTo>
                  <a:pt x="1500492" y="1741081"/>
                </a:lnTo>
                <a:lnTo>
                  <a:pt x="1526565" y="1701545"/>
                </a:lnTo>
                <a:lnTo>
                  <a:pt x="1543278" y="1663915"/>
                </a:lnTo>
                <a:lnTo>
                  <a:pt x="1552244" y="1623161"/>
                </a:lnTo>
                <a:lnTo>
                  <a:pt x="1556727" y="1195501"/>
                </a:lnTo>
                <a:lnTo>
                  <a:pt x="1556727" y="938999"/>
                </a:lnTo>
                <a:lnTo>
                  <a:pt x="1529689" y="862114"/>
                </a:lnTo>
                <a:lnTo>
                  <a:pt x="1500492" y="821232"/>
                </a:lnTo>
                <a:lnTo>
                  <a:pt x="1461770" y="780605"/>
                </a:lnTo>
                <a:lnTo>
                  <a:pt x="1416392" y="744473"/>
                </a:lnTo>
                <a:lnTo>
                  <a:pt x="1362189" y="710501"/>
                </a:lnTo>
                <a:lnTo>
                  <a:pt x="1310157" y="683336"/>
                </a:lnTo>
                <a:lnTo>
                  <a:pt x="1237742" y="653986"/>
                </a:lnTo>
                <a:lnTo>
                  <a:pt x="1167511" y="631443"/>
                </a:lnTo>
                <a:lnTo>
                  <a:pt x="1097407" y="613232"/>
                </a:lnTo>
                <a:lnTo>
                  <a:pt x="1017397" y="598157"/>
                </a:lnTo>
                <a:lnTo>
                  <a:pt x="1024331" y="556717"/>
                </a:lnTo>
                <a:lnTo>
                  <a:pt x="1065758" y="34018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1459621" y="7891553"/>
            <a:ext cx="568401" cy="687273"/>
          </a:xfrm>
          <a:custGeom>
            <a:avLst/>
            <a:gdLst/>
            <a:ahLst/>
            <a:cxnLst/>
            <a:rect l="l" t="t" r="r" b="b"/>
            <a:pathLst>
              <a:path w="568401" h="687273">
                <a:moveTo>
                  <a:pt x="139" y="373189"/>
                </a:moveTo>
                <a:lnTo>
                  <a:pt x="0" y="402932"/>
                </a:lnTo>
                <a:lnTo>
                  <a:pt x="11277" y="441375"/>
                </a:lnTo>
                <a:lnTo>
                  <a:pt x="29476" y="475348"/>
                </a:lnTo>
                <a:lnTo>
                  <a:pt x="56108" y="512165"/>
                </a:lnTo>
                <a:lnTo>
                  <a:pt x="65074" y="511619"/>
                </a:lnTo>
                <a:lnTo>
                  <a:pt x="78524" y="506869"/>
                </a:lnTo>
                <a:lnTo>
                  <a:pt x="92100" y="504685"/>
                </a:lnTo>
                <a:lnTo>
                  <a:pt x="136525" y="505917"/>
                </a:lnTo>
                <a:lnTo>
                  <a:pt x="511479" y="181775"/>
                </a:lnTo>
                <a:lnTo>
                  <a:pt x="542594" y="153517"/>
                </a:lnTo>
                <a:lnTo>
                  <a:pt x="545312" y="153644"/>
                </a:lnTo>
                <a:lnTo>
                  <a:pt x="547611" y="187883"/>
                </a:lnTo>
                <a:lnTo>
                  <a:pt x="549795" y="201599"/>
                </a:lnTo>
                <a:lnTo>
                  <a:pt x="552234" y="205955"/>
                </a:lnTo>
                <a:lnTo>
                  <a:pt x="565823" y="228498"/>
                </a:lnTo>
                <a:lnTo>
                  <a:pt x="565823" y="306349"/>
                </a:lnTo>
                <a:lnTo>
                  <a:pt x="556717" y="317626"/>
                </a:lnTo>
                <a:lnTo>
                  <a:pt x="554405" y="328904"/>
                </a:lnTo>
                <a:lnTo>
                  <a:pt x="552373" y="478472"/>
                </a:lnTo>
                <a:lnTo>
                  <a:pt x="546798" y="484174"/>
                </a:lnTo>
                <a:lnTo>
                  <a:pt x="533361" y="511340"/>
                </a:lnTo>
                <a:lnTo>
                  <a:pt x="529551" y="663905"/>
                </a:lnTo>
                <a:lnTo>
                  <a:pt x="506857" y="658609"/>
                </a:lnTo>
                <a:lnTo>
                  <a:pt x="465429" y="658469"/>
                </a:lnTo>
                <a:lnTo>
                  <a:pt x="447357" y="665264"/>
                </a:lnTo>
                <a:lnTo>
                  <a:pt x="425488" y="681837"/>
                </a:lnTo>
                <a:lnTo>
                  <a:pt x="413397" y="684415"/>
                </a:lnTo>
                <a:lnTo>
                  <a:pt x="412178" y="549655"/>
                </a:lnTo>
                <a:lnTo>
                  <a:pt x="371284" y="520445"/>
                </a:lnTo>
                <a:lnTo>
                  <a:pt x="276186" y="493280"/>
                </a:lnTo>
                <a:lnTo>
                  <a:pt x="268033" y="493001"/>
                </a:lnTo>
                <a:lnTo>
                  <a:pt x="368973" y="522757"/>
                </a:lnTo>
                <a:lnTo>
                  <a:pt x="409867" y="551967"/>
                </a:lnTo>
                <a:lnTo>
                  <a:pt x="410946" y="687273"/>
                </a:lnTo>
                <a:lnTo>
                  <a:pt x="427799" y="684148"/>
                </a:lnTo>
                <a:lnTo>
                  <a:pt x="449668" y="667575"/>
                </a:lnTo>
                <a:lnTo>
                  <a:pt x="467741" y="660780"/>
                </a:lnTo>
                <a:lnTo>
                  <a:pt x="504685" y="660780"/>
                </a:lnTo>
                <a:lnTo>
                  <a:pt x="532676" y="668248"/>
                </a:lnTo>
                <a:lnTo>
                  <a:pt x="534035" y="562013"/>
                </a:lnTo>
                <a:lnTo>
                  <a:pt x="536206" y="512025"/>
                </a:lnTo>
                <a:lnTo>
                  <a:pt x="550062" y="485266"/>
                </a:lnTo>
                <a:lnTo>
                  <a:pt x="554545" y="480644"/>
                </a:lnTo>
                <a:lnTo>
                  <a:pt x="556717" y="331203"/>
                </a:lnTo>
                <a:lnTo>
                  <a:pt x="559028" y="319938"/>
                </a:lnTo>
                <a:lnTo>
                  <a:pt x="568401" y="309194"/>
                </a:lnTo>
                <a:lnTo>
                  <a:pt x="568134" y="226326"/>
                </a:lnTo>
                <a:lnTo>
                  <a:pt x="554405" y="203644"/>
                </a:lnTo>
                <a:lnTo>
                  <a:pt x="552107" y="199288"/>
                </a:lnTo>
                <a:lnTo>
                  <a:pt x="549935" y="185572"/>
                </a:lnTo>
                <a:lnTo>
                  <a:pt x="548436" y="108407"/>
                </a:lnTo>
                <a:lnTo>
                  <a:pt x="529691" y="90474"/>
                </a:lnTo>
                <a:lnTo>
                  <a:pt x="509168" y="58966"/>
                </a:lnTo>
                <a:lnTo>
                  <a:pt x="497763" y="34099"/>
                </a:lnTo>
                <a:lnTo>
                  <a:pt x="486346" y="0"/>
                </a:lnTo>
                <a:lnTo>
                  <a:pt x="486346" y="7061"/>
                </a:lnTo>
                <a:lnTo>
                  <a:pt x="495592" y="36410"/>
                </a:lnTo>
                <a:lnTo>
                  <a:pt x="506996" y="61137"/>
                </a:lnTo>
                <a:lnTo>
                  <a:pt x="527507" y="92646"/>
                </a:lnTo>
                <a:lnTo>
                  <a:pt x="545579" y="110858"/>
                </a:lnTo>
                <a:lnTo>
                  <a:pt x="545579" y="148081"/>
                </a:lnTo>
                <a:lnTo>
                  <a:pt x="425488" y="252006"/>
                </a:lnTo>
                <a:lnTo>
                  <a:pt x="153924" y="487298"/>
                </a:lnTo>
                <a:lnTo>
                  <a:pt x="139649" y="500075"/>
                </a:lnTo>
                <a:lnTo>
                  <a:pt x="89928" y="502373"/>
                </a:lnTo>
                <a:lnTo>
                  <a:pt x="58280" y="509981"/>
                </a:lnTo>
                <a:lnTo>
                  <a:pt x="31648" y="473036"/>
                </a:lnTo>
                <a:lnTo>
                  <a:pt x="13589" y="439204"/>
                </a:lnTo>
                <a:lnTo>
                  <a:pt x="2171" y="400761"/>
                </a:lnTo>
                <a:lnTo>
                  <a:pt x="139" y="3731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1596151" y="8045070"/>
            <a:ext cx="429298" cy="530898"/>
          </a:xfrm>
          <a:custGeom>
            <a:avLst/>
            <a:gdLst/>
            <a:ahLst/>
            <a:cxnLst/>
            <a:rect l="l" t="t" r="r" b="b"/>
            <a:pathLst>
              <a:path w="429298" h="530898">
                <a:moveTo>
                  <a:pt x="370332" y="505091"/>
                </a:moveTo>
                <a:lnTo>
                  <a:pt x="393014" y="510387"/>
                </a:lnTo>
                <a:lnTo>
                  <a:pt x="396824" y="357835"/>
                </a:lnTo>
                <a:lnTo>
                  <a:pt x="410273" y="330657"/>
                </a:lnTo>
                <a:lnTo>
                  <a:pt x="415836" y="324954"/>
                </a:lnTo>
                <a:lnTo>
                  <a:pt x="417880" y="175386"/>
                </a:lnTo>
                <a:lnTo>
                  <a:pt x="420192" y="164109"/>
                </a:lnTo>
                <a:lnTo>
                  <a:pt x="429298" y="152831"/>
                </a:lnTo>
                <a:lnTo>
                  <a:pt x="429298" y="74993"/>
                </a:lnTo>
                <a:lnTo>
                  <a:pt x="415709" y="52438"/>
                </a:lnTo>
                <a:lnTo>
                  <a:pt x="413258" y="48082"/>
                </a:lnTo>
                <a:lnTo>
                  <a:pt x="411086" y="34366"/>
                </a:lnTo>
                <a:lnTo>
                  <a:pt x="408774" y="126"/>
                </a:lnTo>
                <a:lnTo>
                  <a:pt x="406057" y="0"/>
                </a:lnTo>
                <a:lnTo>
                  <a:pt x="374954" y="28257"/>
                </a:lnTo>
                <a:lnTo>
                  <a:pt x="0" y="352399"/>
                </a:lnTo>
                <a:lnTo>
                  <a:pt x="6934" y="352120"/>
                </a:lnTo>
                <a:lnTo>
                  <a:pt x="12776" y="350900"/>
                </a:lnTo>
                <a:lnTo>
                  <a:pt x="33286" y="357962"/>
                </a:lnTo>
                <a:lnTo>
                  <a:pt x="44551" y="364756"/>
                </a:lnTo>
                <a:lnTo>
                  <a:pt x="58826" y="377939"/>
                </a:lnTo>
                <a:lnTo>
                  <a:pt x="109499" y="335140"/>
                </a:lnTo>
                <a:lnTo>
                  <a:pt x="128790" y="338670"/>
                </a:lnTo>
                <a:lnTo>
                  <a:pt x="131508" y="339483"/>
                </a:lnTo>
                <a:lnTo>
                  <a:pt x="139661" y="339763"/>
                </a:lnTo>
                <a:lnTo>
                  <a:pt x="234759" y="366941"/>
                </a:lnTo>
                <a:lnTo>
                  <a:pt x="275640" y="396138"/>
                </a:lnTo>
                <a:lnTo>
                  <a:pt x="276860" y="530898"/>
                </a:lnTo>
                <a:lnTo>
                  <a:pt x="288963" y="528319"/>
                </a:lnTo>
                <a:lnTo>
                  <a:pt x="310832" y="511746"/>
                </a:lnTo>
                <a:lnTo>
                  <a:pt x="328904" y="504951"/>
                </a:lnTo>
                <a:lnTo>
                  <a:pt x="370332" y="505091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1603084" y="8395962"/>
            <a:ext cx="264642" cy="185039"/>
          </a:xfrm>
          <a:custGeom>
            <a:avLst/>
            <a:gdLst/>
            <a:ahLst/>
            <a:cxnLst/>
            <a:rect l="l" t="t" r="r" b="b"/>
            <a:pathLst>
              <a:path w="264642" h="185039">
                <a:moveTo>
                  <a:pt x="123621" y="141427"/>
                </a:moveTo>
                <a:lnTo>
                  <a:pt x="116827" y="140754"/>
                </a:lnTo>
                <a:lnTo>
                  <a:pt x="83540" y="124447"/>
                </a:lnTo>
                <a:lnTo>
                  <a:pt x="67106" y="117932"/>
                </a:lnTo>
                <a:lnTo>
                  <a:pt x="54876" y="111671"/>
                </a:lnTo>
                <a:lnTo>
                  <a:pt x="56235" y="106248"/>
                </a:lnTo>
                <a:lnTo>
                  <a:pt x="55016" y="70383"/>
                </a:lnTo>
                <a:lnTo>
                  <a:pt x="60858" y="69164"/>
                </a:lnTo>
                <a:lnTo>
                  <a:pt x="55156" y="66573"/>
                </a:lnTo>
                <a:lnTo>
                  <a:pt x="51892" y="27038"/>
                </a:lnTo>
                <a:lnTo>
                  <a:pt x="37630" y="13868"/>
                </a:lnTo>
                <a:lnTo>
                  <a:pt x="26352" y="7073"/>
                </a:lnTo>
                <a:lnTo>
                  <a:pt x="5842" y="0"/>
                </a:lnTo>
                <a:lnTo>
                  <a:pt x="0" y="1231"/>
                </a:lnTo>
                <a:lnTo>
                  <a:pt x="24041" y="9245"/>
                </a:lnTo>
                <a:lnTo>
                  <a:pt x="37896" y="18072"/>
                </a:lnTo>
                <a:lnTo>
                  <a:pt x="47002" y="27177"/>
                </a:lnTo>
                <a:lnTo>
                  <a:pt x="51219" y="36423"/>
                </a:lnTo>
                <a:lnTo>
                  <a:pt x="52705" y="114122"/>
                </a:lnTo>
                <a:lnTo>
                  <a:pt x="89662" y="131508"/>
                </a:lnTo>
                <a:lnTo>
                  <a:pt x="148475" y="156375"/>
                </a:lnTo>
                <a:lnTo>
                  <a:pt x="218579" y="179069"/>
                </a:lnTo>
                <a:lnTo>
                  <a:pt x="244119" y="185038"/>
                </a:lnTo>
                <a:lnTo>
                  <a:pt x="244932" y="183819"/>
                </a:lnTo>
                <a:lnTo>
                  <a:pt x="254711" y="183680"/>
                </a:lnTo>
                <a:lnTo>
                  <a:pt x="255676" y="185038"/>
                </a:lnTo>
                <a:lnTo>
                  <a:pt x="264642" y="184632"/>
                </a:lnTo>
                <a:lnTo>
                  <a:pt x="262458" y="182460"/>
                </a:lnTo>
                <a:lnTo>
                  <a:pt x="251180" y="180009"/>
                </a:lnTo>
                <a:lnTo>
                  <a:pt x="243306" y="179196"/>
                </a:lnTo>
                <a:lnTo>
                  <a:pt x="237058" y="176072"/>
                </a:lnTo>
                <a:lnTo>
                  <a:pt x="211785" y="170091"/>
                </a:lnTo>
                <a:lnTo>
                  <a:pt x="128104" y="145097"/>
                </a:lnTo>
                <a:lnTo>
                  <a:pt x="125933" y="88442"/>
                </a:lnTo>
                <a:lnTo>
                  <a:pt x="124434" y="87642"/>
                </a:lnTo>
                <a:lnTo>
                  <a:pt x="123621" y="1414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1654976" y="8380213"/>
            <a:ext cx="215595" cy="200380"/>
          </a:xfrm>
          <a:custGeom>
            <a:avLst/>
            <a:gdLst/>
            <a:ahLst/>
            <a:cxnLst/>
            <a:rect l="l" t="t" r="r" b="b"/>
            <a:pathLst>
              <a:path w="215595" h="200380">
                <a:moveTo>
                  <a:pt x="50672" y="0"/>
                </a:moveTo>
                <a:lnTo>
                  <a:pt x="0" y="42786"/>
                </a:lnTo>
                <a:lnTo>
                  <a:pt x="3263" y="82321"/>
                </a:lnTo>
                <a:lnTo>
                  <a:pt x="8966" y="84912"/>
                </a:lnTo>
                <a:lnTo>
                  <a:pt x="20510" y="88036"/>
                </a:lnTo>
                <a:lnTo>
                  <a:pt x="40754" y="94005"/>
                </a:lnTo>
                <a:lnTo>
                  <a:pt x="52298" y="98221"/>
                </a:lnTo>
                <a:lnTo>
                  <a:pt x="55702" y="97269"/>
                </a:lnTo>
                <a:lnTo>
                  <a:pt x="58280" y="99441"/>
                </a:lnTo>
                <a:lnTo>
                  <a:pt x="65620" y="101752"/>
                </a:lnTo>
                <a:lnTo>
                  <a:pt x="71729" y="101752"/>
                </a:lnTo>
                <a:lnTo>
                  <a:pt x="74040" y="104203"/>
                </a:lnTo>
                <a:lnTo>
                  <a:pt x="76212" y="160845"/>
                </a:lnTo>
                <a:lnTo>
                  <a:pt x="159892" y="185839"/>
                </a:lnTo>
                <a:lnTo>
                  <a:pt x="185165" y="191820"/>
                </a:lnTo>
                <a:lnTo>
                  <a:pt x="190880" y="185572"/>
                </a:lnTo>
                <a:lnTo>
                  <a:pt x="196303" y="184759"/>
                </a:lnTo>
                <a:lnTo>
                  <a:pt x="202958" y="183134"/>
                </a:lnTo>
                <a:lnTo>
                  <a:pt x="205676" y="185305"/>
                </a:lnTo>
                <a:lnTo>
                  <a:pt x="210565" y="198208"/>
                </a:lnTo>
                <a:lnTo>
                  <a:pt x="212737" y="200380"/>
                </a:lnTo>
                <a:lnTo>
                  <a:pt x="215595" y="198615"/>
                </a:lnTo>
                <a:lnTo>
                  <a:pt x="214502" y="63309"/>
                </a:lnTo>
                <a:lnTo>
                  <a:pt x="173621" y="34099"/>
                </a:lnTo>
                <a:lnTo>
                  <a:pt x="72682" y="4343"/>
                </a:lnTo>
                <a:lnTo>
                  <a:pt x="69964" y="3530"/>
                </a:lnTo>
                <a:lnTo>
                  <a:pt x="50672" y="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1992297" y="8200750"/>
            <a:ext cx="422630" cy="419519"/>
          </a:xfrm>
          <a:custGeom>
            <a:avLst/>
            <a:gdLst/>
            <a:ahLst/>
            <a:cxnLst/>
            <a:rect l="l" t="t" r="r" b="b"/>
            <a:pathLst>
              <a:path w="422630" h="419519">
                <a:moveTo>
                  <a:pt x="397370" y="371957"/>
                </a:moveTo>
                <a:lnTo>
                  <a:pt x="387718" y="365848"/>
                </a:lnTo>
                <a:lnTo>
                  <a:pt x="386080" y="218046"/>
                </a:lnTo>
                <a:lnTo>
                  <a:pt x="381469" y="197802"/>
                </a:lnTo>
                <a:lnTo>
                  <a:pt x="368160" y="174840"/>
                </a:lnTo>
                <a:lnTo>
                  <a:pt x="365709" y="172808"/>
                </a:lnTo>
                <a:lnTo>
                  <a:pt x="363397" y="23507"/>
                </a:lnTo>
                <a:lnTo>
                  <a:pt x="361365" y="12090"/>
                </a:lnTo>
                <a:lnTo>
                  <a:pt x="351040" y="0"/>
                </a:lnTo>
                <a:lnTo>
                  <a:pt x="351040" y="4483"/>
                </a:lnTo>
                <a:lnTo>
                  <a:pt x="351993" y="5295"/>
                </a:lnTo>
                <a:lnTo>
                  <a:pt x="351180" y="16027"/>
                </a:lnTo>
                <a:lnTo>
                  <a:pt x="348869" y="41033"/>
                </a:lnTo>
                <a:lnTo>
                  <a:pt x="347649" y="49174"/>
                </a:lnTo>
                <a:lnTo>
                  <a:pt x="338543" y="62623"/>
                </a:lnTo>
                <a:lnTo>
                  <a:pt x="322922" y="76492"/>
                </a:lnTo>
                <a:lnTo>
                  <a:pt x="297103" y="91427"/>
                </a:lnTo>
                <a:lnTo>
                  <a:pt x="275094" y="98767"/>
                </a:lnTo>
                <a:lnTo>
                  <a:pt x="234480" y="108013"/>
                </a:lnTo>
                <a:lnTo>
                  <a:pt x="174840" y="111671"/>
                </a:lnTo>
                <a:lnTo>
                  <a:pt x="165874" y="116293"/>
                </a:lnTo>
                <a:lnTo>
                  <a:pt x="164655" y="253504"/>
                </a:lnTo>
                <a:lnTo>
                  <a:pt x="163156" y="262597"/>
                </a:lnTo>
                <a:lnTo>
                  <a:pt x="151472" y="271983"/>
                </a:lnTo>
                <a:lnTo>
                  <a:pt x="126746" y="272110"/>
                </a:lnTo>
                <a:lnTo>
                  <a:pt x="117640" y="269671"/>
                </a:lnTo>
                <a:lnTo>
                  <a:pt x="96583" y="256349"/>
                </a:lnTo>
                <a:lnTo>
                  <a:pt x="82867" y="241007"/>
                </a:lnTo>
                <a:lnTo>
                  <a:pt x="80962" y="237464"/>
                </a:lnTo>
                <a:lnTo>
                  <a:pt x="78244" y="236385"/>
                </a:lnTo>
                <a:lnTo>
                  <a:pt x="77165" y="230949"/>
                </a:lnTo>
                <a:lnTo>
                  <a:pt x="74574" y="224840"/>
                </a:lnTo>
                <a:lnTo>
                  <a:pt x="62623" y="218046"/>
                </a:lnTo>
                <a:lnTo>
                  <a:pt x="55562" y="206908"/>
                </a:lnTo>
                <a:lnTo>
                  <a:pt x="55422" y="189103"/>
                </a:lnTo>
                <a:lnTo>
                  <a:pt x="61264" y="183121"/>
                </a:lnTo>
                <a:lnTo>
                  <a:pt x="62496" y="173355"/>
                </a:lnTo>
                <a:lnTo>
                  <a:pt x="69278" y="172529"/>
                </a:lnTo>
                <a:lnTo>
                  <a:pt x="76898" y="178244"/>
                </a:lnTo>
                <a:lnTo>
                  <a:pt x="80835" y="179590"/>
                </a:lnTo>
                <a:lnTo>
                  <a:pt x="89928" y="190741"/>
                </a:lnTo>
                <a:lnTo>
                  <a:pt x="97942" y="208394"/>
                </a:lnTo>
                <a:lnTo>
                  <a:pt x="108000" y="203238"/>
                </a:lnTo>
                <a:lnTo>
                  <a:pt x="107734" y="98221"/>
                </a:lnTo>
                <a:lnTo>
                  <a:pt x="80556" y="86944"/>
                </a:lnTo>
                <a:lnTo>
                  <a:pt x="55829" y="70916"/>
                </a:lnTo>
                <a:lnTo>
                  <a:pt x="44284" y="57467"/>
                </a:lnTo>
                <a:lnTo>
                  <a:pt x="39801" y="48501"/>
                </a:lnTo>
                <a:lnTo>
                  <a:pt x="37490" y="39395"/>
                </a:lnTo>
                <a:lnTo>
                  <a:pt x="35585" y="20510"/>
                </a:lnTo>
                <a:lnTo>
                  <a:pt x="35725" y="0"/>
                </a:lnTo>
                <a:lnTo>
                  <a:pt x="26352" y="10731"/>
                </a:lnTo>
                <a:lnTo>
                  <a:pt x="24041" y="22009"/>
                </a:lnTo>
                <a:lnTo>
                  <a:pt x="21869" y="171450"/>
                </a:lnTo>
                <a:lnTo>
                  <a:pt x="17386" y="176072"/>
                </a:lnTo>
                <a:lnTo>
                  <a:pt x="3530" y="202831"/>
                </a:lnTo>
                <a:lnTo>
                  <a:pt x="1358" y="252818"/>
                </a:lnTo>
                <a:lnTo>
                  <a:pt x="0" y="359054"/>
                </a:lnTo>
                <a:lnTo>
                  <a:pt x="2171" y="359333"/>
                </a:lnTo>
                <a:lnTo>
                  <a:pt x="8013" y="358101"/>
                </a:lnTo>
                <a:lnTo>
                  <a:pt x="220751" y="419519"/>
                </a:lnTo>
                <a:lnTo>
                  <a:pt x="247243" y="419519"/>
                </a:lnTo>
                <a:lnTo>
                  <a:pt x="338543" y="413397"/>
                </a:lnTo>
                <a:lnTo>
                  <a:pt x="380923" y="408381"/>
                </a:lnTo>
                <a:lnTo>
                  <a:pt x="385953" y="406603"/>
                </a:lnTo>
                <a:lnTo>
                  <a:pt x="388264" y="369519"/>
                </a:lnTo>
                <a:lnTo>
                  <a:pt x="389890" y="406882"/>
                </a:lnTo>
                <a:lnTo>
                  <a:pt x="422503" y="402120"/>
                </a:lnTo>
                <a:lnTo>
                  <a:pt x="422630" y="396824"/>
                </a:lnTo>
                <a:lnTo>
                  <a:pt x="397370" y="371957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1847201" y="7891412"/>
            <a:ext cx="1065225" cy="731024"/>
          </a:xfrm>
          <a:custGeom>
            <a:avLst/>
            <a:gdLst/>
            <a:ahLst/>
            <a:cxnLst/>
            <a:rect l="l" t="t" r="r" b="b"/>
            <a:pathLst>
              <a:path w="1065225" h="731024">
                <a:moveTo>
                  <a:pt x="11556" y="689584"/>
                </a:moveTo>
                <a:lnTo>
                  <a:pt x="55841" y="703986"/>
                </a:lnTo>
                <a:lnTo>
                  <a:pt x="132867" y="717435"/>
                </a:lnTo>
                <a:lnTo>
                  <a:pt x="209892" y="726541"/>
                </a:lnTo>
                <a:lnTo>
                  <a:pt x="282308" y="731024"/>
                </a:lnTo>
                <a:lnTo>
                  <a:pt x="394652" y="731024"/>
                </a:lnTo>
                <a:lnTo>
                  <a:pt x="485952" y="725043"/>
                </a:lnTo>
                <a:lnTo>
                  <a:pt x="569633" y="713638"/>
                </a:lnTo>
                <a:lnTo>
                  <a:pt x="585520" y="709282"/>
                </a:lnTo>
                <a:lnTo>
                  <a:pt x="627646" y="672198"/>
                </a:lnTo>
                <a:lnTo>
                  <a:pt x="645706" y="663092"/>
                </a:lnTo>
                <a:lnTo>
                  <a:pt x="662419" y="663092"/>
                </a:lnTo>
                <a:lnTo>
                  <a:pt x="669213" y="665403"/>
                </a:lnTo>
                <a:lnTo>
                  <a:pt x="683069" y="674103"/>
                </a:lnTo>
                <a:lnTo>
                  <a:pt x="688911" y="686600"/>
                </a:lnTo>
                <a:lnTo>
                  <a:pt x="695706" y="686054"/>
                </a:lnTo>
                <a:lnTo>
                  <a:pt x="772591" y="660920"/>
                </a:lnTo>
                <a:lnTo>
                  <a:pt x="831291" y="636066"/>
                </a:lnTo>
                <a:lnTo>
                  <a:pt x="868235" y="618680"/>
                </a:lnTo>
                <a:lnTo>
                  <a:pt x="870407" y="539343"/>
                </a:lnTo>
                <a:lnTo>
                  <a:pt x="875296" y="530644"/>
                </a:lnTo>
                <a:lnTo>
                  <a:pt x="884402" y="521677"/>
                </a:lnTo>
                <a:lnTo>
                  <a:pt x="897039" y="513791"/>
                </a:lnTo>
                <a:lnTo>
                  <a:pt x="917282" y="507009"/>
                </a:lnTo>
                <a:lnTo>
                  <a:pt x="933170" y="504825"/>
                </a:lnTo>
                <a:lnTo>
                  <a:pt x="972286" y="504825"/>
                </a:lnTo>
                <a:lnTo>
                  <a:pt x="986015" y="507009"/>
                </a:lnTo>
                <a:lnTo>
                  <a:pt x="999337" y="511759"/>
                </a:lnTo>
                <a:lnTo>
                  <a:pt x="1008430" y="512305"/>
                </a:lnTo>
                <a:lnTo>
                  <a:pt x="1035735" y="473849"/>
                </a:lnTo>
                <a:lnTo>
                  <a:pt x="1053947" y="440029"/>
                </a:lnTo>
                <a:lnTo>
                  <a:pt x="1065225" y="401447"/>
                </a:lnTo>
                <a:lnTo>
                  <a:pt x="1065085" y="373329"/>
                </a:lnTo>
                <a:lnTo>
                  <a:pt x="1062913" y="399275"/>
                </a:lnTo>
                <a:lnTo>
                  <a:pt x="1051636" y="437718"/>
                </a:lnTo>
                <a:lnTo>
                  <a:pt x="1033424" y="471678"/>
                </a:lnTo>
                <a:lnTo>
                  <a:pt x="1006119" y="510120"/>
                </a:lnTo>
                <a:lnTo>
                  <a:pt x="974610" y="502513"/>
                </a:lnTo>
                <a:lnTo>
                  <a:pt x="930859" y="502513"/>
                </a:lnTo>
                <a:lnTo>
                  <a:pt x="914971" y="504698"/>
                </a:lnTo>
                <a:lnTo>
                  <a:pt x="894727" y="511619"/>
                </a:lnTo>
                <a:lnTo>
                  <a:pt x="882091" y="519366"/>
                </a:lnTo>
                <a:lnTo>
                  <a:pt x="872985" y="528332"/>
                </a:lnTo>
                <a:lnTo>
                  <a:pt x="868095" y="537032"/>
                </a:lnTo>
                <a:lnTo>
                  <a:pt x="866063" y="616369"/>
                </a:lnTo>
                <a:lnTo>
                  <a:pt x="829106" y="633755"/>
                </a:lnTo>
                <a:lnTo>
                  <a:pt x="770280" y="658749"/>
                </a:lnTo>
                <a:lnTo>
                  <a:pt x="700316" y="681443"/>
                </a:lnTo>
                <a:lnTo>
                  <a:pt x="691083" y="682117"/>
                </a:lnTo>
                <a:lnTo>
                  <a:pt x="685380" y="671931"/>
                </a:lnTo>
                <a:lnTo>
                  <a:pt x="671385" y="663232"/>
                </a:lnTo>
                <a:lnTo>
                  <a:pt x="664730" y="660920"/>
                </a:lnTo>
                <a:lnTo>
                  <a:pt x="643394" y="660793"/>
                </a:lnTo>
                <a:lnTo>
                  <a:pt x="628459" y="668401"/>
                </a:lnTo>
                <a:lnTo>
                  <a:pt x="598297" y="692848"/>
                </a:lnTo>
                <a:lnTo>
                  <a:pt x="592455" y="692708"/>
                </a:lnTo>
                <a:lnTo>
                  <a:pt x="583222" y="683475"/>
                </a:lnTo>
                <a:lnTo>
                  <a:pt x="560666" y="672198"/>
                </a:lnTo>
                <a:lnTo>
                  <a:pt x="535533" y="665543"/>
                </a:lnTo>
                <a:lnTo>
                  <a:pt x="533361" y="525208"/>
                </a:lnTo>
                <a:lnTo>
                  <a:pt x="528878" y="504825"/>
                </a:lnTo>
                <a:lnTo>
                  <a:pt x="515556" y="482003"/>
                </a:lnTo>
                <a:lnTo>
                  <a:pt x="513118" y="479831"/>
                </a:lnTo>
                <a:lnTo>
                  <a:pt x="510806" y="330669"/>
                </a:lnTo>
                <a:lnTo>
                  <a:pt x="508634" y="319125"/>
                </a:lnTo>
                <a:lnTo>
                  <a:pt x="499668" y="307848"/>
                </a:lnTo>
                <a:lnTo>
                  <a:pt x="499668" y="227418"/>
                </a:lnTo>
                <a:lnTo>
                  <a:pt x="515429" y="200253"/>
                </a:lnTo>
                <a:lnTo>
                  <a:pt x="517601" y="186537"/>
                </a:lnTo>
                <a:lnTo>
                  <a:pt x="519912" y="109639"/>
                </a:lnTo>
                <a:lnTo>
                  <a:pt x="535673" y="93738"/>
                </a:lnTo>
                <a:lnTo>
                  <a:pt x="556044" y="64401"/>
                </a:lnTo>
                <a:lnTo>
                  <a:pt x="569493" y="34785"/>
                </a:lnTo>
                <a:lnTo>
                  <a:pt x="578599" y="685"/>
                </a:lnTo>
                <a:lnTo>
                  <a:pt x="576021" y="0"/>
                </a:lnTo>
                <a:lnTo>
                  <a:pt x="567321" y="32613"/>
                </a:lnTo>
                <a:lnTo>
                  <a:pt x="553872" y="62090"/>
                </a:lnTo>
                <a:lnTo>
                  <a:pt x="533361" y="91427"/>
                </a:lnTo>
                <a:lnTo>
                  <a:pt x="516115" y="108546"/>
                </a:lnTo>
                <a:lnTo>
                  <a:pt x="515289" y="184226"/>
                </a:lnTo>
                <a:lnTo>
                  <a:pt x="513257" y="197942"/>
                </a:lnTo>
                <a:lnTo>
                  <a:pt x="497357" y="225107"/>
                </a:lnTo>
                <a:lnTo>
                  <a:pt x="496138" y="309333"/>
                </a:lnTo>
                <a:lnTo>
                  <a:pt x="506463" y="321424"/>
                </a:lnTo>
                <a:lnTo>
                  <a:pt x="508495" y="332841"/>
                </a:lnTo>
                <a:lnTo>
                  <a:pt x="510806" y="482142"/>
                </a:lnTo>
                <a:lnTo>
                  <a:pt x="513257" y="484174"/>
                </a:lnTo>
                <a:lnTo>
                  <a:pt x="526567" y="507136"/>
                </a:lnTo>
                <a:lnTo>
                  <a:pt x="531177" y="527380"/>
                </a:lnTo>
                <a:lnTo>
                  <a:pt x="532815" y="675182"/>
                </a:lnTo>
                <a:lnTo>
                  <a:pt x="542467" y="681304"/>
                </a:lnTo>
                <a:lnTo>
                  <a:pt x="567728" y="706158"/>
                </a:lnTo>
                <a:lnTo>
                  <a:pt x="567601" y="711454"/>
                </a:lnTo>
                <a:lnTo>
                  <a:pt x="534987" y="716216"/>
                </a:lnTo>
                <a:lnTo>
                  <a:pt x="533361" y="678853"/>
                </a:lnTo>
                <a:lnTo>
                  <a:pt x="531050" y="715949"/>
                </a:lnTo>
                <a:lnTo>
                  <a:pt x="526021" y="717715"/>
                </a:lnTo>
                <a:lnTo>
                  <a:pt x="483641" y="722744"/>
                </a:lnTo>
                <a:lnTo>
                  <a:pt x="392341" y="728853"/>
                </a:lnTo>
                <a:lnTo>
                  <a:pt x="365848" y="728853"/>
                </a:lnTo>
                <a:lnTo>
                  <a:pt x="153111" y="667448"/>
                </a:lnTo>
                <a:lnTo>
                  <a:pt x="147269" y="668667"/>
                </a:lnTo>
                <a:lnTo>
                  <a:pt x="354710" y="728980"/>
                </a:lnTo>
                <a:lnTo>
                  <a:pt x="284480" y="728853"/>
                </a:lnTo>
                <a:lnTo>
                  <a:pt x="243865" y="726541"/>
                </a:lnTo>
                <a:lnTo>
                  <a:pt x="218732" y="722198"/>
                </a:lnTo>
                <a:lnTo>
                  <a:pt x="105702" y="690410"/>
                </a:lnTo>
                <a:lnTo>
                  <a:pt x="91439" y="690410"/>
                </a:lnTo>
                <a:lnTo>
                  <a:pt x="75679" y="694880"/>
                </a:lnTo>
                <a:lnTo>
                  <a:pt x="68745" y="701675"/>
                </a:lnTo>
                <a:lnTo>
                  <a:pt x="58153" y="701675"/>
                </a:lnTo>
                <a:lnTo>
                  <a:pt x="11556" y="6895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2381910" y="8561298"/>
            <a:ext cx="57607" cy="38989"/>
          </a:xfrm>
          <a:custGeom>
            <a:avLst/>
            <a:gdLst/>
            <a:ahLst/>
            <a:cxnLst/>
            <a:rect l="l" t="t" r="r" b="b"/>
            <a:pathLst>
              <a:path w="57607" h="38989">
                <a:moveTo>
                  <a:pt x="23647" y="4622"/>
                </a:moveTo>
                <a:lnTo>
                  <a:pt x="7759" y="0"/>
                </a:lnTo>
                <a:lnTo>
                  <a:pt x="0" y="139"/>
                </a:lnTo>
                <a:lnTo>
                  <a:pt x="0" y="2730"/>
                </a:lnTo>
                <a:lnTo>
                  <a:pt x="10058" y="9105"/>
                </a:lnTo>
                <a:lnTo>
                  <a:pt x="39268" y="38989"/>
                </a:lnTo>
                <a:lnTo>
                  <a:pt x="45516" y="38862"/>
                </a:lnTo>
                <a:lnTo>
                  <a:pt x="57607" y="27038"/>
                </a:lnTo>
                <a:lnTo>
                  <a:pt x="46202" y="15900"/>
                </a:lnTo>
                <a:lnTo>
                  <a:pt x="23647" y="4622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2073267" y="8433871"/>
            <a:ext cx="82181" cy="38989"/>
          </a:xfrm>
          <a:custGeom>
            <a:avLst/>
            <a:gdLst/>
            <a:ahLst/>
            <a:cxnLst/>
            <a:rect l="l" t="t" r="r" b="b"/>
            <a:pathLst>
              <a:path w="82181" h="38989">
                <a:moveTo>
                  <a:pt x="15608" y="23228"/>
                </a:moveTo>
                <a:lnTo>
                  <a:pt x="36677" y="36550"/>
                </a:lnTo>
                <a:lnTo>
                  <a:pt x="45770" y="38989"/>
                </a:lnTo>
                <a:lnTo>
                  <a:pt x="70497" y="38862"/>
                </a:lnTo>
                <a:lnTo>
                  <a:pt x="80556" y="32880"/>
                </a:lnTo>
                <a:lnTo>
                  <a:pt x="82181" y="29476"/>
                </a:lnTo>
                <a:lnTo>
                  <a:pt x="81915" y="20789"/>
                </a:lnTo>
                <a:lnTo>
                  <a:pt x="77431" y="20789"/>
                </a:lnTo>
                <a:lnTo>
                  <a:pt x="76479" y="21869"/>
                </a:lnTo>
                <a:lnTo>
                  <a:pt x="68326" y="20789"/>
                </a:lnTo>
                <a:lnTo>
                  <a:pt x="65887" y="19977"/>
                </a:lnTo>
                <a:lnTo>
                  <a:pt x="57061" y="18618"/>
                </a:lnTo>
                <a:lnTo>
                  <a:pt x="45504" y="15494"/>
                </a:lnTo>
                <a:lnTo>
                  <a:pt x="36677" y="13995"/>
                </a:lnTo>
                <a:lnTo>
                  <a:pt x="952" y="0"/>
                </a:lnTo>
                <a:lnTo>
                  <a:pt x="0" y="4343"/>
                </a:lnTo>
                <a:lnTo>
                  <a:pt x="1892" y="7874"/>
                </a:lnTo>
                <a:lnTo>
                  <a:pt x="15608" y="2322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2047723" y="8378992"/>
            <a:ext cx="42519" cy="46596"/>
          </a:xfrm>
          <a:custGeom>
            <a:avLst/>
            <a:gdLst/>
            <a:ahLst/>
            <a:cxnLst/>
            <a:rect l="l" t="t" r="r" b="b"/>
            <a:pathLst>
              <a:path w="42519" h="46596">
                <a:moveTo>
                  <a:pt x="34505" y="12496"/>
                </a:moveTo>
                <a:lnTo>
                  <a:pt x="25400" y="1358"/>
                </a:lnTo>
                <a:lnTo>
                  <a:pt x="21463" y="0"/>
                </a:lnTo>
                <a:lnTo>
                  <a:pt x="5842" y="4889"/>
                </a:lnTo>
                <a:lnTo>
                  <a:pt x="0" y="10858"/>
                </a:lnTo>
                <a:lnTo>
                  <a:pt x="139" y="28663"/>
                </a:lnTo>
                <a:lnTo>
                  <a:pt x="7200" y="39801"/>
                </a:lnTo>
                <a:lnTo>
                  <a:pt x="19151" y="46596"/>
                </a:lnTo>
                <a:lnTo>
                  <a:pt x="41160" y="33959"/>
                </a:lnTo>
                <a:lnTo>
                  <a:pt x="42519" y="30162"/>
                </a:lnTo>
                <a:lnTo>
                  <a:pt x="34505" y="1249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1658104" y="8465121"/>
            <a:ext cx="30835" cy="37084"/>
          </a:xfrm>
          <a:custGeom>
            <a:avLst/>
            <a:gdLst/>
            <a:ahLst/>
            <a:cxnLst/>
            <a:rect l="l" t="t" r="r" b="b"/>
            <a:pathLst>
              <a:path w="30835" h="37083">
                <a:moveTo>
                  <a:pt x="0" y="1219"/>
                </a:moveTo>
                <a:lnTo>
                  <a:pt x="1219" y="37084"/>
                </a:lnTo>
                <a:lnTo>
                  <a:pt x="29209" y="12357"/>
                </a:lnTo>
                <a:lnTo>
                  <a:pt x="30835" y="10045"/>
                </a:lnTo>
                <a:lnTo>
                  <a:pt x="18884" y="5575"/>
                </a:lnTo>
                <a:lnTo>
                  <a:pt x="17386" y="3124"/>
                </a:lnTo>
                <a:lnTo>
                  <a:pt x="5841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1826018" y="8474497"/>
            <a:ext cx="29743" cy="73228"/>
          </a:xfrm>
          <a:custGeom>
            <a:avLst/>
            <a:gdLst/>
            <a:ahLst/>
            <a:cxnLst/>
            <a:rect l="l" t="t" r="r" b="b"/>
            <a:pathLst>
              <a:path w="29743" h="73228">
                <a:moveTo>
                  <a:pt x="29743" y="14668"/>
                </a:moveTo>
                <a:lnTo>
                  <a:pt x="25260" y="0"/>
                </a:lnTo>
                <a:lnTo>
                  <a:pt x="19837" y="673"/>
                </a:lnTo>
                <a:lnTo>
                  <a:pt x="16167" y="4076"/>
                </a:lnTo>
                <a:lnTo>
                  <a:pt x="8280" y="16433"/>
                </a:lnTo>
                <a:lnTo>
                  <a:pt x="0" y="40208"/>
                </a:lnTo>
                <a:lnTo>
                  <a:pt x="127" y="71043"/>
                </a:lnTo>
                <a:lnTo>
                  <a:pt x="3251" y="73228"/>
                </a:lnTo>
                <a:lnTo>
                  <a:pt x="11811" y="67513"/>
                </a:lnTo>
                <a:lnTo>
                  <a:pt x="20650" y="53657"/>
                </a:lnTo>
                <a:lnTo>
                  <a:pt x="27432" y="35585"/>
                </a:lnTo>
                <a:lnTo>
                  <a:pt x="29743" y="1466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1686622" y="8477483"/>
            <a:ext cx="40894" cy="59918"/>
          </a:xfrm>
          <a:custGeom>
            <a:avLst/>
            <a:gdLst/>
            <a:ahLst/>
            <a:cxnLst/>
            <a:rect l="l" t="t" r="r" b="b"/>
            <a:pathLst>
              <a:path w="40893" h="59918">
                <a:moveTo>
                  <a:pt x="33972" y="4483"/>
                </a:moveTo>
                <a:lnTo>
                  <a:pt x="26631" y="2171"/>
                </a:lnTo>
                <a:lnTo>
                  <a:pt x="24053" y="0"/>
                </a:lnTo>
                <a:lnTo>
                  <a:pt x="20650" y="952"/>
                </a:lnTo>
                <a:lnTo>
                  <a:pt x="24599" y="4483"/>
                </a:lnTo>
                <a:lnTo>
                  <a:pt x="30162" y="15074"/>
                </a:lnTo>
                <a:lnTo>
                  <a:pt x="31115" y="15887"/>
                </a:lnTo>
                <a:lnTo>
                  <a:pt x="30975" y="32740"/>
                </a:lnTo>
                <a:lnTo>
                  <a:pt x="29210" y="17386"/>
                </a:lnTo>
                <a:lnTo>
                  <a:pt x="0" y="42926"/>
                </a:lnTo>
                <a:lnTo>
                  <a:pt x="33299" y="59232"/>
                </a:lnTo>
                <a:lnTo>
                  <a:pt x="40081" y="59918"/>
                </a:lnTo>
                <a:lnTo>
                  <a:pt x="40894" y="6108"/>
                </a:lnTo>
                <a:lnTo>
                  <a:pt x="33972" y="448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1840138" y="8564970"/>
            <a:ext cx="14122" cy="11010"/>
          </a:xfrm>
          <a:custGeom>
            <a:avLst/>
            <a:gdLst/>
            <a:ahLst/>
            <a:cxnLst/>
            <a:rect l="l" t="t" r="r" b="b"/>
            <a:pathLst>
              <a:path w="14122" h="11010">
                <a:moveTo>
                  <a:pt x="5714" y="812"/>
                </a:moveTo>
                <a:lnTo>
                  <a:pt x="0" y="7061"/>
                </a:lnTo>
                <a:lnTo>
                  <a:pt x="6248" y="10185"/>
                </a:lnTo>
                <a:lnTo>
                  <a:pt x="14122" y="11010"/>
                </a:lnTo>
                <a:lnTo>
                  <a:pt x="11150" y="0"/>
                </a:lnTo>
                <a:lnTo>
                  <a:pt x="5714" y="81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2008057" y="7999959"/>
            <a:ext cx="355257" cy="454698"/>
          </a:xfrm>
          <a:custGeom>
            <a:avLst/>
            <a:gdLst/>
            <a:ahLst/>
            <a:cxnLst/>
            <a:rect l="l" t="t" r="r" b="b"/>
            <a:pathLst>
              <a:path w="355257" h="454698">
                <a:moveTo>
                  <a:pt x="19824" y="221310"/>
                </a:moveTo>
                <a:lnTo>
                  <a:pt x="21729" y="240195"/>
                </a:lnTo>
                <a:lnTo>
                  <a:pt x="24041" y="249288"/>
                </a:lnTo>
                <a:lnTo>
                  <a:pt x="28524" y="258254"/>
                </a:lnTo>
                <a:lnTo>
                  <a:pt x="40068" y="271703"/>
                </a:lnTo>
                <a:lnTo>
                  <a:pt x="64795" y="287743"/>
                </a:lnTo>
                <a:lnTo>
                  <a:pt x="91973" y="299021"/>
                </a:lnTo>
                <a:lnTo>
                  <a:pt x="92240" y="404025"/>
                </a:lnTo>
                <a:lnTo>
                  <a:pt x="82181" y="409181"/>
                </a:lnTo>
                <a:lnTo>
                  <a:pt x="80822" y="412991"/>
                </a:lnTo>
                <a:lnTo>
                  <a:pt x="58813" y="425627"/>
                </a:lnTo>
                <a:lnTo>
                  <a:pt x="61404" y="431736"/>
                </a:lnTo>
                <a:lnTo>
                  <a:pt x="66154" y="433920"/>
                </a:lnTo>
                <a:lnTo>
                  <a:pt x="101892" y="447916"/>
                </a:lnTo>
                <a:lnTo>
                  <a:pt x="110718" y="449402"/>
                </a:lnTo>
                <a:lnTo>
                  <a:pt x="122262" y="452526"/>
                </a:lnTo>
                <a:lnTo>
                  <a:pt x="131089" y="453885"/>
                </a:lnTo>
                <a:lnTo>
                  <a:pt x="133540" y="454698"/>
                </a:lnTo>
                <a:lnTo>
                  <a:pt x="147129" y="454698"/>
                </a:lnTo>
                <a:lnTo>
                  <a:pt x="148894" y="454291"/>
                </a:lnTo>
                <a:lnTo>
                  <a:pt x="150113" y="317080"/>
                </a:lnTo>
                <a:lnTo>
                  <a:pt x="159080" y="312458"/>
                </a:lnTo>
                <a:lnTo>
                  <a:pt x="218719" y="308800"/>
                </a:lnTo>
                <a:lnTo>
                  <a:pt x="259333" y="299554"/>
                </a:lnTo>
                <a:lnTo>
                  <a:pt x="281343" y="292214"/>
                </a:lnTo>
                <a:lnTo>
                  <a:pt x="307162" y="277279"/>
                </a:lnTo>
                <a:lnTo>
                  <a:pt x="322783" y="263410"/>
                </a:lnTo>
                <a:lnTo>
                  <a:pt x="331889" y="249974"/>
                </a:lnTo>
                <a:lnTo>
                  <a:pt x="333108" y="241820"/>
                </a:lnTo>
                <a:lnTo>
                  <a:pt x="335419" y="216827"/>
                </a:lnTo>
                <a:lnTo>
                  <a:pt x="335279" y="205282"/>
                </a:lnTo>
                <a:lnTo>
                  <a:pt x="335279" y="200786"/>
                </a:lnTo>
                <a:lnTo>
                  <a:pt x="336499" y="116560"/>
                </a:lnTo>
                <a:lnTo>
                  <a:pt x="352399" y="89395"/>
                </a:lnTo>
                <a:lnTo>
                  <a:pt x="354431" y="75679"/>
                </a:lnTo>
                <a:lnTo>
                  <a:pt x="355257" y="0"/>
                </a:lnTo>
                <a:lnTo>
                  <a:pt x="353758" y="0"/>
                </a:lnTo>
                <a:lnTo>
                  <a:pt x="350354" y="4216"/>
                </a:lnTo>
                <a:lnTo>
                  <a:pt x="349275" y="9245"/>
                </a:lnTo>
                <a:lnTo>
                  <a:pt x="339356" y="13042"/>
                </a:lnTo>
                <a:lnTo>
                  <a:pt x="333235" y="18757"/>
                </a:lnTo>
                <a:lnTo>
                  <a:pt x="329984" y="17932"/>
                </a:lnTo>
                <a:lnTo>
                  <a:pt x="315315" y="25133"/>
                </a:lnTo>
                <a:lnTo>
                  <a:pt x="275780" y="40627"/>
                </a:lnTo>
                <a:lnTo>
                  <a:pt x="257848" y="45250"/>
                </a:lnTo>
                <a:lnTo>
                  <a:pt x="249021" y="46596"/>
                </a:lnTo>
                <a:lnTo>
                  <a:pt x="246570" y="47548"/>
                </a:lnTo>
                <a:lnTo>
                  <a:pt x="235292" y="48767"/>
                </a:lnTo>
                <a:lnTo>
                  <a:pt x="230809" y="49860"/>
                </a:lnTo>
                <a:lnTo>
                  <a:pt x="205943" y="52031"/>
                </a:lnTo>
                <a:lnTo>
                  <a:pt x="151472" y="52031"/>
                </a:lnTo>
                <a:lnTo>
                  <a:pt x="124434" y="49860"/>
                </a:lnTo>
                <a:lnTo>
                  <a:pt x="119951" y="48767"/>
                </a:lnTo>
                <a:lnTo>
                  <a:pt x="108686" y="47548"/>
                </a:lnTo>
                <a:lnTo>
                  <a:pt x="106235" y="46596"/>
                </a:lnTo>
                <a:lnTo>
                  <a:pt x="97408" y="45250"/>
                </a:lnTo>
                <a:lnTo>
                  <a:pt x="79336" y="40627"/>
                </a:lnTo>
                <a:lnTo>
                  <a:pt x="35458" y="22961"/>
                </a:lnTo>
                <a:lnTo>
                  <a:pt x="24714" y="17398"/>
                </a:lnTo>
                <a:lnTo>
                  <a:pt x="17119" y="16306"/>
                </a:lnTo>
                <a:lnTo>
                  <a:pt x="5981" y="9245"/>
                </a:lnTo>
                <a:lnTo>
                  <a:pt x="4749" y="4216"/>
                </a:lnTo>
                <a:lnTo>
                  <a:pt x="1485" y="0"/>
                </a:lnTo>
                <a:lnTo>
                  <a:pt x="0" y="0"/>
                </a:lnTo>
                <a:lnTo>
                  <a:pt x="1485" y="77165"/>
                </a:lnTo>
                <a:lnTo>
                  <a:pt x="3657" y="90893"/>
                </a:lnTo>
                <a:lnTo>
                  <a:pt x="5981" y="95237"/>
                </a:lnTo>
                <a:lnTo>
                  <a:pt x="19697" y="117919"/>
                </a:lnTo>
                <a:lnTo>
                  <a:pt x="19964" y="200786"/>
                </a:lnTo>
                <a:lnTo>
                  <a:pt x="19824" y="221310"/>
                </a:lnTo>
                <a:close/>
              </a:path>
            </a:pathLst>
          </a:custGeom>
          <a:solidFill>
            <a:srgbClr val="FED98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2053562" y="8373289"/>
            <a:ext cx="15633" cy="10591"/>
          </a:xfrm>
          <a:custGeom>
            <a:avLst/>
            <a:gdLst/>
            <a:ahLst/>
            <a:cxnLst/>
            <a:rect l="l" t="t" r="r" b="b"/>
            <a:pathLst>
              <a:path w="15633" h="10591">
                <a:moveTo>
                  <a:pt x="1231" y="812"/>
                </a:moveTo>
                <a:lnTo>
                  <a:pt x="0" y="10591"/>
                </a:lnTo>
                <a:lnTo>
                  <a:pt x="15633" y="5702"/>
                </a:lnTo>
                <a:lnTo>
                  <a:pt x="8026" y="0"/>
                </a:lnTo>
                <a:lnTo>
                  <a:pt x="1231" y="812"/>
                </a:lnTo>
                <a:close/>
              </a:path>
            </a:pathLst>
          </a:custGeom>
          <a:solidFill>
            <a:srgbClr val="FED98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1956558" y="8588333"/>
            <a:ext cx="32613" cy="19291"/>
          </a:xfrm>
          <a:custGeom>
            <a:avLst/>
            <a:gdLst/>
            <a:ahLst/>
            <a:cxnLst/>
            <a:rect l="l" t="t" r="r" b="b"/>
            <a:pathLst>
              <a:path w="32613" h="19291">
                <a:moveTo>
                  <a:pt x="32613" y="6934"/>
                </a:moveTo>
                <a:lnTo>
                  <a:pt x="9245" y="0"/>
                </a:lnTo>
                <a:lnTo>
                  <a:pt x="965" y="7886"/>
                </a:lnTo>
                <a:lnTo>
                  <a:pt x="0" y="14541"/>
                </a:lnTo>
                <a:lnTo>
                  <a:pt x="32613" y="19291"/>
                </a:lnTo>
                <a:lnTo>
                  <a:pt x="32613" y="6934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1992983" y="8595128"/>
            <a:ext cx="64249" cy="18338"/>
          </a:xfrm>
          <a:custGeom>
            <a:avLst/>
            <a:gdLst/>
            <a:ahLst/>
            <a:cxnLst/>
            <a:rect l="l" t="t" r="r" b="b"/>
            <a:pathLst>
              <a:path w="64249" h="18338">
                <a:moveTo>
                  <a:pt x="64249" y="18338"/>
                </a:moveTo>
                <a:lnTo>
                  <a:pt x="673" y="0"/>
                </a:lnTo>
                <a:lnTo>
                  <a:pt x="0" y="12230"/>
                </a:lnTo>
                <a:lnTo>
                  <a:pt x="5029" y="13995"/>
                </a:lnTo>
                <a:lnTo>
                  <a:pt x="45910" y="18338"/>
                </a:lnTo>
                <a:lnTo>
                  <a:pt x="64249" y="18338"/>
                </a:lnTo>
                <a:close/>
              </a:path>
            </a:pathLst>
          </a:custGeom>
          <a:solidFill>
            <a:srgbClr val="A086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1917980" y="8583992"/>
            <a:ext cx="44018" cy="16167"/>
          </a:xfrm>
          <a:custGeom>
            <a:avLst/>
            <a:gdLst/>
            <a:ahLst/>
            <a:cxnLst/>
            <a:rect l="l" t="t" r="r" b="b"/>
            <a:pathLst>
              <a:path w="44018" h="16167">
                <a:moveTo>
                  <a:pt x="44018" y="2171"/>
                </a:moveTo>
                <a:lnTo>
                  <a:pt x="22961" y="0"/>
                </a:lnTo>
                <a:lnTo>
                  <a:pt x="7061" y="4483"/>
                </a:lnTo>
                <a:lnTo>
                  <a:pt x="0" y="11277"/>
                </a:lnTo>
                <a:lnTo>
                  <a:pt x="23774" y="15887"/>
                </a:lnTo>
                <a:lnTo>
                  <a:pt x="32194" y="16167"/>
                </a:lnTo>
                <a:lnTo>
                  <a:pt x="44018" y="2171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2012812" y="8004169"/>
            <a:ext cx="19964" cy="13182"/>
          </a:xfrm>
          <a:custGeom>
            <a:avLst/>
            <a:gdLst/>
            <a:ahLst/>
            <a:cxnLst/>
            <a:rect l="l" t="t" r="r" b="b"/>
            <a:pathLst>
              <a:path w="19964" h="13182">
                <a:moveTo>
                  <a:pt x="19964" y="13182"/>
                </a:moveTo>
                <a:lnTo>
                  <a:pt x="0" y="0"/>
                </a:lnTo>
                <a:lnTo>
                  <a:pt x="1219" y="5029"/>
                </a:lnTo>
                <a:lnTo>
                  <a:pt x="12357" y="12090"/>
                </a:lnTo>
                <a:lnTo>
                  <a:pt x="19964" y="131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2347417" y="8004172"/>
            <a:ext cx="10998" cy="8826"/>
          </a:xfrm>
          <a:custGeom>
            <a:avLst/>
            <a:gdLst/>
            <a:ahLst/>
            <a:cxnLst/>
            <a:rect l="l" t="t" r="r" b="b"/>
            <a:pathLst>
              <a:path w="10998" h="8826">
                <a:moveTo>
                  <a:pt x="9906" y="546"/>
                </a:moveTo>
                <a:lnTo>
                  <a:pt x="0" y="8826"/>
                </a:lnTo>
                <a:lnTo>
                  <a:pt x="9906" y="5029"/>
                </a:lnTo>
                <a:lnTo>
                  <a:pt x="10998" y="0"/>
                </a:lnTo>
                <a:lnTo>
                  <a:pt x="9906" y="5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2338044" y="8013005"/>
            <a:ext cx="9372" cy="5702"/>
          </a:xfrm>
          <a:custGeom>
            <a:avLst/>
            <a:gdLst/>
            <a:ahLst/>
            <a:cxnLst/>
            <a:rect l="l" t="t" r="r" b="b"/>
            <a:pathLst>
              <a:path w="9372" h="5702">
                <a:moveTo>
                  <a:pt x="5562" y="685"/>
                </a:moveTo>
                <a:lnTo>
                  <a:pt x="0" y="4889"/>
                </a:lnTo>
                <a:lnTo>
                  <a:pt x="3251" y="5702"/>
                </a:lnTo>
                <a:lnTo>
                  <a:pt x="9372" y="0"/>
                </a:lnTo>
                <a:lnTo>
                  <a:pt x="5562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2343330" y="8205235"/>
            <a:ext cx="965" cy="11544"/>
          </a:xfrm>
          <a:custGeom>
            <a:avLst/>
            <a:gdLst/>
            <a:ahLst/>
            <a:cxnLst/>
            <a:rect l="l" t="t" r="r" b="b"/>
            <a:pathLst>
              <a:path w="965" h="11544">
                <a:moveTo>
                  <a:pt x="139" y="11544"/>
                </a:moveTo>
                <a:lnTo>
                  <a:pt x="965" y="825"/>
                </a:lnTo>
                <a:lnTo>
                  <a:pt x="0" y="0"/>
                </a:lnTo>
                <a:lnTo>
                  <a:pt x="139" y="115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2069452" y="8431702"/>
            <a:ext cx="4762" cy="6527"/>
          </a:xfrm>
          <a:custGeom>
            <a:avLst/>
            <a:gdLst/>
            <a:ahLst/>
            <a:cxnLst/>
            <a:rect l="l" t="t" r="r" b="b"/>
            <a:pathLst>
              <a:path w="4762" h="6527">
                <a:moveTo>
                  <a:pt x="1092" y="5435"/>
                </a:moveTo>
                <a:lnTo>
                  <a:pt x="3810" y="6527"/>
                </a:lnTo>
                <a:lnTo>
                  <a:pt x="4762" y="2171"/>
                </a:lnTo>
                <a:lnTo>
                  <a:pt x="0" y="0"/>
                </a:lnTo>
                <a:lnTo>
                  <a:pt x="1092" y="54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2778061" y="8448145"/>
            <a:ext cx="41567" cy="2565"/>
          </a:xfrm>
          <a:custGeom>
            <a:avLst/>
            <a:gdLst/>
            <a:ahLst/>
            <a:cxnLst/>
            <a:rect l="l" t="t" r="r" b="b"/>
            <a:pathLst>
              <a:path w="41567" h="2565">
                <a:moveTo>
                  <a:pt x="0" y="0"/>
                </a:moveTo>
                <a:lnTo>
                  <a:pt x="5029" y="2565"/>
                </a:lnTo>
                <a:lnTo>
                  <a:pt x="36537" y="2565"/>
                </a:lnTo>
                <a:lnTo>
                  <a:pt x="4156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1551725" y="8448145"/>
            <a:ext cx="41567" cy="2565"/>
          </a:xfrm>
          <a:custGeom>
            <a:avLst/>
            <a:gdLst/>
            <a:ahLst/>
            <a:cxnLst/>
            <a:rect l="l" t="t" r="r" b="b"/>
            <a:pathLst>
              <a:path w="41567" h="2565">
                <a:moveTo>
                  <a:pt x="0" y="0"/>
                </a:moveTo>
                <a:lnTo>
                  <a:pt x="5029" y="2565"/>
                </a:lnTo>
                <a:lnTo>
                  <a:pt x="36410" y="2565"/>
                </a:lnTo>
                <a:lnTo>
                  <a:pt x="4156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2141593" y="8454660"/>
            <a:ext cx="9105" cy="1092"/>
          </a:xfrm>
          <a:custGeom>
            <a:avLst/>
            <a:gdLst/>
            <a:ahLst/>
            <a:cxnLst/>
            <a:rect l="l" t="t" r="r" b="b"/>
            <a:pathLst>
              <a:path w="9105" h="1092">
                <a:moveTo>
                  <a:pt x="0" y="0"/>
                </a:moveTo>
                <a:lnTo>
                  <a:pt x="8153" y="1092"/>
                </a:lnTo>
                <a:lnTo>
                  <a:pt x="910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2155183" y="8454254"/>
            <a:ext cx="1765" cy="9093"/>
          </a:xfrm>
          <a:custGeom>
            <a:avLst/>
            <a:gdLst/>
            <a:ahLst/>
            <a:cxnLst/>
            <a:rect l="l" t="t" r="r" b="b"/>
            <a:pathLst>
              <a:path w="1765" h="9093">
                <a:moveTo>
                  <a:pt x="0" y="406"/>
                </a:moveTo>
                <a:lnTo>
                  <a:pt x="279" y="9093"/>
                </a:lnTo>
                <a:lnTo>
                  <a:pt x="1765" y="0"/>
                </a:lnTo>
                <a:lnTo>
                  <a:pt x="0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1675488" y="8468245"/>
            <a:ext cx="20243" cy="6921"/>
          </a:xfrm>
          <a:custGeom>
            <a:avLst/>
            <a:gdLst/>
            <a:ahLst/>
            <a:cxnLst/>
            <a:rect l="l" t="t" r="r" b="b"/>
            <a:pathLst>
              <a:path w="20243" h="6921">
                <a:moveTo>
                  <a:pt x="1498" y="2451"/>
                </a:moveTo>
                <a:lnTo>
                  <a:pt x="13449" y="6921"/>
                </a:lnTo>
                <a:lnTo>
                  <a:pt x="20243" y="5969"/>
                </a:lnTo>
                <a:lnTo>
                  <a:pt x="0" y="0"/>
                </a:lnTo>
                <a:lnTo>
                  <a:pt x="1498" y="24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1720592" y="8481966"/>
            <a:ext cx="6921" cy="1625"/>
          </a:xfrm>
          <a:custGeom>
            <a:avLst/>
            <a:gdLst/>
            <a:ahLst/>
            <a:cxnLst/>
            <a:rect l="l" t="t" r="r" b="b"/>
            <a:pathLst>
              <a:path w="6921" h="1625">
                <a:moveTo>
                  <a:pt x="0" y="0"/>
                </a:moveTo>
                <a:lnTo>
                  <a:pt x="6921" y="1625"/>
                </a:lnTo>
                <a:lnTo>
                  <a:pt x="612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1628753" y="8493240"/>
            <a:ext cx="23774" cy="14262"/>
          </a:xfrm>
          <a:custGeom>
            <a:avLst/>
            <a:gdLst/>
            <a:ahLst/>
            <a:cxnLst/>
            <a:rect l="l" t="t" r="r" b="b"/>
            <a:pathLst>
              <a:path w="23774" h="14262">
                <a:moveTo>
                  <a:pt x="23368" y="12090"/>
                </a:moveTo>
                <a:lnTo>
                  <a:pt x="5029" y="0"/>
                </a:lnTo>
                <a:lnTo>
                  <a:pt x="0" y="0"/>
                </a:lnTo>
                <a:lnTo>
                  <a:pt x="16713" y="11277"/>
                </a:lnTo>
                <a:lnTo>
                  <a:pt x="23774" y="14262"/>
                </a:lnTo>
                <a:lnTo>
                  <a:pt x="23368" y="120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2719232" y="8493241"/>
            <a:ext cx="23368" cy="14668"/>
          </a:xfrm>
          <a:custGeom>
            <a:avLst/>
            <a:gdLst/>
            <a:ahLst/>
            <a:cxnLst/>
            <a:rect l="l" t="t" r="r" b="b"/>
            <a:pathLst>
              <a:path w="23368" h="14668">
                <a:moveTo>
                  <a:pt x="685" y="14668"/>
                </a:moveTo>
                <a:lnTo>
                  <a:pt x="23368" y="0"/>
                </a:lnTo>
                <a:lnTo>
                  <a:pt x="18351" y="0"/>
                </a:lnTo>
                <a:lnTo>
                  <a:pt x="0" y="12090"/>
                </a:lnTo>
                <a:lnTo>
                  <a:pt x="685" y="146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1715837" y="8493385"/>
            <a:ext cx="1892" cy="16840"/>
          </a:xfrm>
          <a:custGeom>
            <a:avLst/>
            <a:gdLst/>
            <a:ahLst/>
            <a:cxnLst/>
            <a:rect l="l" t="t" r="r" b="b"/>
            <a:pathLst>
              <a:path w="1892" h="16840">
                <a:moveTo>
                  <a:pt x="0" y="1485"/>
                </a:moveTo>
                <a:lnTo>
                  <a:pt x="1765" y="16840"/>
                </a:lnTo>
                <a:lnTo>
                  <a:pt x="1892" y="0"/>
                </a:lnTo>
                <a:lnTo>
                  <a:pt x="0" y="14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2508804" y="8577597"/>
            <a:ext cx="24307" cy="6667"/>
          </a:xfrm>
          <a:custGeom>
            <a:avLst/>
            <a:gdLst/>
            <a:ahLst/>
            <a:cxnLst/>
            <a:rect l="l" t="t" r="r" b="b"/>
            <a:pathLst>
              <a:path w="24307" h="6667">
                <a:moveTo>
                  <a:pt x="0" y="6667"/>
                </a:moveTo>
                <a:lnTo>
                  <a:pt x="6921" y="6527"/>
                </a:lnTo>
                <a:lnTo>
                  <a:pt x="24307" y="1104"/>
                </a:lnTo>
                <a:lnTo>
                  <a:pt x="21463" y="0"/>
                </a:lnTo>
                <a:lnTo>
                  <a:pt x="0" y="66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2438434" y="8586978"/>
            <a:ext cx="66840" cy="13042"/>
          </a:xfrm>
          <a:custGeom>
            <a:avLst/>
            <a:gdLst/>
            <a:ahLst/>
            <a:cxnLst/>
            <a:rect l="l" t="t" r="r" b="b"/>
            <a:pathLst>
              <a:path w="66840" h="13042">
                <a:moveTo>
                  <a:pt x="66840" y="0"/>
                </a:moveTo>
                <a:lnTo>
                  <a:pt x="55295" y="0"/>
                </a:lnTo>
                <a:lnTo>
                  <a:pt x="2044" y="10464"/>
                </a:lnTo>
                <a:lnTo>
                  <a:pt x="0" y="12903"/>
                </a:lnTo>
                <a:lnTo>
                  <a:pt x="4622" y="13042"/>
                </a:lnTo>
                <a:lnTo>
                  <a:pt x="6684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1829271" y="8472868"/>
            <a:ext cx="35458" cy="79883"/>
          </a:xfrm>
          <a:custGeom>
            <a:avLst/>
            <a:gdLst/>
            <a:ahLst/>
            <a:cxnLst/>
            <a:rect l="l" t="t" r="r" b="b"/>
            <a:pathLst>
              <a:path w="35458" h="79882">
                <a:moveTo>
                  <a:pt x="26492" y="16294"/>
                </a:moveTo>
                <a:lnTo>
                  <a:pt x="24180" y="37223"/>
                </a:lnTo>
                <a:lnTo>
                  <a:pt x="17386" y="55283"/>
                </a:lnTo>
                <a:lnTo>
                  <a:pt x="8559" y="69138"/>
                </a:lnTo>
                <a:lnTo>
                  <a:pt x="0" y="74853"/>
                </a:lnTo>
                <a:lnTo>
                  <a:pt x="3530" y="79883"/>
                </a:lnTo>
                <a:lnTo>
                  <a:pt x="15494" y="76073"/>
                </a:lnTo>
                <a:lnTo>
                  <a:pt x="28663" y="55283"/>
                </a:lnTo>
                <a:lnTo>
                  <a:pt x="33286" y="44005"/>
                </a:lnTo>
                <a:lnTo>
                  <a:pt x="35458" y="32727"/>
                </a:lnTo>
                <a:lnTo>
                  <a:pt x="35458" y="11544"/>
                </a:lnTo>
                <a:lnTo>
                  <a:pt x="31381" y="2032"/>
                </a:lnTo>
                <a:lnTo>
                  <a:pt x="28663" y="0"/>
                </a:lnTo>
                <a:lnTo>
                  <a:pt x="22009" y="1625"/>
                </a:lnTo>
                <a:lnTo>
                  <a:pt x="26492" y="162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1657964" y="8474217"/>
            <a:ext cx="58826" cy="46189"/>
          </a:xfrm>
          <a:custGeom>
            <a:avLst/>
            <a:gdLst/>
            <a:ahLst/>
            <a:cxnLst/>
            <a:rect l="l" t="t" r="r" b="b"/>
            <a:pathLst>
              <a:path w="58826" h="46189">
                <a:moveTo>
                  <a:pt x="49314" y="4216"/>
                </a:moveTo>
                <a:lnTo>
                  <a:pt x="37769" y="0"/>
                </a:lnTo>
                <a:lnTo>
                  <a:pt x="30975" y="952"/>
                </a:lnTo>
                <a:lnTo>
                  <a:pt x="29349" y="3263"/>
                </a:lnTo>
                <a:lnTo>
                  <a:pt x="1358" y="27990"/>
                </a:lnTo>
                <a:lnTo>
                  <a:pt x="0" y="33426"/>
                </a:lnTo>
                <a:lnTo>
                  <a:pt x="12230" y="39674"/>
                </a:lnTo>
                <a:lnTo>
                  <a:pt x="28663" y="46189"/>
                </a:lnTo>
                <a:lnTo>
                  <a:pt x="57873" y="20650"/>
                </a:lnTo>
                <a:lnTo>
                  <a:pt x="58826" y="18338"/>
                </a:lnTo>
                <a:lnTo>
                  <a:pt x="53251" y="7746"/>
                </a:lnTo>
                <a:lnTo>
                  <a:pt x="49314" y="42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1858754" y="8552328"/>
            <a:ext cx="343166" cy="68072"/>
          </a:xfrm>
          <a:custGeom>
            <a:avLst/>
            <a:gdLst/>
            <a:ahLst/>
            <a:cxnLst/>
            <a:rect l="l" t="t" r="r" b="b"/>
            <a:pathLst>
              <a:path w="343166" h="68072">
                <a:moveTo>
                  <a:pt x="68605" y="0"/>
                </a:moveTo>
                <a:lnTo>
                  <a:pt x="50533" y="6794"/>
                </a:lnTo>
                <a:lnTo>
                  <a:pt x="28663" y="23367"/>
                </a:lnTo>
                <a:lnTo>
                  <a:pt x="11823" y="26492"/>
                </a:lnTo>
                <a:lnTo>
                  <a:pt x="8966" y="28270"/>
                </a:lnTo>
                <a:lnTo>
                  <a:pt x="0" y="28676"/>
                </a:lnTo>
                <a:lnTo>
                  <a:pt x="46596" y="40754"/>
                </a:lnTo>
                <a:lnTo>
                  <a:pt x="57188" y="40754"/>
                </a:lnTo>
                <a:lnTo>
                  <a:pt x="64122" y="33972"/>
                </a:lnTo>
                <a:lnTo>
                  <a:pt x="79882" y="29489"/>
                </a:lnTo>
                <a:lnTo>
                  <a:pt x="94145" y="29489"/>
                </a:lnTo>
                <a:lnTo>
                  <a:pt x="207175" y="61277"/>
                </a:lnTo>
                <a:lnTo>
                  <a:pt x="232308" y="65620"/>
                </a:lnTo>
                <a:lnTo>
                  <a:pt x="272922" y="67932"/>
                </a:lnTo>
                <a:lnTo>
                  <a:pt x="343166" y="68071"/>
                </a:lnTo>
                <a:lnTo>
                  <a:pt x="135712" y="7759"/>
                </a:lnTo>
                <a:lnTo>
                  <a:pt x="133540" y="7480"/>
                </a:lnTo>
                <a:lnTo>
                  <a:pt x="105562" y="0"/>
                </a:lnTo>
                <a:lnTo>
                  <a:pt x="6860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1851280" y="8563343"/>
            <a:ext cx="14262" cy="15074"/>
          </a:xfrm>
          <a:custGeom>
            <a:avLst/>
            <a:gdLst/>
            <a:ahLst/>
            <a:cxnLst/>
            <a:rect l="l" t="t" r="r" b="b"/>
            <a:pathLst>
              <a:path w="14262" h="15074">
                <a:moveTo>
                  <a:pt x="9372" y="2171"/>
                </a:moveTo>
                <a:lnTo>
                  <a:pt x="6654" y="0"/>
                </a:lnTo>
                <a:lnTo>
                  <a:pt x="0" y="1625"/>
                </a:lnTo>
                <a:lnTo>
                  <a:pt x="2984" y="12636"/>
                </a:lnTo>
                <a:lnTo>
                  <a:pt x="14262" y="15074"/>
                </a:lnTo>
                <a:lnTo>
                  <a:pt x="9372" y="217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1847199" y="8579645"/>
            <a:ext cx="11556" cy="1358"/>
          </a:xfrm>
          <a:custGeom>
            <a:avLst/>
            <a:gdLst/>
            <a:ahLst/>
            <a:cxnLst/>
            <a:rect l="l" t="t" r="r" b="b"/>
            <a:pathLst>
              <a:path w="11556" h="1358">
                <a:moveTo>
                  <a:pt x="825" y="139"/>
                </a:moveTo>
                <a:lnTo>
                  <a:pt x="0" y="1358"/>
                </a:lnTo>
                <a:lnTo>
                  <a:pt x="11556" y="1358"/>
                </a:lnTo>
                <a:lnTo>
                  <a:pt x="10604" y="0"/>
                </a:lnTo>
                <a:lnTo>
                  <a:pt x="825" y="13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1688256" y="7081605"/>
            <a:ext cx="995527" cy="602500"/>
          </a:xfrm>
          <a:custGeom>
            <a:avLst/>
            <a:gdLst/>
            <a:ahLst/>
            <a:cxnLst/>
            <a:rect l="l" t="t" r="r" b="b"/>
            <a:pathLst>
              <a:path w="995527" h="602500">
                <a:moveTo>
                  <a:pt x="495719" y="602500"/>
                </a:moveTo>
                <a:lnTo>
                  <a:pt x="496950" y="567855"/>
                </a:lnTo>
                <a:lnTo>
                  <a:pt x="589876" y="563384"/>
                </a:lnTo>
                <a:lnTo>
                  <a:pt x="681024" y="550608"/>
                </a:lnTo>
                <a:lnTo>
                  <a:pt x="760234" y="530097"/>
                </a:lnTo>
                <a:lnTo>
                  <a:pt x="828154" y="505371"/>
                </a:lnTo>
                <a:lnTo>
                  <a:pt x="886028" y="474941"/>
                </a:lnTo>
                <a:lnTo>
                  <a:pt x="931265" y="440982"/>
                </a:lnTo>
                <a:lnTo>
                  <a:pt x="967676" y="400494"/>
                </a:lnTo>
                <a:lnTo>
                  <a:pt x="988872" y="360552"/>
                </a:lnTo>
                <a:lnTo>
                  <a:pt x="995527" y="321970"/>
                </a:lnTo>
                <a:lnTo>
                  <a:pt x="995527" y="244398"/>
                </a:lnTo>
                <a:lnTo>
                  <a:pt x="988872" y="205816"/>
                </a:lnTo>
                <a:lnTo>
                  <a:pt x="964145" y="160312"/>
                </a:lnTo>
                <a:lnTo>
                  <a:pt x="925423" y="119964"/>
                </a:lnTo>
                <a:lnTo>
                  <a:pt x="873391" y="83680"/>
                </a:lnTo>
                <a:lnTo>
                  <a:pt x="812266" y="54343"/>
                </a:lnTo>
                <a:lnTo>
                  <a:pt x="737539" y="29476"/>
                </a:lnTo>
                <a:lnTo>
                  <a:pt x="656170" y="11277"/>
                </a:lnTo>
                <a:lnTo>
                  <a:pt x="588238" y="2311"/>
                </a:lnTo>
                <a:lnTo>
                  <a:pt x="547484" y="0"/>
                </a:lnTo>
                <a:lnTo>
                  <a:pt x="447230" y="0"/>
                </a:lnTo>
                <a:lnTo>
                  <a:pt x="406476" y="2311"/>
                </a:lnTo>
                <a:lnTo>
                  <a:pt x="325094" y="13588"/>
                </a:lnTo>
                <a:lnTo>
                  <a:pt x="257301" y="29476"/>
                </a:lnTo>
                <a:lnTo>
                  <a:pt x="182587" y="54343"/>
                </a:lnTo>
                <a:lnTo>
                  <a:pt x="121450" y="83680"/>
                </a:lnTo>
                <a:lnTo>
                  <a:pt x="69418" y="119964"/>
                </a:lnTo>
                <a:lnTo>
                  <a:pt x="30708" y="160312"/>
                </a:lnTo>
                <a:lnTo>
                  <a:pt x="6654" y="204190"/>
                </a:lnTo>
                <a:lnTo>
                  <a:pt x="0" y="242912"/>
                </a:lnTo>
                <a:lnTo>
                  <a:pt x="0" y="323608"/>
                </a:lnTo>
                <a:lnTo>
                  <a:pt x="6654" y="362178"/>
                </a:lnTo>
                <a:lnTo>
                  <a:pt x="27177" y="400494"/>
                </a:lnTo>
                <a:lnTo>
                  <a:pt x="65747" y="442061"/>
                </a:lnTo>
                <a:lnTo>
                  <a:pt x="65747" y="373189"/>
                </a:lnTo>
                <a:lnTo>
                  <a:pt x="29349" y="332701"/>
                </a:lnTo>
                <a:lnTo>
                  <a:pt x="6654" y="291947"/>
                </a:lnTo>
                <a:lnTo>
                  <a:pt x="6654" y="274421"/>
                </a:lnTo>
                <a:lnTo>
                  <a:pt x="32880" y="228231"/>
                </a:lnTo>
                <a:lnTo>
                  <a:pt x="64795" y="194538"/>
                </a:lnTo>
                <a:lnTo>
                  <a:pt x="116839" y="158407"/>
                </a:lnTo>
                <a:lnTo>
                  <a:pt x="187070" y="124574"/>
                </a:lnTo>
                <a:lnTo>
                  <a:pt x="252679" y="101892"/>
                </a:lnTo>
                <a:lnTo>
                  <a:pt x="331889" y="83680"/>
                </a:lnTo>
                <a:lnTo>
                  <a:pt x="399808" y="74726"/>
                </a:lnTo>
                <a:lnTo>
                  <a:pt x="476707" y="70103"/>
                </a:lnTo>
                <a:lnTo>
                  <a:pt x="570166" y="72415"/>
                </a:lnTo>
                <a:lnTo>
                  <a:pt x="662952" y="83680"/>
                </a:lnTo>
                <a:lnTo>
                  <a:pt x="742022" y="101892"/>
                </a:lnTo>
                <a:lnTo>
                  <a:pt x="807643" y="124574"/>
                </a:lnTo>
                <a:lnTo>
                  <a:pt x="877874" y="158407"/>
                </a:lnTo>
                <a:lnTo>
                  <a:pt x="929906" y="194538"/>
                </a:lnTo>
                <a:lnTo>
                  <a:pt x="961961" y="228231"/>
                </a:lnTo>
                <a:lnTo>
                  <a:pt x="988872" y="275920"/>
                </a:lnTo>
                <a:lnTo>
                  <a:pt x="988872" y="290448"/>
                </a:lnTo>
                <a:lnTo>
                  <a:pt x="966457" y="331342"/>
                </a:lnTo>
                <a:lnTo>
                  <a:pt x="934529" y="367347"/>
                </a:lnTo>
                <a:lnTo>
                  <a:pt x="890511" y="400354"/>
                </a:lnTo>
                <a:lnTo>
                  <a:pt x="823671" y="435140"/>
                </a:lnTo>
                <a:lnTo>
                  <a:pt x="752754" y="461619"/>
                </a:lnTo>
                <a:lnTo>
                  <a:pt x="675868" y="479831"/>
                </a:lnTo>
                <a:lnTo>
                  <a:pt x="595033" y="491782"/>
                </a:lnTo>
                <a:lnTo>
                  <a:pt x="496950" y="496404"/>
                </a:lnTo>
                <a:lnTo>
                  <a:pt x="495452" y="463664"/>
                </a:lnTo>
                <a:lnTo>
                  <a:pt x="490283" y="463524"/>
                </a:lnTo>
                <a:lnTo>
                  <a:pt x="334200" y="531723"/>
                </a:lnTo>
                <a:lnTo>
                  <a:pt x="336778" y="534034"/>
                </a:lnTo>
                <a:lnTo>
                  <a:pt x="495719" y="602500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1694917" y="7372329"/>
            <a:ext cx="59220" cy="81368"/>
          </a:xfrm>
          <a:custGeom>
            <a:avLst/>
            <a:gdLst/>
            <a:ahLst/>
            <a:cxnLst/>
            <a:rect l="l" t="t" r="r" b="b"/>
            <a:pathLst>
              <a:path w="59220" h="81368">
                <a:moveTo>
                  <a:pt x="0" y="0"/>
                </a:moveTo>
                <a:lnTo>
                  <a:pt x="2438" y="4622"/>
                </a:lnTo>
                <a:lnTo>
                  <a:pt x="8710" y="17345"/>
                </a:lnTo>
                <a:lnTo>
                  <a:pt x="12708" y="26360"/>
                </a:lnTo>
                <a:lnTo>
                  <a:pt x="18089" y="35817"/>
                </a:lnTo>
                <a:lnTo>
                  <a:pt x="22415" y="41973"/>
                </a:lnTo>
                <a:lnTo>
                  <a:pt x="31450" y="53984"/>
                </a:lnTo>
                <a:lnTo>
                  <a:pt x="38364" y="62261"/>
                </a:lnTo>
                <a:lnTo>
                  <a:pt x="45690" y="69545"/>
                </a:lnTo>
                <a:lnTo>
                  <a:pt x="55963" y="78576"/>
                </a:lnTo>
                <a:lnTo>
                  <a:pt x="59220" y="81368"/>
                </a:lnTo>
              </a:path>
            </a:pathLst>
          </a:custGeom>
          <a:ln w="240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1685584" y="7285650"/>
            <a:ext cx="9333" cy="158000"/>
          </a:xfrm>
          <a:custGeom>
            <a:avLst/>
            <a:gdLst/>
            <a:ahLst/>
            <a:cxnLst/>
            <a:rect l="l" t="t" r="r" b="b"/>
            <a:pathLst>
              <a:path w="9333" h="158000">
                <a:moveTo>
                  <a:pt x="9333" y="158000"/>
                </a:moveTo>
                <a:lnTo>
                  <a:pt x="5410" y="144053"/>
                </a:lnTo>
                <a:lnTo>
                  <a:pt x="3369" y="134040"/>
                </a:lnTo>
                <a:lnTo>
                  <a:pt x="2221" y="122266"/>
                </a:lnTo>
                <a:lnTo>
                  <a:pt x="1726" y="114795"/>
                </a:lnTo>
                <a:lnTo>
                  <a:pt x="714" y="98912"/>
                </a:lnTo>
                <a:lnTo>
                  <a:pt x="139" y="87181"/>
                </a:lnTo>
                <a:lnTo>
                  <a:pt x="0" y="77320"/>
                </a:lnTo>
                <a:lnTo>
                  <a:pt x="297" y="67045"/>
                </a:lnTo>
                <a:lnTo>
                  <a:pt x="1030" y="54073"/>
                </a:lnTo>
                <a:lnTo>
                  <a:pt x="1726" y="43345"/>
                </a:lnTo>
                <a:lnTo>
                  <a:pt x="2793" y="28920"/>
                </a:lnTo>
                <a:lnTo>
                  <a:pt x="4296" y="18815"/>
                </a:lnTo>
                <a:lnTo>
                  <a:pt x="7217" y="7368"/>
                </a:lnTo>
                <a:lnTo>
                  <a:pt x="9333" y="0"/>
                </a:lnTo>
              </a:path>
            </a:pathLst>
          </a:custGeom>
          <a:ln w="240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1694917" y="7079701"/>
            <a:ext cx="981938" cy="205955"/>
          </a:xfrm>
          <a:custGeom>
            <a:avLst/>
            <a:gdLst/>
            <a:ahLst/>
            <a:cxnLst/>
            <a:rect l="l" t="t" r="r" b="b"/>
            <a:pathLst>
              <a:path w="981938" h="205955">
                <a:moveTo>
                  <a:pt x="0" y="205955"/>
                </a:moveTo>
                <a:lnTo>
                  <a:pt x="5241" y="192353"/>
                </a:lnTo>
                <a:lnTo>
                  <a:pt x="9778" y="182826"/>
                </a:lnTo>
                <a:lnTo>
                  <a:pt x="15748" y="173375"/>
                </a:lnTo>
                <a:lnTo>
                  <a:pt x="22415" y="163982"/>
                </a:lnTo>
                <a:lnTo>
                  <a:pt x="31411" y="151990"/>
                </a:lnTo>
                <a:lnTo>
                  <a:pt x="38337" y="143776"/>
                </a:lnTo>
                <a:lnTo>
                  <a:pt x="45710" y="136532"/>
                </a:lnTo>
                <a:lnTo>
                  <a:pt x="56049" y="127451"/>
                </a:lnTo>
                <a:lnTo>
                  <a:pt x="59220" y="124714"/>
                </a:lnTo>
                <a:lnTo>
                  <a:pt x="70923" y="114631"/>
                </a:lnTo>
                <a:lnTo>
                  <a:pt x="79610" y="107671"/>
                </a:lnTo>
                <a:lnTo>
                  <a:pt x="87727" y="102020"/>
                </a:lnTo>
                <a:lnTo>
                  <a:pt x="97718" y="95865"/>
                </a:lnTo>
                <a:lnTo>
                  <a:pt x="109093" y="89128"/>
                </a:lnTo>
                <a:lnTo>
                  <a:pt x="122699" y="81051"/>
                </a:lnTo>
                <a:lnTo>
                  <a:pt x="132759" y="75343"/>
                </a:lnTo>
                <a:lnTo>
                  <a:pt x="141491" y="70868"/>
                </a:lnTo>
                <a:lnTo>
                  <a:pt x="151114" y="66489"/>
                </a:lnTo>
                <a:lnTo>
                  <a:pt x="163849" y="61067"/>
                </a:lnTo>
                <a:lnTo>
                  <a:pt x="170484" y="58280"/>
                </a:lnTo>
                <a:lnTo>
                  <a:pt x="185371" y="52106"/>
                </a:lnTo>
                <a:lnTo>
                  <a:pt x="196483" y="47656"/>
                </a:lnTo>
                <a:lnTo>
                  <a:pt x="205803" y="44231"/>
                </a:lnTo>
                <a:lnTo>
                  <a:pt x="215312" y="41130"/>
                </a:lnTo>
                <a:lnTo>
                  <a:pt x="226992" y="37652"/>
                </a:lnTo>
                <a:lnTo>
                  <a:pt x="241681" y="33426"/>
                </a:lnTo>
                <a:lnTo>
                  <a:pt x="257209" y="29078"/>
                </a:lnTo>
                <a:lnTo>
                  <a:pt x="268989" y="26068"/>
                </a:lnTo>
                <a:lnTo>
                  <a:pt x="278734" y="23866"/>
                </a:lnTo>
                <a:lnTo>
                  <a:pt x="288161" y="21938"/>
                </a:lnTo>
                <a:lnTo>
                  <a:pt x="298987" y="19753"/>
                </a:lnTo>
                <a:lnTo>
                  <a:pt x="312926" y="16779"/>
                </a:lnTo>
                <a:lnTo>
                  <a:pt x="320471" y="15087"/>
                </a:lnTo>
                <a:lnTo>
                  <a:pt x="322783" y="14541"/>
                </a:lnTo>
                <a:lnTo>
                  <a:pt x="322922" y="14681"/>
                </a:lnTo>
                <a:lnTo>
                  <a:pt x="325361" y="14401"/>
                </a:lnTo>
                <a:lnTo>
                  <a:pt x="341555" y="12110"/>
                </a:lnTo>
                <a:lnTo>
                  <a:pt x="353652" y="10217"/>
                </a:lnTo>
                <a:lnTo>
                  <a:pt x="363566" y="8603"/>
                </a:lnTo>
                <a:lnTo>
                  <a:pt x="373210" y="7150"/>
                </a:lnTo>
                <a:lnTo>
                  <a:pt x="384498" y="5741"/>
                </a:lnTo>
                <a:lnTo>
                  <a:pt x="399345" y="4257"/>
                </a:lnTo>
                <a:lnTo>
                  <a:pt x="420846" y="2412"/>
                </a:lnTo>
                <a:lnTo>
                  <a:pt x="433401" y="1406"/>
                </a:lnTo>
                <a:lnTo>
                  <a:pt x="443701" y="727"/>
                </a:lnTo>
                <a:lnTo>
                  <a:pt x="453351" y="311"/>
                </a:lnTo>
                <a:lnTo>
                  <a:pt x="463957" y="94"/>
                </a:lnTo>
                <a:lnTo>
                  <a:pt x="477123" y="11"/>
                </a:lnTo>
                <a:lnTo>
                  <a:pt x="490969" y="0"/>
                </a:lnTo>
                <a:lnTo>
                  <a:pt x="507436" y="12"/>
                </a:lnTo>
                <a:lnTo>
                  <a:pt x="520023" y="96"/>
                </a:lnTo>
                <a:lnTo>
                  <a:pt x="530338" y="324"/>
                </a:lnTo>
                <a:lnTo>
                  <a:pt x="539985" y="768"/>
                </a:lnTo>
                <a:lnTo>
                  <a:pt x="550571" y="1500"/>
                </a:lnTo>
                <a:lnTo>
                  <a:pt x="563702" y="2593"/>
                </a:lnTo>
                <a:lnTo>
                  <a:pt x="577507" y="3810"/>
                </a:lnTo>
                <a:lnTo>
                  <a:pt x="593868" y="5251"/>
                </a:lnTo>
                <a:lnTo>
                  <a:pt x="606308" y="6425"/>
                </a:lnTo>
                <a:lnTo>
                  <a:pt x="616489" y="7560"/>
                </a:lnTo>
                <a:lnTo>
                  <a:pt x="626077" y="8885"/>
                </a:lnTo>
                <a:lnTo>
                  <a:pt x="636735" y="10626"/>
                </a:lnTo>
                <a:lnTo>
                  <a:pt x="650128" y="13013"/>
                </a:lnTo>
                <a:lnTo>
                  <a:pt x="661466" y="15087"/>
                </a:lnTo>
                <a:lnTo>
                  <a:pt x="677510" y="18012"/>
                </a:lnTo>
                <a:lnTo>
                  <a:pt x="689589" y="20300"/>
                </a:lnTo>
                <a:lnTo>
                  <a:pt x="699486" y="22376"/>
                </a:lnTo>
                <a:lnTo>
                  <a:pt x="708983" y="24666"/>
                </a:lnTo>
                <a:lnTo>
                  <a:pt x="719862" y="27597"/>
                </a:lnTo>
                <a:lnTo>
                  <a:pt x="733905" y="31593"/>
                </a:lnTo>
                <a:lnTo>
                  <a:pt x="740257" y="33426"/>
                </a:lnTo>
                <a:lnTo>
                  <a:pt x="755408" y="37935"/>
                </a:lnTo>
                <a:lnTo>
                  <a:pt x="766374" y="41586"/>
                </a:lnTo>
                <a:lnTo>
                  <a:pt x="775438" y="44956"/>
                </a:lnTo>
                <a:lnTo>
                  <a:pt x="784880" y="48626"/>
                </a:lnTo>
                <a:lnTo>
                  <a:pt x="796982" y="53172"/>
                </a:lnTo>
                <a:lnTo>
                  <a:pt x="807097" y="56781"/>
                </a:lnTo>
                <a:lnTo>
                  <a:pt x="809269" y="57607"/>
                </a:lnTo>
                <a:lnTo>
                  <a:pt x="809409" y="57340"/>
                </a:lnTo>
                <a:lnTo>
                  <a:pt x="811441" y="58280"/>
                </a:lnTo>
                <a:lnTo>
                  <a:pt x="825605" y="65072"/>
                </a:lnTo>
                <a:lnTo>
                  <a:pt x="836043" y="69822"/>
                </a:lnTo>
                <a:lnTo>
                  <a:pt x="844762" y="73803"/>
                </a:lnTo>
                <a:lnTo>
                  <a:pt x="853770" y="78289"/>
                </a:lnTo>
                <a:lnTo>
                  <a:pt x="865075" y="84554"/>
                </a:lnTo>
                <a:lnTo>
                  <a:pt x="872845" y="89128"/>
                </a:lnTo>
                <a:lnTo>
                  <a:pt x="886220" y="97065"/>
                </a:lnTo>
                <a:lnTo>
                  <a:pt x="895703" y="103001"/>
                </a:lnTo>
                <a:lnTo>
                  <a:pt x="903740" y="108751"/>
                </a:lnTo>
                <a:lnTo>
                  <a:pt x="912780" y="116132"/>
                </a:lnTo>
                <a:lnTo>
                  <a:pt x="922705" y="124714"/>
                </a:lnTo>
                <a:lnTo>
                  <a:pt x="934124" y="134643"/>
                </a:lnTo>
                <a:lnTo>
                  <a:pt x="941978" y="142068"/>
                </a:lnTo>
                <a:lnTo>
                  <a:pt x="948783" y="149795"/>
                </a:lnTo>
                <a:lnTo>
                  <a:pt x="957056" y="160630"/>
                </a:lnTo>
                <a:lnTo>
                  <a:pt x="967952" y="175981"/>
                </a:lnTo>
                <a:lnTo>
                  <a:pt x="973354" y="185073"/>
                </a:lnTo>
                <a:lnTo>
                  <a:pt x="977868" y="195255"/>
                </a:lnTo>
                <a:lnTo>
                  <a:pt x="981938" y="205955"/>
                </a:lnTo>
              </a:path>
            </a:pathLst>
          </a:custGeom>
          <a:ln w="240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2185894" y="7372329"/>
            <a:ext cx="490956" cy="205955"/>
          </a:xfrm>
          <a:custGeom>
            <a:avLst/>
            <a:gdLst/>
            <a:ahLst/>
            <a:cxnLst/>
            <a:rect l="l" t="t" r="r" b="b"/>
            <a:pathLst>
              <a:path w="490956" h="205955">
                <a:moveTo>
                  <a:pt x="490956" y="0"/>
                </a:moveTo>
                <a:lnTo>
                  <a:pt x="485717" y="13656"/>
                </a:lnTo>
                <a:lnTo>
                  <a:pt x="475213" y="32592"/>
                </a:lnTo>
                <a:lnTo>
                  <a:pt x="468541" y="41973"/>
                </a:lnTo>
                <a:lnTo>
                  <a:pt x="459558" y="53950"/>
                </a:lnTo>
                <a:lnTo>
                  <a:pt x="452642" y="62167"/>
                </a:lnTo>
                <a:lnTo>
                  <a:pt x="434994" y="78535"/>
                </a:lnTo>
                <a:lnTo>
                  <a:pt x="420034" y="91388"/>
                </a:lnTo>
                <a:lnTo>
                  <a:pt x="411347" y="98318"/>
                </a:lnTo>
                <a:lnTo>
                  <a:pt x="393243" y="110167"/>
                </a:lnTo>
                <a:lnTo>
                  <a:pt x="381863" y="116967"/>
                </a:lnTo>
                <a:lnTo>
                  <a:pt x="368246" y="124991"/>
                </a:lnTo>
                <a:lnTo>
                  <a:pt x="358180" y="130661"/>
                </a:lnTo>
                <a:lnTo>
                  <a:pt x="339802" y="139488"/>
                </a:lnTo>
                <a:lnTo>
                  <a:pt x="327038" y="144917"/>
                </a:lnTo>
                <a:lnTo>
                  <a:pt x="305585" y="153849"/>
                </a:lnTo>
                <a:lnTo>
                  <a:pt x="294473" y="158299"/>
                </a:lnTo>
                <a:lnTo>
                  <a:pt x="275643" y="164825"/>
                </a:lnTo>
                <a:lnTo>
                  <a:pt x="263963" y="168303"/>
                </a:lnTo>
                <a:lnTo>
                  <a:pt x="249275" y="172529"/>
                </a:lnTo>
                <a:lnTo>
                  <a:pt x="233610" y="177022"/>
                </a:lnTo>
                <a:lnTo>
                  <a:pt x="221768" y="180294"/>
                </a:lnTo>
                <a:lnTo>
                  <a:pt x="202426" y="184876"/>
                </a:lnTo>
                <a:lnTo>
                  <a:pt x="191362" y="187039"/>
                </a:lnTo>
                <a:lnTo>
                  <a:pt x="176993" y="189683"/>
                </a:lnTo>
                <a:lnTo>
                  <a:pt x="170484" y="190868"/>
                </a:lnTo>
                <a:lnTo>
                  <a:pt x="154327" y="193814"/>
                </a:lnTo>
                <a:lnTo>
                  <a:pt x="142021" y="195963"/>
                </a:lnTo>
                <a:lnTo>
                  <a:pt x="131902" y="197542"/>
                </a:lnTo>
                <a:lnTo>
                  <a:pt x="122304" y="198778"/>
                </a:lnTo>
                <a:lnTo>
                  <a:pt x="111562" y="199901"/>
                </a:lnTo>
                <a:lnTo>
                  <a:pt x="98011" y="201139"/>
                </a:lnTo>
                <a:lnTo>
                  <a:pt x="86525" y="202145"/>
                </a:lnTo>
                <a:lnTo>
                  <a:pt x="70107" y="203588"/>
                </a:lnTo>
                <a:lnTo>
                  <a:pt x="57552" y="204611"/>
                </a:lnTo>
                <a:lnTo>
                  <a:pt x="47252" y="205286"/>
                </a:lnTo>
                <a:lnTo>
                  <a:pt x="37602" y="205686"/>
                </a:lnTo>
                <a:lnTo>
                  <a:pt x="26996" y="205883"/>
                </a:lnTo>
                <a:lnTo>
                  <a:pt x="13828" y="205949"/>
                </a:lnTo>
                <a:lnTo>
                  <a:pt x="0" y="205955"/>
                </a:lnTo>
              </a:path>
            </a:pathLst>
          </a:custGeom>
          <a:ln w="240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2185887" y="7443655"/>
            <a:ext cx="490956" cy="206082"/>
          </a:xfrm>
          <a:custGeom>
            <a:avLst/>
            <a:gdLst/>
            <a:ahLst/>
            <a:cxnLst/>
            <a:rect l="l" t="t" r="r" b="b"/>
            <a:pathLst>
              <a:path w="490956" h="206082">
                <a:moveTo>
                  <a:pt x="0" y="206082"/>
                </a:moveTo>
                <a:lnTo>
                  <a:pt x="16537" y="205408"/>
                </a:lnTo>
                <a:lnTo>
                  <a:pt x="29123" y="204889"/>
                </a:lnTo>
                <a:lnTo>
                  <a:pt x="39392" y="204454"/>
                </a:lnTo>
                <a:lnTo>
                  <a:pt x="48982" y="204032"/>
                </a:lnTo>
                <a:lnTo>
                  <a:pt x="59529" y="203550"/>
                </a:lnTo>
                <a:lnTo>
                  <a:pt x="72669" y="202937"/>
                </a:lnTo>
                <a:lnTo>
                  <a:pt x="86537" y="202285"/>
                </a:lnTo>
                <a:lnTo>
                  <a:pt x="88442" y="202145"/>
                </a:lnTo>
                <a:lnTo>
                  <a:pt x="88442" y="202006"/>
                </a:lnTo>
                <a:lnTo>
                  <a:pt x="90335" y="201739"/>
                </a:lnTo>
                <a:lnTo>
                  <a:pt x="106504" y="199711"/>
                </a:lnTo>
                <a:lnTo>
                  <a:pt x="118689" y="198352"/>
                </a:lnTo>
                <a:lnTo>
                  <a:pt x="128678" y="197295"/>
                </a:lnTo>
                <a:lnTo>
                  <a:pt x="138259" y="196176"/>
                </a:lnTo>
                <a:lnTo>
                  <a:pt x="149221" y="194628"/>
                </a:lnTo>
                <a:lnTo>
                  <a:pt x="163351" y="192285"/>
                </a:lnTo>
                <a:lnTo>
                  <a:pt x="170484" y="191008"/>
                </a:lnTo>
                <a:lnTo>
                  <a:pt x="186527" y="188078"/>
                </a:lnTo>
                <a:lnTo>
                  <a:pt x="198607" y="185787"/>
                </a:lnTo>
                <a:lnTo>
                  <a:pt x="208505" y="183710"/>
                </a:lnTo>
                <a:lnTo>
                  <a:pt x="218003" y="181421"/>
                </a:lnTo>
                <a:lnTo>
                  <a:pt x="228881" y="178494"/>
                </a:lnTo>
                <a:lnTo>
                  <a:pt x="242921" y="174504"/>
                </a:lnTo>
                <a:lnTo>
                  <a:pt x="249288" y="172669"/>
                </a:lnTo>
                <a:lnTo>
                  <a:pt x="264792" y="168154"/>
                </a:lnTo>
                <a:lnTo>
                  <a:pt x="276271" y="164704"/>
                </a:lnTo>
                <a:lnTo>
                  <a:pt x="285705" y="161601"/>
                </a:lnTo>
                <a:lnTo>
                  <a:pt x="295071" y="158130"/>
                </a:lnTo>
                <a:lnTo>
                  <a:pt x="306348" y="153576"/>
                </a:lnTo>
                <a:lnTo>
                  <a:pt x="320471" y="147662"/>
                </a:lnTo>
                <a:lnTo>
                  <a:pt x="335134" y="141546"/>
                </a:lnTo>
                <a:lnTo>
                  <a:pt x="345773" y="136918"/>
                </a:lnTo>
                <a:lnTo>
                  <a:pt x="354611" y="132641"/>
                </a:lnTo>
                <a:lnTo>
                  <a:pt x="363874" y="127582"/>
                </a:lnTo>
                <a:lnTo>
                  <a:pt x="375784" y="120603"/>
                </a:lnTo>
                <a:lnTo>
                  <a:pt x="381876" y="116967"/>
                </a:lnTo>
                <a:lnTo>
                  <a:pt x="395250" y="109024"/>
                </a:lnTo>
                <a:lnTo>
                  <a:pt x="404731" y="103085"/>
                </a:lnTo>
                <a:lnTo>
                  <a:pt x="412768" y="97333"/>
                </a:lnTo>
                <a:lnTo>
                  <a:pt x="421806" y="89955"/>
                </a:lnTo>
                <a:lnTo>
                  <a:pt x="431736" y="81368"/>
                </a:lnTo>
                <a:lnTo>
                  <a:pt x="443139" y="71451"/>
                </a:lnTo>
                <a:lnTo>
                  <a:pt x="450985" y="64025"/>
                </a:lnTo>
                <a:lnTo>
                  <a:pt x="457777" y="56287"/>
                </a:lnTo>
                <a:lnTo>
                  <a:pt x="466019" y="45437"/>
                </a:lnTo>
                <a:lnTo>
                  <a:pt x="468553" y="41973"/>
                </a:lnTo>
                <a:lnTo>
                  <a:pt x="476984" y="30047"/>
                </a:lnTo>
                <a:lnTo>
                  <a:pt x="482384" y="20974"/>
                </a:lnTo>
                <a:lnTo>
                  <a:pt x="486894" y="10756"/>
                </a:lnTo>
                <a:lnTo>
                  <a:pt x="490956" y="0"/>
                </a:lnTo>
              </a:path>
            </a:pathLst>
          </a:custGeom>
          <a:ln w="240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1694912" y="7151157"/>
            <a:ext cx="981938" cy="205955"/>
          </a:xfrm>
          <a:custGeom>
            <a:avLst/>
            <a:gdLst/>
            <a:ahLst/>
            <a:cxnLst/>
            <a:rect l="l" t="t" r="r" b="b"/>
            <a:pathLst>
              <a:path w="981938" h="205955">
                <a:moveTo>
                  <a:pt x="981938" y="205955"/>
                </a:moveTo>
                <a:lnTo>
                  <a:pt x="976699" y="192271"/>
                </a:lnTo>
                <a:lnTo>
                  <a:pt x="966195" y="173308"/>
                </a:lnTo>
                <a:lnTo>
                  <a:pt x="950540" y="151987"/>
                </a:lnTo>
                <a:lnTo>
                  <a:pt x="936271" y="136466"/>
                </a:lnTo>
                <a:lnTo>
                  <a:pt x="925976" y="127399"/>
                </a:lnTo>
                <a:lnTo>
                  <a:pt x="911016" y="114567"/>
                </a:lnTo>
                <a:lnTo>
                  <a:pt x="894214" y="101982"/>
                </a:lnTo>
                <a:lnTo>
                  <a:pt x="872845" y="88988"/>
                </a:lnTo>
                <a:lnTo>
                  <a:pt x="859228" y="80964"/>
                </a:lnTo>
                <a:lnTo>
                  <a:pt x="840423" y="70840"/>
                </a:lnTo>
                <a:lnTo>
                  <a:pt x="818020" y="61038"/>
                </a:lnTo>
                <a:lnTo>
                  <a:pt x="796567" y="52106"/>
                </a:lnTo>
                <a:lnTo>
                  <a:pt x="776135" y="44231"/>
                </a:lnTo>
                <a:lnTo>
                  <a:pt x="754945" y="37652"/>
                </a:lnTo>
                <a:lnTo>
                  <a:pt x="740257" y="33426"/>
                </a:lnTo>
                <a:lnTo>
                  <a:pt x="724597" y="28925"/>
                </a:lnTo>
                <a:lnTo>
                  <a:pt x="702961" y="23124"/>
                </a:lnTo>
                <a:lnTo>
                  <a:pt x="682369" y="18798"/>
                </a:lnTo>
                <a:lnTo>
                  <a:pt x="668014" y="16141"/>
                </a:lnTo>
                <a:lnTo>
                  <a:pt x="645306" y="12054"/>
                </a:lnTo>
                <a:lnTo>
                  <a:pt x="622878" y="8389"/>
                </a:lnTo>
                <a:lnTo>
                  <a:pt x="602531" y="6050"/>
                </a:lnTo>
                <a:lnTo>
                  <a:pt x="588973" y="4814"/>
                </a:lnTo>
                <a:lnTo>
                  <a:pt x="577507" y="3809"/>
                </a:lnTo>
                <a:lnTo>
                  <a:pt x="561089" y="2367"/>
                </a:lnTo>
                <a:lnTo>
                  <a:pt x="548534" y="1344"/>
                </a:lnTo>
                <a:lnTo>
                  <a:pt x="538234" y="669"/>
                </a:lnTo>
                <a:lnTo>
                  <a:pt x="528584" y="269"/>
                </a:lnTo>
                <a:lnTo>
                  <a:pt x="517978" y="72"/>
                </a:lnTo>
                <a:lnTo>
                  <a:pt x="504810" y="6"/>
                </a:lnTo>
                <a:lnTo>
                  <a:pt x="490982" y="0"/>
                </a:lnTo>
                <a:lnTo>
                  <a:pt x="474511" y="12"/>
                </a:lnTo>
                <a:lnTo>
                  <a:pt x="461920" y="96"/>
                </a:lnTo>
                <a:lnTo>
                  <a:pt x="451602" y="324"/>
                </a:lnTo>
                <a:lnTo>
                  <a:pt x="441954" y="768"/>
                </a:lnTo>
                <a:lnTo>
                  <a:pt x="431370" y="1500"/>
                </a:lnTo>
                <a:lnTo>
                  <a:pt x="418245" y="2592"/>
                </a:lnTo>
                <a:lnTo>
                  <a:pt x="404431" y="3809"/>
                </a:lnTo>
                <a:lnTo>
                  <a:pt x="388066" y="5251"/>
                </a:lnTo>
                <a:lnTo>
                  <a:pt x="375625" y="6422"/>
                </a:lnTo>
                <a:lnTo>
                  <a:pt x="365442" y="7548"/>
                </a:lnTo>
                <a:lnTo>
                  <a:pt x="355852" y="8856"/>
                </a:lnTo>
                <a:lnTo>
                  <a:pt x="345190" y="10569"/>
                </a:lnTo>
                <a:lnTo>
                  <a:pt x="331790" y="12914"/>
                </a:lnTo>
                <a:lnTo>
                  <a:pt x="320471" y="14947"/>
                </a:lnTo>
                <a:lnTo>
                  <a:pt x="304433" y="17886"/>
                </a:lnTo>
                <a:lnTo>
                  <a:pt x="292357" y="20199"/>
                </a:lnTo>
                <a:lnTo>
                  <a:pt x="282463" y="22307"/>
                </a:lnTo>
                <a:lnTo>
                  <a:pt x="272971" y="24628"/>
                </a:lnTo>
                <a:lnTo>
                  <a:pt x="262100" y="27580"/>
                </a:lnTo>
                <a:lnTo>
                  <a:pt x="248071" y="31583"/>
                </a:lnTo>
                <a:lnTo>
                  <a:pt x="241681" y="33426"/>
                </a:lnTo>
                <a:lnTo>
                  <a:pt x="226163" y="37893"/>
                </a:lnTo>
                <a:lnTo>
                  <a:pt x="214678" y="41327"/>
                </a:lnTo>
                <a:lnTo>
                  <a:pt x="205240" y="44429"/>
                </a:lnTo>
                <a:lnTo>
                  <a:pt x="195867" y="47898"/>
                </a:lnTo>
                <a:lnTo>
                  <a:pt x="184576" y="52436"/>
                </a:lnTo>
                <a:lnTo>
                  <a:pt x="170497" y="58280"/>
                </a:lnTo>
                <a:lnTo>
                  <a:pt x="155835" y="64459"/>
                </a:lnTo>
                <a:lnTo>
                  <a:pt x="145197" y="69122"/>
                </a:lnTo>
                <a:lnTo>
                  <a:pt x="136359" y="73405"/>
                </a:lnTo>
                <a:lnTo>
                  <a:pt x="127098" y="78444"/>
                </a:lnTo>
                <a:lnTo>
                  <a:pt x="115190" y="85375"/>
                </a:lnTo>
                <a:lnTo>
                  <a:pt x="95719" y="96993"/>
                </a:lnTo>
                <a:lnTo>
                  <a:pt x="86237" y="102962"/>
                </a:lnTo>
                <a:lnTo>
                  <a:pt x="78201" y="108711"/>
                </a:lnTo>
                <a:lnTo>
                  <a:pt x="69163" y="116054"/>
                </a:lnTo>
                <a:lnTo>
                  <a:pt x="59232" y="124586"/>
                </a:lnTo>
                <a:lnTo>
                  <a:pt x="47834" y="134515"/>
                </a:lnTo>
                <a:lnTo>
                  <a:pt x="39988" y="141970"/>
                </a:lnTo>
                <a:lnTo>
                  <a:pt x="33194" y="149721"/>
                </a:lnTo>
                <a:lnTo>
                  <a:pt x="24950" y="160537"/>
                </a:lnTo>
                <a:lnTo>
                  <a:pt x="13985" y="175899"/>
                </a:lnTo>
                <a:lnTo>
                  <a:pt x="8583" y="184969"/>
                </a:lnTo>
                <a:lnTo>
                  <a:pt x="4069" y="195188"/>
                </a:lnTo>
                <a:lnTo>
                  <a:pt x="0" y="205955"/>
                </a:lnTo>
              </a:path>
            </a:pathLst>
          </a:custGeom>
          <a:ln w="240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1687308" y="7328993"/>
            <a:ext cx="7607" cy="43332"/>
          </a:xfrm>
          <a:custGeom>
            <a:avLst/>
            <a:gdLst/>
            <a:ahLst/>
            <a:cxnLst/>
            <a:rect l="l" t="t" r="r" b="b"/>
            <a:pathLst>
              <a:path w="7607" h="43332">
                <a:moveTo>
                  <a:pt x="0" y="0"/>
                </a:moveTo>
                <a:lnTo>
                  <a:pt x="7607" y="43332"/>
                </a:lnTo>
              </a:path>
            </a:pathLst>
          </a:custGeom>
          <a:ln w="240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1694925" y="7443646"/>
            <a:ext cx="59220" cy="81381"/>
          </a:xfrm>
          <a:custGeom>
            <a:avLst/>
            <a:gdLst/>
            <a:ahLst/>
            <a:cxnLst/>
            <a:rect l="l" t="t" r="r" b="b"/>
            <a:pathLst>
              <a:path w="59220" h="81381">
                <a:moveTo>
                  <a:pt x="59220" y="10058"/>
                </a:moveTo>
                <a:lnTo>
                  <a:pt x="59220" y="81381"/>
                </a:lnTo>
                <a:lnTo>
                  <a:pt x="22402" y="41986"/>
                </a:lnTo>
                <a:lnTo>
                  <a:pt x="0" y="0"/>
                </a:lnTo>
              </a:path>
            </a:pathLst>
          </a:custGeom>
          <a:ln w="240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2676851" y="7285657"/>
            <a:ext cx="7607" cy="86677"/>
          </a:xfrm>
          <a:custGeom>
            <a:avLst/>
            <a:gdLst/>
            <a:ahLst/>
            <a:cxnLst/>
            <a:rect l="l" t="t" r="r" b="b"/>
            <a:pathLst>
              <a:path w="7607" h="86677">
                <a:moveTo>
                  <a:pt x="0" y="0"/>
                </a:moveTo>
                <a:lnTo>
                  <a:pt x="7607" y="43332"/>
                </a:lnTo>
                <a:lnTo>
                  <a:pt x="0" y="86677"/>
                </a:lnTo>
              </a:path>
            </a:pathLst>
          </a:custGeom>
          <a:ln w="240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2020964" y="7542555"/>
            <a:ext cx="164922" cy="142913"/>
          </a:xfrm>
          <a:custGeom>
            <a:avLst/>
            <a:gdLst/>
            <a:ahLst/>
            <a:cxnLst/>
            <a:rect l="l" t="t" r="r" b="b"/>
            <a:pathLst>
              <a:path w="164922" h="142913">
                <a:moveTo>
                  <a:pt x="164922" y="35725"/>
                </a:moveTo>
                <a:lnTo>
                  <a:pt x="164922" y="0"/>
                </a:lnTo>
                <a:lnTo>
                  <a:pt x="0" y="71450"/>
                </a:lnTo>
                <a:lnTo>
                  <a:pt x="164922" y="142913"/>
                </a:lnTo>
                <a:lnTo>
                  <a:pt x="164922" y="107187"/>
                </a:lnTo>
              </a:path>
            </a:pathLst>
          </a:custGeom>
          <a:ln w="240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2676851" y="7328996"/>
            <a:ext cx="7607" cy="114655"/>
          </a:xfrm>
          <a:custGeom>
            <a:avLst/>
            <a:gdLst/>
            <a:ahLst/>
            <a:cxnLst/>
            <a:rect l="l" t="t" r="r" b="b"/>
            <a:pathLst>
              <a:path w="7607" h="114655">
                <a:moveTo>
                  <a:pt x="0" y="114655"/>
                </a:moveTo>
                <a:lnTo>
                  <a:pt x="7607" y="71450"/>
                </a:lnTo>
                <a:lnTo>
                  <a:pt x="7607" y="0"/>
                </a:lnTo>
              </a:path>
            </a:pathLst>
          </a:custGeom>
          <a:ln w="240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2676853" y="7357113"/>
            <a:ext cx="1358" cy="7607"/>
          </a:xfrm>
          <a:custGeom>
            <a:avLst/>
            <a:gdLst/>
            <a:ahLst/>
            <a:cxnLst/>
            <a:rect l="l" t="t" r="r" b="b"/>
            <a:pathLst>
              <a:path w="1358" h="7607">
                <a:moveTo>
                  <a:pt x="1358" y="7607"/>
                </a:moveTo>
                <a:lnTo>
                  <a:pt x="0" y="0"/>
                </a:lnTo>
              </a:path>
            </a:pathLst>
          </a:custGeom>
          <a:ln w="240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1693558" y="7357113"/>
            <a:ext cx="1358" cy="7607"/>
          </a:xfrm>
          <a:custGeom>
            <a:avLst/>
            <a:gdLst/>
            <a:ahLst/>
            <a:cxnLst/>
            <a:rect l="l" t="t" r="r" b="b"/>
            <a:pathLst>
              <a:path w="1358" h="7607">
                <a:moveTo>
                  <a:pt x="1358" y="0"/>
                </a:moveTo>
                <a:lnTo>
                  <a:pt x="0" y="7607"/>
                </a:lnTo>
              </a:path>
            </a:pathLst>
          </a:custGeom>
          <a:ln w="240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1657416" y="8472728"/>
            <a:ext cx="36144" cy="33693"/>
          </a:xfrm>
          <a:custGeom>
            <a:avLst/>
            <a:gdLst/>
            <a:ahLst/>
            <a:cxnLst/>
            <a:rect l="l" t="t" r="r" b="b"/>
            <a:pathLst>
              <a:path w="36144" h="33693">
                <a:moveTo>
                  <a:pt x="36144" y="0"/>
                </a:moveTo>
                <a:lnTo>
                  <a:pt x="25680" y="9081"/>
                </a:lnTo>
                <a:lnTo>
                  <a:pt x="18144" y="15658"/>
                </a:lnTo>
                <a:lnTo>
                  <a:pt x="9652" y="23101"/>
                </a:lnTo>
                <a:lnTo>
                  <a:pt x="8153" y="24460"/>
                </a:lnTo>
                <a:lnTo>
                  <a:pt x="6794" y="25819"/>
                </a:lnTo>
                <a:lnTo>
                  <a:pt x="0" y="33693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1735401" y="8545408"/>
            <a:ext cx="152285" cy="34645"/>
          </a:xfrm>
          <a:custGeom>
            <a:avLst/>
            <a:gdLst/>
            <a:ahLst/>
            <a:cxnLst/>
            <a:rect l="l" t="t" r="r" b="b"/>
            <a:pathLst>
              <a:path w="152285" h="34645">
                <a:moveTo>
                  <a:pt x="0" y="0"/>
                </a:moveTo>
                <a:lnTo>
                  <a:pt x="16438" y="4814"/>
                </a:lnTo>
                <a:lnTo>
                  <a:pt x="29770" y="8715"/>
                </a:lnTo>
                <a:lnTo>
                  <a:pt x="40858" y="11952"/>
                </a:lnTo>
                <a:lnTo>
                  <a:pt x="50566" y="14775"/>
                </a:lnTo>
                <a:lnTo>
                  <a:pt x="59756" y="17433"/>
                </a:lnTo>
                <a:lnTo>
                  <a:pt x="69293" y="20176"/>
                </a:lnTo>
                <a:lnTo>
                  <a:pt x="80040" y="23253"/>
                </a:lnTo>
                <a:lnTo>
                  <a:pt x="92859" y="26915"/>
                </a:lnTo>
                <a:lnTo>
                  <a:pt x="108615" y="31410"/>
                </a:lnTo>
                <a:lnTo>
                  <a:pt x="112344" y="32473"/>
                </a:lnTo>
                <a:lnTo>
                  <a:pt x="116154" y="33553"/>
                </a:lnTo>
                <a:lnTo>
                  <a:pt x="116293" y="33553"/>
                </a:lnTo>
                <a:lnTo>
                  <a:pt x="120230" y="34099"/>
                </a:lnTo>
                <a:lnTo>
                  <a:pt x="124434" y="34645"/>
                </a:lnTo>
                <a:lnTo>
                  <a:pt x="124574" y="34645"/>
                </a:lnTo>
                <a:lnTo>
                  <a:pt x="128917" y="34645"/>
                </a:lnTo>
                <a:lnTo>
                  <a:pt x="133134" y="34645"/>
                </a:lnTo>
                <a:lnTo>
                  <a:pt x="133273" y="34645"/>
                </a:lnTo>
                <a:lnTo>
                  <a:pt x="137477" y="34099"/>
                </a:lnTo>
                <a:lnTo>
                  <a:pt x="141427" y="33553"/>
                </a:lnTo>
                <a:lnTo>
                  <a:pt x="141554" y="33553"/>
                </a:lnTo>
                <a:lnTo>
                  <a:pt x="145351" y="32473"/>
                </a:lnTo>
                <a:lnTo>
                  <a:pt x="148894" y="31381"/>
                </a:lnTo>
                <a:lnTo>
                  <a:pt x="149034" y="31381"/>
                </a:lnTo>
                <a:lnTo>
                  <a:pt x="152285" y="2975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1887411" y="8550301"/>
            <a:ext cx="326593" cy="73088"/>
          </a:xfrm>
          <a:custGeom>
            <a:avLst/>
            <a:gdLst/>
            <a:ahLst/>
            <a:cxnLst/>
            <a:rect l="l" t="t" r="r" b="b"/>
            <a:pathLst>
              <a:path w="326593" h="73088">
                <a:moveTo>
                  <a:pt x="326593" y="73088"/>
                </a:moveTo>
                <a:lnTo>
                  <a:pt x="309183" y="68082"/>
                </a:lnTo>
                <a:lnTo>
                  <a:pt x="293439" y="63555"/>
                </a:lnTo>
                <a:lnTo>
                  <a:pt x="279174" y="59454"/>
                </a:lnTo>
                <a:lnTo>
                  <a:pt x="266199" y="55722"/>
                </a:lnTo>
                <a:lnTo>
                  <a:pt x="254327" y="52308"/>
                </a:lnTo>
                <a:lnTo>
                  <a:pt x="243370" y="49156"/>
                </a:lnTo>
                <a:lnTo>
                  <a:pt x="233141" y="46213"/>
                </a:lnTo>
                <a:lnTo>
                  <a:pt x="223451" y="43424"/>
                </a:lnTo>
                <a:lnTo>
                  <a:pt x="214114" y="40736"/>
                </a:lnTo>
                <a:lnTo>
                  <a:pt x="204940" y="38094"/>
                </a:lnTo>
                <a:lnTo>
                  <a:pt x="195742" y="35444"/>
                </a:lnTo>
                <a:lnTo>
                  <a:pt x="186333" y="32732"/>
                </a:lnTo>
                <a:lnTo>
                  <a:pt x="176525" y="29904"/>
                </a:lnTo>
                <a:lnTo>
                  <a:pt x="166130" y="26906"/>
                </a:lnTo>
                <a:lnTo>
                  <a:pt x="154960" y="23684"/>
                </a:lnTo>
                <a:lnTo>
                  <a:pt x="142827" y="20184"/>
                </a:lnTo>
                <a:lnTo>
                  <a:pt x="129545" y="16351"/>
                </a:lnTo>
                <a:lnTo>
                  <a:pt x="114924" y="12133"/>
                </a:lnTo>
                <a:lnTo>
                  <a:pt x="98777" y="7473"/>
                </a:lnTo>
                <a:lnTo>
                  <a:pt x="85598" y="3670"/>
                </a:lnTo>
                <a:lnTo>
                  <a:pt x="84505" y="3390"/>
                </a:lnTo>
                <a:lnTo>
                  <a:pt x="83413" y="3111"/>
                </a:lnTo>
                <a:lnTo>
                  <a:pt x="77711" y="1905"/>
                </a:lnTo>
                <a:lnTo>
                  <a:pt x="77571" y="1498"/>
                </a:lnTo>
                <a:lnTo>
                  <a:pt x="71869" y="812"/>
                </a:lnTo>
                <a:lnTo>
                  <a:pt x="65760" y="0"/>
                </a:lnTo>
                <a:lnTo>
                  <a:pt x="65620" y="0"/>
                </a:lnTo>
                <a:lnTo>
                  <a:pt x="59512" y="0"/>
                </a:lnTo>
                <a:lnTo>
                  <a:pt x="53263" y="0"/>
                </a:lnTo>
                <a:lnTo>
                  <a:pt x="53124" y="0"/>
                </a:lnTo>
                <a:lnTo>
                  <a:pt x="47015" y="812"/>
                </a:lnTo>
                <a:lnTo>
                  <a:pt x="41313" y="1498"/>
                </a:lnTo>
                <a:lnTo>
                  <a:pt x="41313" y="1905"/>
                </a:lnTo>
                <a:lnTo>
                  <a:pt x="35471" y="3111"/>
                </a:lnTo>
                <a:lnTo>
                  <a:pt x="34378" y="3390"/>
                </a:lnTo>
                <a:lnTo>
                  <a:pt x="33286" y="3670"/>
                </a:lnTo>
                <a:lnTo>
                  <a:pt x="27851" y="5702"/>
                </a:lnTo>
                <a:lnTo>
                  <a:pt x="27584" y="5295"/>
                </a:lnTo>
                <a:lnTo>
                  <a:pt x="22555" y="7874"/>
                </a:lnTo>
                <a:lnTo>
                  <a:pt x="18211" y="10045"/>
                </a:lnTo>
                <a:lnTo>
                  <a:pt x="18072" y="10325"/>
                </a:lnTo>
                <a:lnTo>
                  <a:pt x="14274" y="13309"/>
                </a:lnTo>
                <a:lnTo>
                  <a:pt x="8013" y="18072"/>
                </a:lnTo>
                <a:lnTo>
                  <a:pt x="8293" y="18478"/>
                </a:lnTo>
                <a:lnTo>
                  <a:pt x="2311" y="23495"/>
                </a:lnTo>
                <a:lnTo>
                  <a:pt x="1231" y="24320"/>
                </a:lnTo>
                <a:lnTo>
                  <a:pt x="1231" y="24460"/>
                </a:lnTo>
                <a:lnTo>
                  <a:pt x="0" y="24993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1923695" y="8581410"/>
            <a:ext cx="167500" cy="38989"/>
          </a:xfrm>
          <a:custGeom>
            <a:avLst/>
            <a:gdLst/>
            <a:ahLst/>
            <a:cxnLst/>
            <a:rect l="l" t="t" r="r" b="b"/>
            <a:pathLst>
              <a:path w="167500" h="38989">
                <a:moveTo>
                  <a:pt x="167500" y="38988"/>
                </a:moveTo>
                <a:lnTo>
                  <a:pt x="150847" y="34100"/>
                </a:lnTo>
                <a:lnTo>
                  <a:pt x="137018" y="30045"/>
                </a:lnTo>
                <a:lnTo>
                  <a:pt x="125346" y="26631"/>
                </a:lnTo>
                <a:lnTo>
                  <a:pt x="115164" y="23665"/>
                </a:lnTo>
                <a:lnTo>
                  <a:pt x="105804" y="20955"/>
                </a:lnTo>
                <a:lnTo>
                  <a:pt x="96600" y="18309"/>
                </a:lnTo>
                <a:lnTo>
                  <a:pt x="86883" y="15535"/>
                </a:lnTo>
                <a:lnTo>
                  <a:pt x="75986" y="12441"/>
                </a:lnTo>
                <a:lnTo>
                  <a:pt x="63243" y="8834"/>
                </a:lnTo>
                <a:lnTo>
                  <a:pt x="47985" y="4522"/>
                </a:lnTo>
                <a:lnTo>
                  <a:pt x="39662" y="2171"/>
                </a:lnTo>
                <a:lnTo>
                  <a:pt x="35864" y="1079"/>
                </a:lnTo>
                <a:lnTo>
                  <a:pt x="35725" y="1079"/>
                </a:lnTo>
                <a:lnTo>
                  <a:pt x="31788" y="546"/>
                </a:lnTo>
                <a:lnTo>
                  <a:pt x="27571" y="0"/>
                </a:lnTo>
                <a:lnTo>
                  <a:pt x="27431" y="0"/>
                </a:lnTo>
                <a:lnTo>
                  <a:pt x="23228" y="0"/>
                </a:lnTo>
                <a:lnTo>
                  <a:pt x="18884" y="0"/>
                </a:lnTo>
                <a:lnTo>
                  <a:pt x="18745" y="0"/>
                </a:lnTo>
                <a:lnTo>
                  <a:pt x="14528" y="546"/>
                </a:lnTo>
                <a:lnTo>
                  <a:pt x="10591" y="1079"/>
                </a:lnTo>
                <a:lnTo>
                  <a:pt x="10452" y="1079"/>
                </a:lnTo>
                <a:lnTo>
                  <a:pt x="6642" y="2171"/>
                </a:lnTo>
                <a:lnTo>
                  <a:pt x="3251" y="3124"/>
                </a:lnTo>
                <a:lnTo>
                  <a:pt x="3124" y="3263"/>
                </a:lnTo>
                <a:lnTo>
                  <a:pt x="0" y="474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2520348" y="8558039"/>
            <a:ext cx="18072" cy="20383"/>
          </a:xfrm>
          <a:custGeom>
            <a:avLst/>
            <a:gdLst/>
            <a:ahLst/>
            <a:cxnLst/>
            <a:rect l="l" t="t" r="r" b="b"/>
            <a:pathLst>
              <a:path w="18072" h="20383">
                <a:moveTo>
                  <a:pt x="18072" y="20383"/>
                </a:moveTo>
                <a:lnTo>
                  <a:pt x="15354" y="14541"/>
                </a:lnTo>
                <a:lnTo>
                  <a:pt x="15087" y="13995"/>
                </a:lnTo>
                <a:lnTo>
                  <a:pt x="11010" y="9105"/>
                </a:lnTo>
                <a:lnTo>
                  <a:pt x="8153" y="5575"/>
                </a:lnTo>
                <a:lnTo>
                  <a:pt x="7480" y="5841"/>
                </a:lnTo>
                <a:lnTo>
                  <a:pt x="3670" y="2717"/>
                </a:lnTo>
                <a:lnTo>
                  <a:pt x="1905" y="1231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429736" y="8554647"/>
            <a:ext cx="63715" cy="47828"/>
          </a:xfrm>
          <a:custGeom>
            <a:avLst/>
            <a:gdLst/>
            <a:ahLst/>
            <a:cxnLst/>
            <a:rect l="l" t="t" r="r" b="b"/>
            <a:pathLst>
              <a:path w="63715" h="47828">
                <a:moveTo>
                  <a:pt x="63715" y="0"/>
                </a:moveTo>
                <a:lnTo>
                  <a:pt x="58686" y="1892"/>
                </a:lnTo>
                <a:lnTo>
                  <a:pt x="53797" y="4076"/>
                </a:lnTo>
                <a:lnTo>
                  <a:pt x="51892" y="4889"/>
                </a:lnTo>
                <a:lnTo>
                  <a:pt x="49999" y="5981"/>
                </a:lnTo>
                <a:lnTo>
                  <a:pt x="44970" y="9372"/>
                </a:lnTo>
                <a:lnTo>
                  <a:pt x="44691" y="9245"/>
                </a:lnTo>
                <a:lnTo>
                  <a:pt x="40081" y="13042"/>
                </a:lnTo>
                <a:lnTo>
                  <a:pt x="28400" y="22810"/>
                </a:lnTo>
                <a:lnTo>
                  <a:pt x="20427" y="29618"/>
                </a:lnTo>
                <a:lnTo>
                  <a:pt x="12867" y="36290"/>
                </a:lnTo>
                <a:lnTo>
                  <a:pt x="2423" y="45654"/>
                </a:lnTo>
                <a:lnTo>
                  <a:pt x="0" y="47828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1656200" y="8506421"/>
            <a:ext cx="1219" cy="3124"/>
          </a:xfrm>
          <a:custGeom>
            <a:avLst/>
            <a:gdLst/>
            <a:ahLst/>
            <a:cxnLst/>
            <a:rect l="l" t="t" r="r" b="b"/>
            <a:pathLst>
              <a:path w="1219" h="3124">
                <a:moveTo>
                  <a:pt x="1219" y="0"/>
                </a:moveTo>
                <a:lnTo>
                  <a:pt x="0" y="312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1683503" y="8522317"/>
            <a:ext cx="139" cy="673"/>
          </a:xfrm>
          <a:custGeom>
            <a:avLst/>
            <a:gdLst/>
            <a:ahLst/>
            <a:cxnLst/>
            <a:rect l="l" t="t" r="r" b="b"/>
            <a:pathLst>
              <a:path w="139" h="673">
                <a:moveTo>
                  <a:pt x="139" y="673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1684045" y="8493107"/>
            <a:ext cx="33693" cy="29883"/>
          </a:xfrm>
          <a:custGeom>
            <a:avLst/>
            <a:gdLst/>
            <a:ahLst/>
            <a:cxnLst/>
            <a:rect l="l" t="t" r="r" b="b"/>
            <a:pathLst>
              <a:path w="33693" h="29883">
                <a:moveTo>
                  <a:pt x="33693" y="0"/>
                </a:moveTo>
                <a:lnTo>
                  <a:pt x="2857" y="26758"/>
                </a:lnTo>
                <a:lnTo>
                  <a:pt x="0" y="29883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1684042" y="8521501"/>
            <a:ext cx="685" cy="1752"/>
          </a:xfrm>
          <a:custGeom>
            <a:avLst/>
            <a:gdLst/>
            <a:ahLst/>
            <a:cxnLst/>
            <a:rect l="l" t="t" r="r" b="b"/>
            <a:pathLst>
              <a:path w="685" h="1752">
                <a:moveTo>
                  <a:pt x="685" y="0"/>
                </a:moveTo>
                <a:lnTo>
                  <a:pt x="0" y="175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1910513" y="8584534"/>
            <a:ext cx="15621" cy="12357"/>
          </a:xfrm>
          <a:custGeom>
            <a:avLst/>
            <a:gdLst/>
            <a:ahLst/>
            <a:cxnLst/>
            <a:rect l="l" t="t" r="r" b="b"/>
            <a:pathLst>
              <a:path w="15620" h="12357">
                <a:moveTo>
                  <a:pt x="15620" y="0"/>
                </a:moveTo>
                <a:lnTo>
                  <a:pt x="10998" y="3124"/>
                </a:lnTo>
                <a:lnTo>
                  <a:pt x="0" y="1235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2493450" y="8553688"/>
            <a:ext cx="26898" cy="4356"/>
          </a:xfrm>
          <a:custGeom>
            <a:avLst/>
            <a:gdLst/>
            <a:ahLst/>
            <a:cxnLst/>
            <a:rect l="l" t="t" r="r" b="b"/>
            <a:pathLst>
              <a:path w="26898" h="4356">
                <a:moveTo>
                  <a:pt x="26898" y="4356"/>
                </a:moveTo>
                <a:lnTo>
                  <a:pt x="18478" y="1371"/>
                </a:lnTo>
                <a:lnTo>
                  <a:pt x="13995" y="0"/>
                </a:lnTo>
                <a:lnTo>
                  <a:pt x="0" y="95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2492637" y="8583998"/>
            <a:ext cx="11137" cy="5562"/>
          </a:xfrm>
          <a:custGeom>
            <a:avLst/>
            <a:gdLst/>
            <a:ahLst/>
            <a:cxnLst/>
            <a:rect l="l" t="t" r="r" b="b"/>
            <a:pathLst>
              <a:path w="11137" h="5562">
                <a:moveTo>
                  <a:pt x="0" y="5562"/>
                </a:moveTo>
                <a:lnTo>
                  <a:pt x="3403" y="3124"/>
                </a:lnTo>
                <a:lnTo>
                  <a:pt x="1113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2500927" y="8584807"/>
            <a:ext cx="5562" cy="406"/>
          </a:xfrm>
          <a:custGeom>
            <a:avLst/>
            <a:gdLst/>
            <a:ahLst/>
            <a:cxnLst/>
            <a:rect l="l" t="t" r="r" b="b"/>
            <a:pathLst>
              <a:path w="5562" h="406">
                <a:moveTo>
                  <a:pt x="0" y="406"/>
                </a:moveTo>
                <a:lnTo>
                  <a:pt x="5562" y="0"/>
                </a:lnTo>
                <a:lnTo>
                  <a:pt x="529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2505271" y="8585614"/>
            <a:ext cx="952" cy="685"/>
          </a:xfrm>
          <a:custGeom>
            <a:avLst/>
            <a:gdLst/>
            <a:ahLst/>
            <a:cxnLst/>
            <a:rect l="l" t="t" r="r" b="b"/>
            <a:pathLst>
              <a:path w="952" h="685">
                <a:moveTo>
                  <a:pt x="952" y="685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2503638" y="8585071"/>
            <a:ext cx="3263" cy="1092"/>
          </a:xfrm>
          <a:custGeom>
            <a:avLst/>
            <a:gdLst/>
            <a:ahLst/>
            <a:cxnLst/>
            <a:rect l="l" t="t" r="r" b="b"/>
            <a:pathLst>
              <a:path w="3263" h="1092">
                <a:moveTo>
                  <a:pt x="3263" y="1092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1894228" y="7288098"/>
            <a:ext cx="578574" cy="347789"/>
          </a:xfrm>
          <a:custGeom>
            <a:avLst/>
            <a:gdLst/>
            <a:ahLst/>
            <a:cxnLst/>
            <a:rect l="l" t="t" r="r" b="b"/>
            <a:pathLst>
              <a:path w="578574" h="347789">
                <a:moveTo>
                  <a:pt x="578574" y="243586"/>
                </a:moveTo>
                <a:lnTo>
                  <a:pt x="577761" y="238010"/>
                </a:lnTo>
                <a:lnTo>
                  <a:pt x="576681" y="232448"/>
                </a:lnTo>
                <a:lnTo>
                  <a:pt x="574903" y="223748"/>
                </a:lnTo>
                <a:lnTo>
                  <a:pt x="575310" y="223481"/>
                </a:lnTo>
                <a:lnTo>
                  <a:pt x="572871" y="215061"/>
                </a:lnTo>
                <a:lnTo>
                  <a:pt x="569194" y="202240"/>
                </a:lnTo>
                <a:lnTo>
                  <a:pt x="565800" y="192242"/>
                </a:lnTo>
                <a:lnTo>
                  <a:pt x="563359" y="185712"/>
                </a:lnTo>
                <a:lnTo>
                  <a:pt x="560235" y="177292"/>
                </a:lnTo>
                <a:lnTo>
                  <a:pt x="559549" y="177419"/>
                </a:lnTo>
                <a:lnTo>
                  <a:pt x="555612" y="169278"/>
                </a:lnTo>
                <a:lnTo>
                  <a:pt x="550123" y="157361"/>
                </a:lnTo>
                <a:lnTo>
                  <a:pt x="545493" y="147986"/>
                </a:lnTo>
                <a:lnTo>
                  <a:pt x="542302" y="142379"/>
                </a:lnTo>
                <a:lnTo>
                  <a:pt x="535309" y="131447"/>
                </a:lnTo>
                <a:lnTo>
                  <a:pt x="528909" y="122920"/>
                </a:lnTo>
                <a:lnTo>
                  <a:pt x="525183" y="117792"/>
                </a:lnTo>
                <a:lnTo>
                  <a:pt x="520027" y="110718"/>
                </a:lnTo>
                <a:lnTo>
                  <a:pt x="520433" y="110312"/>
                </a:lnTo>
                <a:lnTo>
                  <a:pt x="514731" y="103797"/>
                </a:lnTo>
                <a:lnTo>
                  <a:pt x="506070" y="94229"/>
                </a:lnTo>
                <a:lnTo>
                  <a:pt x="498249" y="86513"/>
                </a:lnTo>
                <a:lnTo>
                  <a:pt x="494893" y="83146"/>
                </a:lnTo>
                <a:lnTo>
                  <a:pt x="488772" y="76898"/>
                </a:lnTo>
                <a:lnTo>
                  <a:pt x="489039" y="76492"/>
                </a:lnTo>
                <a:lnTo>
                  <a:pt x="482396" y="71056"/>
                </a:lnTo>
                <a:lnTo>
                  <a:pt x="472399" y="63196"/>
                </a:lnTo>
                <a:lnTo>
                  <a:pt x="463092" y="56500"/>
                </a:lnTo>
                <a:lnTo>
                  <a:pt x="460921" y="54889"/>
                </a:lnTo>
                <a:lnTo>
                  <a:pt x="454139" y="49860"/>
                </a:lnTo>
                <a:lnTo>
                  <a:pt x="454266" y="49453"/>
                </a:lnTo>
                <a:lnTo>
                  <a:pt x="447205" y="44831"/>
                </a:lnTo>
                <a:lnTo>
                  <a:pt x="439470" y="39941"/>
                </a:lnTo>
                <a:lnTo>
                  <a:pt x="439331" y="40081"/>
                </a:lnTo>
                <a:lnTo>
                  <a:pt x="431038" y="35864"/>
                </a:lnTo>
                <a:lnTo>
                  <a:pt x="421398" y="30708"/>
                </a:lnTo>
                <a:lnTo>
                  <a:pt x="421259" y="30708"/>
                </a:lnTo>
                <a:lnTo>
                  <a:pt x="411340" y="26085"/>
                </a:lnTo>
                <a:lnTo>
                  <a:pt x="403593" y="22415"/>
                </a:lnTo>
                <a:lnTo>
                  <a:pt x="403593" y="22275"/>
                </a:lnTo>
                <a:lnTo>
                  <a:pt x="395719" y="19151"/>
                </a:lnTo>
                <a:lnTo>
                  <a:pt x="387299" y="15900"/>
                </a:lnTo>
                <a:lnTo>
                  <a:pt x="387159" y="15900"/>
                </a:lnTo>
                <a:lnTo>
                  <a:pt x="378460" y="13322"/>
                </a:lnTo>
                <a:lnTo>
                  <a:pt x="369366" y="10604"/>
                </a:lnTo>
                <a:lnTo>
                  <a:pt x="369227" y="10731"/>
                </a:lnTo>
                <a:lnTo>
                  <a:pt x="359994" y="8559"/>
                </a:lnTo>
                <a:lnTo>
                  <a:pt x="353872" y="7061"/>
                </a:lnTo>
                <a:lnTo>
                  <a:pt x="353872" y="7200"/>
                </a:lnTo>
                <a:lnTo>
                  <a:pt x="347624" y="5981"/>
                </a:lnTo>
                <a:lnTo>
                  <a:pt x="339610" y="4483"/>
                </a:lnTo>
                <a:lnTo>
                  <a:pt x="339610" y="4216"/>
                </a:lnTo>
                <a:lnTo>
                  <a:pt x="331597" y="2984"/>
                </a:lnTo>
                <a:lnTo>
                  <a:pt x="323304" y="1765"/>
                </a:lnTo>
                <a:lnTo>
                  <a:pt x="315023" y="1092"/>
                </a:lnTo>
                <a:lnTo>
                  <a:pt x="306603" y="406"/>
                </a:lnTo>
                <a:lnTo>
                  <a:pt x="306463" y="406"/>
                </a:lnTo>
                <a:lnTo>
                  <a:pt x="298043" y="139"/>
                </a:lnTo>
                <a:lnTo>
                  <a:pt x="289483" y="0"/>
                </a:lnTo>
                <a:lnTo>
                  <a:pt x="281063" y="279"/>
                </a:lnTo>
                <a:lnTo>
                  <a:pt x="272504" y="685"/>
                </a:lnTo>
                <a:lnTo>
                  <a:pt x="264071" y="1498"/>
                </a:lnTo>
                <a:lnTo>
                  <a:pt x="255790" y="2311"/>
                </a:lnTo>
                <a:lnTo>
                  <a:pt x="255790" y="2171"/>
                </a:lnTo>
                <a:lnTo>
                  <a:pt x="247637" y="3670"/>
                </a:lnTo>
                <a:lnTo>
                  <a:pt x="234645" y="6032"/>
                </a:lnTo>
                <a:lnTo>
                  <a:pt x="223993" y="8374"/>
                </a:lnTo>
                <a:lnTo>
                  <a:pt x="218567" y="9652"/>
                </a:lnTo>
                <a:lnTo>
                  <a:pt x="209461" y="11684"/>
                </a:lnTo>
                <a:lnTo>
                  <a:pt x="209321" y="11823"/>
                </a:lnTo>
                <a:lnTo>
                  <a:pt x="200368" y="14668"/>
                </a:lnTo>
                <a:lnTo>
                  <a:pt x="191935" y="17386"/>
                </a:lnTo>
                <a:lnTo>
                  <a:pt x="191808" y="17386"/>
                </a:lnTo>
                <a:lnTo>
                  <a:pt x="183515" y="20789"/>
                </a:lnTo>
                <a:lnTo>
                  <a:pt x="175907" y="24053"/>
                </a:lnTo>
                <a:lnTo>
                  <a:pt x="175907" y="24320"/>
                </a:lnTo>
                <a:lnTo>
                  <a:pt x="168440" y="27990"/>
                </a:lnTo>
                <a:lnTo>
                  <a:pt x="158115" y="32880"/>
                </a:lnTo>
                <a:lnTo>
                  <a:pt x="157975" y="32613"/>
                </a:lnTo>
                <a:lnTo>
                  <a:pt x="147929" y="38049"/>
                </a:lnTo>
                <a:lnTo>
                  <a:pt x="140043" y="42252"/>
                </a:lnTo>
                <a:lnTo>
                  <a:pt x="132435" y="47282"/>
                </a:lnTo>
                <a:lnTo>
                  <a:pt x="122241" y="54676"/>
                </a:lnTo>
                <a:lnTo>
                  <a:pt x="112331" y="62496"/>
                </a:lnTo>
                <a:lnTo>
                  <a:pt x="104864" y="68059"/>
                </a:lnTo>
                <a:lnTo>
                  <a:pt x="104038" y="67652"/>
                </a:lnTo>
                <a:lnTo>
                  <a:pt x="97523" y="73901"/>
                </a:lnTo>
                <a:lnTo>
                  <a:pt x="86846" y="84114"/>
                </a:lnTo>
                <a:lnTo>
                  <a:pt x="79665" y="91263"/>
                </a:lnTo>
                <a:lnTo>
                  <a:pt x="72188" y="99517"/>
                </a:lnTo>
                <a:lnTo>
                  <a:pt x="65595" y="107188"/>
                </a:lnTo>
                <a:lnTo>
                  <a:pt x="57911" y="117264"/>
                </a:lnTo>
                <a:lnTo>
                  <a:pt x="52228" y="126211"/>
                </a:lnTo>
                <a:lnTo>
                  <a:pt x="49022" y="130962"/>
                </a:lnTo>
                <a:lnTo>
                  <a:pt x="43865" y="138569"/>
                </a:lnTo>
                <a:lnTo>
                  <a:pt x="43180" y="138303"/>
                </a:lnTo>
                <a:lnTo>
                  <a:pt x="38836" y="146316"/>
                </a:lnTo>
                <a:lnTo>
                  <a:pt x="32586" y="157875"/>
                </a:lnTo>
                <a:lnTo>
                  <a:pt x="28072" y="167523"/>
                </a:lnTo>
                <a:lnTo>
                  <a:pt x="25387" y="173355"/>
                </a:lnTo>
                <a:lnTo>
                  <a:pt x="21717" y="181368"/>
                </a:lnTo>
                <a:lnTo>
                  <a:pt x="21577" y="181495"/>
                </a:lnTo>
                <a:lnTo>
                  <a:pt x="18592" y="189928"/>
                </a:lnTo>
                <a:lnTo>
                  <a:pt x="13991" y="202504"/>
                </a:lnTo>
                <a:lnTo>
                  <a:pt x="10815" y="212616"/>
                </a:lnTo>
                <a:lnTo>
                  <a:pt x="9080" y="219405"/>
                </a:lnTo>
                <a:lnTo>
                  <a:pt x="6350" y="232278"/>
                </a:lnTo>
                <a:lnTo>
                  <a:pt x="4917" y="242638"/>
                </a:lnTo>
                <a:lnTo>
                  <a:pt x="3784" y="249834"/>
                </a:lnTo>
                <a:lnTo>
                  <a:pt x="2298" y="258800"/>
                </a:lnTo>
                <a:lnTo>
                  <a:pt x="1752" y="258800"/>
                </a:lnTo>
                <a:lnTo>
                  <a:pt x="1066" y="267766"/>
                </a:lnTo>
                <a:lnTo>
                  <a:pt x="119" y="281131"/>
                </a:lnTo>
                <a:lnTo>
                  <a:pt x="0" y="291677"/>
                </a:lnTo>
                <a:lnTo>
                  <a:pt x="114" y="298881"/>
                </a:lnTo>
                <a:lnTo>
                  <a:pt x="254" y="307848"/>
                </a:lnTo>
                <a:lnTo>
                  <a:pt x="800" y="307975"/>
                </a:lnTo>
                <a:lnTo>
                  <a:pt x="1752" y="316814"/>
                </a:lnTo>
                <a:lnTo>
                  <a:pt x="3277" y="330116"/>
                </a:lnTo>
                <a:lnTo>
                  <a:pt x="4528" y="340563"/>
                </a:lnTo>
                <a:lnTo>
                  <a:pt x="5410" y="34778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1899644" y="7635882"/>
            <a:ext cx="509993" cy="416659"/>
          </a:xfrm>
          <a:custGeom>
            <a:avLst/>
            <a:gdLst/>
            <a:ahLst/>
            <a:cxnLst/>
            <a:rect l="l" t="t" r="r" b="b"/>
            <a:pathLst>
              <a:path w="509993" h="416659">
                <a:moveTo>
                  <a:pt x="0" y="0"/>
                </a:moveTo>
                <a:lnTo>
                  <a:pt x="3355" y="18463"/>
                </a:lnTo>
                <a:lnTo>
                  <a:pt x="6395" y="35182"/>
                </a:lnTo>
                <a:lnTo>
                  <a:pt x="9155" y="50351"/>
                </a:lnTo>
                <a:lnTo>
                  <a:pt x="11672" y="64162"/>
                </a:lnTo>
                <a:lnTo>
                  <a:pt x="13983" y="76809"/>
                </a:lnTo>
                <a:lnTo>
                  <a:pt x="16123" y="88486"/>
                </a:lnTo>
                <a:lnTo>
                  <a:pt x="18129" y="99386"/>
                </a:lnTo>
                <a:lnTo>
                  <a:pt x="20038" y="109704"/>
                </a:lnTo>
                <a:lnTo>
                  <a:pt x="21886" y="119632"/>
                </a:lnTo>
                <a:lnTo>
                  <a:pt x="23710" y="129365"/>
                </a:lnTo>
                <a:lnTo>
                  <a:pt x="25547" y="139095"/>
                </a:lnTo>
                <a:lnTo>
                  <a:pt x="27432" y="149017"/>
                </a:lnTo>
                <a:lnTo>
                  <a:pt x="29402" y="159325"/>
                </a:lnTo>
                <a:lnTo>
                  <a:pt x="31493" y="170210"/>
                </a:lnTo>
                <a:lnTo>
                  <a:pt x="33743" y="181869"/>
                </a:lnTo>
                <a:lnTo>
                  <a:pt x="36187" y="194493"/>
                </a:lnTo>
                <a:lnTo>
                  <a:pt x="38863" y="208276"/>
                </a:lnTo>
                <a:lnTo>
                  <a:pt x="41806" y="223413"/>
                </a:lnTo>
                <a:lnTo>
                  <a:pt x="45053" y="240097"/>
                </a:lnTo>
                <a:lnTo>
                  <a:pt x="48641" y="258521"/>
                </a:lnTo>
                <a:lnTo>
                  <a:pt x="50812" y="269265"/>
                </a:lnTo>
                <a:lnTo>
                  <a:pt x="51346" y="269265"/>
                </a:lnTo>
                <a:lnTo>
                  <a:pt x="54610" y="279717"/>
                </a:lnTo>
                <a:lnTo>
                  <a:pt x="57061" y="287731"/>
                </a:lnTo>
                <a:lnTo>
                  <a:pt x="56781" y="287870"/>
                </a:lnTo>
                <a:lnTo>
                  <a:pt x="60045" y="295478"/>
                </a:lnTo>
                <a:lnTo>
                  <a:pt x="64122" y="305257"/>
                </a:lnTo>
                <a:lnTo>
                  <a:pt x="64122" y="305523"/>
                </a:lnTo>
                <a:lnTo>
                  <a:pt x="69291" y="314909"/>
                </a:lnTo>
                <a:lnTo>
                  <a:pt x="73367" y="322376"/>
                </a:lnTo>
                <a:lnTo>
                  <a:pt x="73634" y="322237"/>
                </a:lnTo>
                <a:lnTo>
                  <a:pt x="78524" y="329438"/>
                </a:lnTo>
                <a:lnTo>
                  <a:pt x="83273" y="336499"/>
                </a:lnTo>
                <a:lnTo>
                  <a:pt x="83007" y="336778"/>
                </a:lnTo>
                <a:lnTo>
                  <a:pt x="88442" y="343433"/>
                </a:lnTo>
                <a:lnTo>
                  <a:pt x="94145" y="350634"/>
                </a:lnTo>
                <a:lnTo>
                  <a:pt x="94145" y="351167"/>
                </a:lnTo>
                <a:lnTo>
                  <a:pt x="100939" y="357428"/>
                </a:lnTo>
                <a:lnTo>
                  <a:pt x="108407" y="364490"/>
                </a:lnTo>
                <a:lnTo>
                  <a:pt x="109093" y="363943"/>
                </a:lnTo>
                <a:lnTo>
                  <a:pt x="117373" y="370332"/>
                </a:lnTo>
                <a:lnTo>
                  <a:pt x="121043" y="373189"/>
                </a:lnTo>
                <a:lnTo>
                  <a:pt x="120916" y="373456"/>
                </a:lnTo>
                <a:lnTo>
                  <a:pt x="124714" y="375907"/>
                </a:lnTo>
                <a:lnTo>
                  <a:pt x="134086" y="381736"/>
                </a:lnTo>
                <a:lnTo>
                  <a:pt x="134086" y="382016"/>
                </a:lnTo>
                <a:lnTo>
                  <a:pt x="143878" y="387045"/>
                </a:lnTo>
                <a:lnTo>
                  <a:pt x="154597" y="392341"/>
                </a:lnTo>
                <a:lnTo>
                  <a:pt x="154876" y="392480"/>
                </a:lnTo>
                <a:lnTo>
                  <a:pt x="166154" y="396544"/>
                </a:lnTo>
                <a:lnTo>
                  <a:pt x="178159" y="400935"/>
                </a:lnTo>
                <a:lnTo>
                  <a:pt x="190100" y="404231"/>
                </a:lnTo>
                <a:lnTo>
                  <a:pt x="190868" y="404431"/>
                </a:lnTo>
                <a:lnTo>
                  <a:pt x="203461" y="407753"/>
                </a:lnTo>
                <a:lnTo>
                  <a:pt x="214810" y="410001"/>
                </a:lnTo>
                <a:lnTo>
                  <a:pt x="230675" y="412703"/>
                </a:lnTo>
                <a:lnTo>
                  <a:pt x="241843" y="414036"/>
                </a:lnTo>
                <a:lnTo>
                  <a:pt x="259169" y="415737"/>
                </a:lnTo>
                <a:lnTo>
                  <a:pt x="270157" y="416237"/>
                </a:lnTo>
                <a:lnTo>
                  <a:pt x="288407" y="416659"/>
                </a:lnTo>
                <a:lnTo>
                  <a:pt x="299363" y="416352"/>
                </a:lnTo>
                <a:lnTo>
                  <a:pt x="317741" y="415407"/>
                </a:lnTo>
                <a:lnTo>
                  <a:pt x="328719" y="414266"/>
                </a:lnTo>
                <a:lnTo>
                  <a:pt x="346599" y="411950"/>
                </a:lnTo>
                <a:lnTo>
                  <a:pt x="357738" y="409943"/>
                </a:lnTo>
                <a:lnTo>
                  <a:pt x="374222" y="406494"/>
                </a:lnTo>
                <a:lnTo>
                  <a:pt x="385619" y="403360"/>
                </a:lnTo>
                <a:lnTo>
                  <a:pt x="400177" y="399001"/>
                </a:lnTo>
                <a:lnTo>
                  <a:pt x="411953" y="394463"/>
                </a:lnTo>
                <a:lnTo>
                  <a:pt x="412178" y="394373"/>
                </a:lnTo>
                <a:lnTo>
                  <a:pt x="423176" y="390029"/>
                </a:lnTo>
                <a:lnTo>
                  <a:pt x="423316" y="389890"/>
                </a:lnTo>
                <a:lnTo>
                  <a:pt x="433781" y="384327"/>
                </a:lnTo>
                <a:lnTo>
                  <a:pt x="443153" y="379298"/>
                </a:lnTo>
                <a:lnTo>
                  <a:pt x="443014" y="378891"/>
                </a:lnTo>
                <a:lnTo>
                  <a:pt x="452120" y="372910"/>
                </a:lnTo>
                <a:lnTo>
                  <a:pt x="455917" y="370332"/>
                </a:lnTo>
                <a:lnTo>
                  <a:pt x="455917" y="370192"/>
                </a:lnTo>
                <a:lnTo>
                  <a:pt x="459587" y="367207"/>
                </a:lnTo>
                <a:lnTo>
                  <a:pt x="467461" y="360819"/>
                </a:lnTo>
                <a:lnTo>
                  <a:pt x="468007" y="361099"/>
                </a:lnTo>
                <a:lnTo>
                  <a:pt x="475081" y="354025"/>
                </a:lnTo>
                <a:lnTo>
                  <a:pt x="481330" y="347649"/>
                </a:lnTo>
                <a:lnTo>
                  <a:pt x="481050" y="347103"/>
                </a:lnTo>
                <a:lnTo>
                  <a:pt x="486625" y="339763"/>
                </a:lnTo>
                <a:lnTo>
                  <a:pt x="493141" y="331203"/>
                </a:lnTo>
                <a:lnTo>
                  <a:pt x="493814" y="331343"/>
                </a:lnTo>
                <a:lnTo>
                  <a:pt x="499122" y="322237"/>
                </a:lnTo>
                <a:lnTo>
                  <a:pt x="505371" y="311505"/>
                </a:lnTo>
                <a:lnTo>
                  <a:pt x="505510" y="311099"/>
                </a:lnTo>
                <a:lnTo>
                  <a:pt x="509993" y="29955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1964309" y="7935434"/>
            <a:ext cx="445325" cy="92786"/>
          </a:xfrm>
          <a:custGeom>
            <a:avLst/>
            <a:gdLst/>
            <a:ahLst/>
            <a:cxnLst/>
            <a:rect l="l" t="t" r="r" b="b"/>
            <a:pathLst>
              <a:path w="445325" h="92786">
                <a:moveTo>
                  <a:pt x="445325" y="0"/>
                </a:moveTo>
                <a:lnTo>
                  <a:pt x="443014" y="6794"/>
                </a:lnTo>
                <a:lnTo>
                  <a:pt x="442747" y="7200"/>
                </a:lnTo>
                <a:lnTo>
                  <a:pt x="438937" y="13182"/>
                </a:lnTo>
                <a:lnTo>
                  <a:pt x="434047" y="20789"/>
                </a:lnTo>
                <a:lnTo>
                  <a:pt x="433781" y="21196"/>
                </a:lnTo>
                <a:lnTo>
                  <a:pt x="427520" y="27711"/>
                </a:lnTo>
                <a:lnTo>
                  <a:pt x="420598" y="34912"/>
                </a:lnTo>
                <a:lnTo>
                  <a:pt x="420331" y="35191"/>
                </a:lnTo>
                <a:lnTo>
                  <a:pt x="412305" y="41300"/>
                </a:lnTo>
                <a:lnTo>
                  <a:pt x="403478" y="47955"/>
                </a:lnTo>
                <a:lnTo>
                  <a:pt x="403072" y="47955"/>
                </a:lnTo>
                <a:lnTo>
                  <a:pt x="393420" y="53657"/>
                </a:lnTo>
                <a:lnTo>
                  <a:pt x="388404" y="56641"/>
                </a:lnTo>
                <a:lnTo>
                  <a:pt x="388124" y="56235"/>
                </a:lnTo>
                <a:lnTo>
                  <a:pt x="382828" y="58953"/>
                </a:lnTo>
                <a:lnTo>
                  <a:pt x="377126" y="61671"/>
                </a:lnTo>
                <a:lnTo>
                  <a:pt x="377266" y="62077"/>
                </a:lnTo>
                <a:lnTo>
                  <a:pt x="371424" y="64668"/>
                </a:lnTo>
                <a:lnTo>
                  <a:pt x="365582" y="67246"/>
                </a:lnTo>
                <a:lnTo>
                  <a:pt x="365442" y="66840"/>
                </a:lnTo>
                <a:lnTo>
                  <a:pt x="359460" y="69151"/>
                </a:lnTo>
                <a:lnTo>
                  <a:pt x="353072" y="71589"/>
                </a:lnTo>
                <a:lnTo>
                  <a:pt x="353072" y="71996"/>
                </a:lnTo>
                <a:lnTo>
                  <a:pt x="346697" y="74040"/>
                </a:lnTo>
                <a:lnTo>
                  <a:pt x="340182" y="76212"/>
                </a:lnTo>
                <a:lnTo>
                  <a:pt x="340042" y="75806"/>
                </a:lnTo>
                <a:lnTo>
                  <a:pt x="333514" y="77711"/>
                </a:lnTo>
                <a:lnTo>
                  <a:pt x="326453" y="79603"/>
                </a:lnTo>
                <a:lnTo>
                  <a:pt x="326593" y="80022"/>
                </a:lnTo>
                <a:lnTo>
                  <a:pt x="319531" y="81648"/>
                </a:lnTo>
                <a:lnTo>
                  <a:pt x="312597" y="83413"/>
                </a:lnTo>
                <a:lnTo>
                  <a:pt x="312458" y="83007"/>
                </a:lnTo>
                <a:lnTo>
                  <a:pt x="305396" y="84366"/>
                </a:lnTo>
                <a:lnTo>
                  <a:pt x="297929" y="85864"/>
                </a:lnTo>
                <a:lnTo>
                  <a:pt x="298056" y="86271"/>
                </a:lnTo>
                <a:lnTo>
                  <a:pt x="290588" y="87350"/>
                </a:lnTo>
                <a:lnTo>
                  <a:pt x="283260" y="88569"/>
                </a:lnTo>
                <a:lnTo>
                  <a:pt x="283260" y="88163"/>
                </a:lnTo>
                <a:lnTo>
                  <a:pt x="275780" y="89115"/>
                </a:lnTo>
                <a:lnTo>
                  <a:pt x="268033" y="90068"/>
                </a:lnTo>
                <a:lnTo>
                  <a:pt x="268033" y="90474"/>
                </a:lnTo>
                <a:lnTo>
                  <a:pt x="260299" y="91160"/>
                </a:lnTo>
                <a:lnTo>
                  <a:pt x="252818" y="91706"/>
                </a:lnTo>
                <a:lnTo>
                  <a:pt x="252818" y="91427"/>
                </a:lnTo>
                <a:lnTo>
                  <a:pt x="245211" y="91706"/>
                </a:lnTo>
                <a:lnTo>
                  <a:pt x="237337" y="92113"/>
                </a:lnTo>
                <a:lnTo>
                  <a:pt x="237337" y="92519"/>
                </a:lnTo>
                <a:lnTo>
                  <a:pt x="229323" y="92646"/>
                </a:lnTo>
                <a:lnTo>
                  <a:pt x="221843" y="92786"/>
                </a:lnTo>
                <a:lnTo>
                  <a:pt x="221716" y="92379"/>
                </a:lnTo>
                <a:lnTo>
                  <a:pt x="214236" y="92240"/>
                </a:lnTo>
                <a:lnTo>
                  <a:pt x="206222" y="92240"/>
                </a:lnTo>
                <a:lnTo>
                  <a:pt x="206222" y="92519"/>
                </a:lnTo>
                <a:lnTo>
                  <a:pt x="198208" y="92113"/>
                </a:lnTo>
                <a:lnTo>
                  <a:pt x="190741" y="91833"/>
                </a:lnTo>
                <a:lnTo>
                  <a:pt x="190741" y="91427"/>
                </a:lnTo>
                <a:lnTo>
                  <a:pt x="183260" y="90754"/>
                </a:lnTo>
                <a:lnTo>
                  <a:pt x="175386" y="90068"/>
                </a:lnTo>
                <a:lnTo>
                  <a:pt x="175386" y="90474"/>
                </a:lnTo>
                <a:lnTo>
                  <a:pt x="167640" y="89522"/>
                </a:lnTo>
                <a:lnTo>
                  <a:pt x="160299" y="88569"/>
                </a:lnTo>
                <a:lnTo>
                  <a:pt x="160299" y="88303"/>
                </a:lnTo>
                <a:lnTo>
                  <a:pt x="153098" y="87083"/>
                </a:lnTo>
                <a:lnTo>
                  <a:pt x="145503" y="85864"/>
                </a:lnTo>
                <a:lnTo>
                  <a:pt x="145364" y="86271"/>
                </a:lnTo>
                <a:lnTo>
                  <a:pt x="137896" y="84772"/>
                </a:lnTo>
                <a:lnTo>
                  <a:pt x="130962" y="83413"/>
                </a:lnTo>
                <a:lnTo>
                  <a:pt x="131102" y="83007"/>
                </a:lnTo>
                <a:lnTo>
                  <a:pt x="124167" y="81368"/>
                </a:lnTo>
                <a:lnTo>
                  <a:pt x="116966" y="79743"/>
                </a:lnTo>
                <a:lnTo>
                  <a:pt x="116839" y="80149"/>
                </a:lnTo>
                <a:lnTo>
                  <a:pt x="109766" y="78117"/>
                </a:lnTo>
                <a:lnTo>
                  <a:pt x="103377" y="76352"/>
                </a:lnTo>
                <a:lnTo>
                  <a:pt x="103377" y="75945"/>
                </a:lnTo>
                <a:lnTo>
                  <a:pt x="97002" y="73901"/>
                </a:lnTo>
                <a:lnTo>
                  <a:pt x="90474" y="71729"/>
                </a:lnTo>
                <a:lnTo>
                  <a:pt x="90208" y="71996"/>
                </a:lnTo>
                <a:lnTo>
                  <a:pt x="83819" y="69557"/>
                </a:lnTo>
                <a:lnTo>
                  <a:pt x="77977" y="67386"/>
                </a:lnTo>
                <a:lnTo>
                  <a:pt x="78117" y="66979"/>
                </a:lnTo>
                <a:lnTo>
                  <a:pt x="72275" y="64528"/>
                </a:lnTo>
                <a:lnTo>
                  <a:pt x="66293" y="61810"/>
                </a:lnTo>
                <a:lnTo>
                  <a:pt x="66027" y="62356"/>
                </a:lnTo>
                <a:lnTo>
                  <a:pt x="60324" y="59359"/>
                </a:lnTo>
                <a:lnTo>
                  <a:pt x="49999" y="53936"/>
                </a:lnTo>
                <a:lnTo>
                  <a:pt x="49593" y="54063"/>
                </a:lnTo>
                <a:lnTo>
                  <a:pt x="39941" y="47675"/>
                </a:lnTo>
                <a:lnTo>
                  <a:pt x="30975" y="41833"/>
                </a:lnTo>
                <a:lnTo>
                  <a:pt x="30708" y="41706"/>
                </a:lnTo>
                <a:lnTo>
                  <a:pt x="22821" y="34645"/>
                </a:lnTo>
                <a:lnTo>
                  <a:pt x="15620" y="28257"/>
                </a:lnTo>
                <a:lnTo>
                  <a:pt x="15354" y="27978"/>
                </a:lnTo>
                <a:lnTo>
                  <a:pt x="9512" y="20650"/>
                </a:lnTo>
                <a:lnTo>
                  <a:pt x="4076" y="13855"/>
                </a:lnTo>
                <a:lnTo>
                  <a:pt x="3809" y="13449"/>
                </a:lnTo>
                <a:lnTo>
                  <a:pt x="0" y="570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2409631" y="7601917"/>
            <a:ext cx="66840" cy="333514"/>
          </a:xfrm>
          <a:custGeom>
            <a:avLst/>
            <a:gdLst/>
            <a:ahLst/>
            <a:cxnLst/>
            <a:rect l="l" t="t" r="r" b="b"/>
            <a:pathLst>
              <a:path w="66840" h="333514">
                <a:moveTo>
                  <a:pt x="66840" y="0"/>
                </a:moveTo>
                <a:lnTo>
                  <a:pt x="65966" y="13167"/>
                </a:lnTo>
                <a:lnTo>
                  <a:pt x="64327" y="23987"/>
                </a:lnTo>
                <a:lnTo>
                  <a:pt x="63309" y="29476"/>
                </a:lnTo>
                <a:lnTo>
                  <a:pt x="59987" y="47686"/>
                </a:lnTo>
                <a:lnTo>
                  <a:pt x="56967" y="64172"/>
                </a:lnTo>
                <a:lnTo>
                  <a:pt x="54214" y="79124"/>
                </a:lnTo>
                <a:lnTo>
                  <a:pt x="51693" y="92736"/>
                </a:lnTo>
                <a:lnTo>
                  <a:pt x="49371" y="105198"/>
                </a:lnTo>
                <a:lnTo>
                  <a:pt x="47213" y="116701"/>
                </a:lnTo>
                <a:lnTo>
                  <a:pt x="45185" y="127438"/>
                </a:lnTo>
                <a:lnTo>
                  <a:pt x="43252" y="137599"/>
                </a:lnTo>
                <a:lnTo>
                  <a:pt x="41379" y="147376"/>
                </a:lnTo>
                <a:lnTo>
                  <a:pt x="39533" y="156960"/>
                </a:lnTo>
                <a:lnTo>
                  <a:pt x="37679" y="166544"/>
                </a:lnTo>
                <a:lnTo>
                  <a:pt x="35782" y="176318"/>
                </a:lnTo>
                <a:lnTo>
                  <a:pt x="33808" y="186474"/>
                </a:lnTo>
                <a:lnTo>
                  <a:pt x="31723" y="197203"/>
                </a:lnTo>
                <a:lnTo>
                  <a:pt x="29492" y="208697"/>
                </a:lnTo>
                <a:lnTo>
                  <a:pt x="27081" y="221147"/>
                </a:lnTo>
                <a:lnTo>
                  <a:pt x="24456" y="234745"/>
                </a:lnTo>
                <a:lnTo>
                  <a:pt x="21581" y="249682"/>
                </a:lnTo>
                <a:lnTo>
                  <a:pt x="18423" y="266150"/>
                </a:lnTo>
                <a:lnTo>
                  <a:pt x="14947" y="284340"/>
                </a:lnTo>
                <a:lnTo>
                  <a:pt x="13449" y="292493"/>
                </a:lnTo>
                <a:lnTo>
                  <a:pt x="13589" y="292493"/>
                </a:lnTo>
                <a:lnTo>
                  <a:pt x="11544" y="300507"/>
                </a:lnTo>
                <a:lnTo>
                  <a:pt x="8966" y="311099"/>
                </a:lnTo>
                <a:lnTo>
                  <a:pt x="9232" y="311365"/>
                </a:lnTo>
                <a:lnTo>
                  <a:pt x="5702" y="321703"/>
                </a:lnTo>
                <a:lnTo>
                  <a:pt x="3530" y="327672"/>
                </a:lnTo>
                <a:lnTo>
                  <a:pt x="3390" y="328079"/>
                </a:lnTo>
                <a:lnTo>
                  <a:pt x="0" y="33351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2409634" y="7933123"/>
            <a:ext cx="1092" cy="2311"/>
          </a:xfrm>
          <a:custGeom>
            <a:avLst/>
            <a:gdLst/>
            <a:ahLst/>
            <a:cxnLst/>
            <a:rect l="l" t="t" r="r" b="b"/>
            <a:pathLst>
              <a:path w="1092" h="2311">
                <a:moveTo>
                  <a:pt x="0" y="2311"/>
                </a:moveTo>
                <a:lnTo>
                  <a:pt x="109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008294" y="8000227"/>
            <a:ext cx="355179" cy="170230"/>
          </a:xfrm>
          <a:custGeom>
            <a:avLst/>
            <a:gdLst/>
            <a:ahLst/>
            <a:cxnLst/>
            <a:rect l="l" t="t" r="r" b="b"/>
            <a:pathLst>
              <a:path w="355179" h="170230">
                <a:moveTo>
                  <a:pt x="354060" y="279"/>
                </a:moveTo>
                <a:lnTo>
                  <a:pt x="354662" y="16307"/>
                </a:lnTo>
                <a:lnTo>
                  <a:pt x="355027" y="27986"/>
                </a:lnTo>
                <a:lnTo>
                  <a:pt x="355179" y="37735"/>
                </a:lnTo>
                <a:lnTo>
                  <a:pt x="355141" y="47970"/>
                </a:lnTo>
                <a:lnTo>
                  <a:pt x="354937" y="61109"/>
                </a:lnTo>
                <a:lnTo>
                  <a:pt x="354745" y="71323"/>
                </a:lnTo>
                <a:lnTo>
                  <a:pt x="354606" y="78130"/>
                </a:lnTo>
                <a:lnTo>
                  <a:pt x="353653" y="78257"/>
                </a:lnTo>
                <a:lnTo>
                  <a:pt x="352561" y="85191"/>
                </a:lnTo>
                <a:lnTo>
                  <a:pt x="352028" y="88036"/>
                </a:lnTo>
                <a:lnTo>
                  <a:pt x="352434" y="88315"/>
                </a:lnTo>
                <a:lnTo>
                  <a:pt x="351482" y="90754"/>
                </a:lnTo>
                <a:lnTo>
                  <a:pt x="348903" y="97548"/>
                </a:lnTo>
                <a:lnTo>
                  <a:pt x="348484" y="97548"/>
                </a:lnTo>
                <a:lnTo>
                  <a:pt x="345093" y="104203"/>
                </a:lnTo>
                <a:lnTo>
                  <a:pt x="343874" y="106514"/>
                </a:lnTo>
                <a:lnTo>
                  <a:pt x="343874" y="106654"/>
                </a:lnTo>
                <a:lnTo>
                  <a:pt x="342236" y="108686"/>
                </a:lnTo>
                <a:lnTo>
                  <a:pt x="337346" y="115214"/>
                </a:lnTo>
                <a:lnTo>
                  <a:pt x="337486" y="115747"/>
                </a:lnTo>
                <a:lnTo>
                  <a:pt x="331924" y="121323"/>
                </a:lnTo>
                <a:lnTo>
                  <a:pt x="325535" y="127571"/>
                </a:lnTo>
                <a:lnTo>
                  <a:pt x="324850" y="127165"/>
                </a:lnTo>
                <a:lnTo>
                  <a:pt x="317649" y="132880"/>
                </a:lnTo>
                <a:lnTo>
                  <a:pt x="315883" y="134226"/>
                </a:lnTo>
                <a:lnTo>
                  <a:pt x="315883" y="134365"/>
                </a:lnTo>
                <a:lnTo>
                  <a:pt x="313978" y="135458"/>
                </a:lnTo>
                <a:lnTo>
                  <a:pt x="305431" y="140614"/>
                </a:lnTo>
                <a:lnTo>
                  <a:pt x="305558" y="141160"/>
                </a:lnTo>
                <a:lnTo>
                  <a:pt x="296732" y="145503"/>
                </a:lnTo>
                <a:lnTo>
                  <a:pt x="287080" y="150393"/>
                </a:lnTo>
                <a:lnTo>
                  <a:pt x="286813" y="150393"/>
                </a:lnTo>
                <a:lnTo>
                  <a:pt x="276628" y="154203"/>
                </a:lnTo>
                <a:lnTo>
                  <a:pt x="265617" y="158140"/>
                </a:lnTo>
                <a:lnTo>
                  <a:pt x="265490" y="158140"/>
                </a:lnTo>
                <a:lnTo>
                  <a:pt x="254073" y="161137"/>
                </a:lnTo>
                <a:lnTo>
                  <a:pt x="242122" y="164122"/>
                </a:lnTo>
                <a:lnTo>
                  <a:pt x="241982" y="164122"/>
                </a:lnTo>
                <a:lnTo>
                  <a:pt x="229625" y="166154"/>
                </a:lnTo>
                <a:lnTo>
                  <a:pt x="217055" y="168040"/>
                </a:lnTo>
                <a:lnTo>
                  <a:pt x="204611" y="169090"/>
                </a:lnTo>
                <a:lnTo>
                  <a:pt x="203946" y="169138"/>
                </a:lnTo>
                <a:lnTo>
                  <a:pt x="191184" y="170078"/>
                </a:lnTo>
                <a:lnTo>
                  <a:pt x="179002" y="170230"/>
                </a:lnTo>
                <a:lnTo>
                  <a:pt x="177593" y="170230"/>
                </a:lnTo>
                <a:lnTo>
                  <a:pt x="164730" y="170109"/>
                </a:lnTo>
                <a:lnTo>
                  <a:pt x="152640" y="169256"/>
                </a:lnTo>
                <a:lnTo>
                  <a:pt x="151228" y="169138"/>
                </a:lnTo>
                <a:lnTo>
                  <a:pt x="138459" y="168079"/>
                </a:lnTo>
                <a:lnTo>
                  <a:pt x="126195" y="166256"/>
                </a:lnTo>
                <a:lnTo>
                  <a:pt x="125561" y="166154"/>
                </a:lnTo>
                <a:lnTo>
                  <a:pt x="113191" y="164122"/>
                </a:lnTo>
                <a:lnTo>
                  <a:pt x="101101" y="161137"/>
                </a:lnTo>
                <a:lnTo>
                  <a:pt x="89696" y="158140"/>
                </a:lnTo>
                <a:lnTo>
                  <a:pt x="89557" y="158140"/>
                </a:lnTo>
                <a:lnTo>
                  <a:pt x="78559" y="154203"/>
                </a:lnTo>
                <a:lnTo>
                  <a:pt x="68360" y="150393"/>
                </a:lnTo>
                <a:lnTo>
                  <a:pt x="68094" y="150393"/>
                </a:lnTo>
                <a:lnTo>
                  <a:pt x="58442" y="145503"/>
                </a:lnTo>
                <a:lnTo>
                  <a:pt x="49615" y="141160"/>
                </a:lnTo>
                <a:lnTo>
                  <a:pt x="49755" y="140614"/>
                </a:lnTo>
                <a:lnTo>
                  <a:pt x="41195" y="135458"/>
                </a:lnTo>
                <a:lnTo>
                  <a:pt x="39290" y="134365"/>
                </a:lnTo>
                <a:lnTo>
                  <a:pt x="39290" y="134226"/>
                </a:lnTo>
                <a:lnTo>
                  <a:pt x="37525" y="132880"/>
                </a:lnTo>
                <a:lnTo>
                  <a:pt x="30324" y="127165"/>
                </a:lnTo>
                <a:lnTo>
                  <a:pt x="29651" y="127571"/>
                </a:lnTo>
                <a:lnTo>
                  <a:pt x="23263" y="121323"/>
                </a:lnTo>
                <a:lnTo>
                  <a:pt x="17687" y="115747"/>
                </a:lnTo>
                <a:lnTo>
                  <a:pt x="17827" y="115214"/>
                </a:lnTo>
                <a:lnTo>
                  <a:pt x="12938" y="108686"/>
                </a:lnTo>
                <a:lnTo>
                  <a:pt x="11312" y="106654"/>
                </a:lnTo>
                <a:lnTo>
                  <a:pt x="11312" y="106514"/>
                </a:lnTo>
                <a:lnTo>
                  <a:pt x="10093" y="104203"/>
                </a:lnTo>
                <a:lnTo>
                  <a:pt x="6689" y="97548"/>
                </a:lnTo>
                <a:lnTo>
                  <a:pt x="6283" y="97548"/>
                </a:lnTo>
                <a:lnTo>
                  <a:pt x="3705" y="90754"/>
                </a:lnTo>
                <a:lnTo>
                  <a:pt x="2752" y="88315"/>
                </a:lnTo>
                <a:lnTo>
                  <a:pt x="3159" y="88036"/>
                </a:lnTo>
                <a:lnTo>
                  <a:pt x="2613" y="85191"/>
                </a:lnTo>
                <a:lnTo>
                  <a:pt x="1520" y="78257"/>
                </a:lnTo>
                <a:lnTo>
                  <a:pt x="581" y="78130"/>
                </a:lnTo>
                <a:lnTo>
                  <a:pt x="441" y="71323"/>
                </a:lnTo>
                <a:lnTo>
                  <a:pt x="144" y="55341"/>
                </a:lnTo>
                <a:lnTo>
                  <a:pt x="0" y="43658"/>
                </a:lnTo>
                <a:lnTo>
                  <a:pt x="31" y="33891"/>
                </a:lnTo>
                <a:lnTo>
                  <a:pt x="262" y="23654"/>
                </a:lnTo>
                <a:lnTo>
                  <a:pt x="714" y="10563"/>
                </a:lnTo>
                <a:lnTo>
                  <a:pt x="111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2045958" y="8392166"/>
            <a:ext cx="4483" cy="20243"/>
          </a:xfrm>
          <a:custGeom>
            <a:avLst/>
            <a:gdLst/>
            <a:ahLst/>
            <a:cxnLst/>
            <a:rect l="l" t="t" r="r" b="b"/>
            <a:pathLst>
              <a:path w="4483" h="20243">
                <a:moveTo>
                  <a:pt x="4483" y="20243"/>
                </a:moveTo>
                <a:lnTo>
                  <a:pt x="3670" y="19291"/>
                </a:lnTo>
                <a:lnTo>
                  <a:pt x="3530" y="19151"/>
                </a:lnTo>
                <a:lnTo>
                  <a:pt x="2984" y="18072"/>
                </a:lnTo>
                <a:lnTo>
                  <a:pt x="1765" y="14947"/>
                </a:lnTo>
                <a:lnTo>
                  <a:pt x="1498" y="14808"/>
                </a:lnTo>
                <a:lnTo>
                  <a:pt x="673" y="11683"/>
                </a:lnTo>
                <a:lnTo>
                  <a:pt x="0" y="8699"/>
                </a:lnTo>
                <a:lnTo>
                  <a:pt x="0" y="8420"/>
                </a:lnTo>
                <a:lnTo>
                  <a:pt x="0" y="5435"/>
                </a:lnTo>
                <a:lnTo>
                  <a:pt x="0" y="2717"/>
                </a:lnTo>
                <a:lnTo>
                  <a:pt x="0" y="2438"/>
                </a:lnTo>
                <a:lnTo>
                  <a:pt x="67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056960" y="8385644"/>
            <a:ext cx="18478" cy="34366"/>
          </a:xfrm>
          <a:custGeom>
            <a:avLst/>
            <a:gdLst/>
            <a:ahLst/>
            <a:cxnLst/>
            <a:rect l="l" t="t" r="r" b="b"/>
            <a:pathLst>
              <a:path w="18478" h="34366">
                <a:moveTo>
                  <a:pt x="0" y="0"/>
                </a:moveTo>
                <a:lnTo>
                  <a:pt x="2451" y="546"/>
                </a:lnTo>
                <a:lnTo>
                  <a:pt x="2857" y="685"/>
                </a:lnTo>
                <a:lnTo>
                  <a:pt x="4889" y="1904"/>
                </a:lnTo>
                <a:lnTo>
                  <a:pt x="7340" y="3403"/>
                </a:lnTo>
                <a:lnTo>
                  <a:pt x="7607" y="3670"/>
                </a:lnTo>
                <a:lnTo>
                  <a:pt x="9652" y="5702"/>
                </a:lnTo>
                <a:lnTo>
                  <a:pt x="11823" y="8013"/>
                </a:lnTo>
                <a:lnTo>
                  <a:pt x="11963" y="8280"/>
                </a:lnTo>
                <a:lnTo>
                  <a:pt x="13589" y="11010"/>
                </a:lnTo>
                <a:lnTo>
                  <a:pt x="15354" y="13868"/>
                </a:lnTo>
                <a:lnTo>
                  <a:pt x="15214" y="14135"/>
                </a:lnTo>
                <a:lnTo>
                  <a:pt x="16573" y="17119"/>
                </a:lnTo>
                <a:lnTo>
                  <a:pt x="16700" y="17386"/>
                </a:lnTo>
                <a:lnTo>
                  <a:pt x="16700" y="17525"/>
                </a:lnTo>
                <a:lnTo>
                  <a:pt x="16700" y="17805"/>
                </a:lnTo>
                <a:lnTo>
                  <a:pt x="17526" y="20650"/>
                </a:lnTo>
                <a:lnTo>
                  <a:pt x="17665" y="20650"/>
                </a:lnTo>
                <a:lnTo>
                  <a:pt x="18211" y="23647"/>
                </a:lnTo>
                <a:lnTo>
                  <a:pt x="18478" y="25006"/>
                </a:lnTo>
                <a:lnTo>
                  <a:pt x="18338" y="25133"/>
                </a:lnTo>
                <a:lnTo>
                  <a:pt x="18338" y="26631"/>
                </a:lnTo>
                <a:lnTo>
                  <a:pt x="18338" y="28117"/>
                </a:lnTo>
                <a:lnTo>
                  <a:pt x="18478" y="28257"/>
                </a:lnTo>
                <a:lnTo>
                  <a:pt x="18211" y="29489"/>
                </a:lnTo>
                <a:lnTo>
                  <a:pt x="17665" y="31927"/>
                </a:lnTo>
                <a:lnTo>
                  <a:pt x="17665" y="32067"/>
                </a:lnTo>
                <a:lnTo>
                  <a:pt x="16573" y="3436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2050434" y="8412411"/>
            <a:ext cx="11417" cy="11137"/>
          </a:xfrm>
          <a:custGeom>
            <a:avLst/>
            <a:gdLst/>
            <a:ahLst/>
            <a:cxnLst/>
            <a:rect l="l" t="t" r="r" b="b"/>
            <a:pathLst>
              <a:path w="11417" h="11137">
                <a:moveTo>
                  <a:pt x="11417" y="11137"/>
                </a:moveTo>
                <a:lnTo>
                  <a:pt x="8978" y="10045"/>
                </a:lnTo>
                <a:lnTo>
                  <a:pt x="8699" y="9918"/>
                </a:lnTo>
                <a:lnTo>
                  <a:pt x="6527" y="8153"/>
                </a:lnTo>
                <a:lnTo>
                  <a:pt x="4216" y="6248"/>
                </a:lnTo>
                <a:lnTo>
                  <a:pt x="4089" y="5981"/>
                </a:lnTo>
                <a:lnTo>
                  <a:pt x="2171" y="3657"/>
                </a:lnTo>
                <a:lnTo>
                  <a:pt x="825" y="2032"/>
                </a:lnTo>
                <a:lnTo>
                  <a:pt x="825" y="1892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2047857" y="8134456"/>
            <a:ext cx="276059" cy="35191"/>
          </a:xfrm>
          <a:custGeom>
            <a:avLst/>
            <a:gdLst/>
            <a:ahLst/>
            <a:cxnLst/>
            <a:rect l="l" t="t" r="r" b="b"/>
            <a:pathLst>
              <a:path w="276059" h="35191">
                <a:moveTo>
                  <a:pt x="0" y="0"/>
                </a:moveTo>
                <a:lnTo>
                  <a:pt x="8153" y="5702"/>
                </a:lnTo>
                <a:lnTo>
                  <a:pt x="8420" y="5842"/>
                </a:lnTo>
                <a:lnTo>
                  <a:pt x="17386" y="10185"/>
                </a:lnTo>
                <a:lnTo>
                  <a:pt x="27178" y="15214"/>
                </a:lnTo>
                <a:lnTo>
                  <a:pt x="27444" y="15074"/>
                </a:lnTo>
                <a:lnTo>
                  <a:pt x="37769" y="18884"/>
                </a:lnTo>
                <a:lnTo>
                  <a:pt x="43472" y="21056"/>
                </a:lnTo>
                <a:lnTo>
                  <a:pt x="43611" y="20650"/>
                </a:lnTo>
                <a:lnTo>
                  <a:pt x="49593" y="22555"/>
                </a:lnTo>
                <a:lnTo>
                  <a:pt x="55156" y="24180"/>
                </a:lnTo>
                <a:lnTo>
                  <a:pt x="55016" y="24587"/>
                </a:lnTo>
                <a:lnTo>
                  <a:pt x="60591" y="25946"/>
                </a:lnTo>
                <a:lnTo>
                  <a:pt x="66979" y="27571"/>
                </a:lnTo>
                <a:lnTo>
                  <a:pt x="66979" y="27178"/>
                </a:lnTo>
                <a:lnTo>
                  <a:pt x="73494" y="28524"/>
                </a:lnTo>
                <a:lnTo>
                  <a:pt x="79336" y="29756"/>
                </a:lnTo>
                <a:lnTo>
                  <a:pt x="79336" y="30162"/>
                </a:lnTo>
                <a:lnTo>
                  <a:pt x="85318" y="31102"/>
                </a:lnTo>
                <a:lnTo>
                  <a:pt x="92113" y="32207"/>
                </a:lnTo>
                <a:lnTo>
                  <a:pt x="92113" y="31788"/>
                </a:lnTo>
                <a:lnTo>
                  <a:pt x="99034" y="32600"/>
                </a:lnTo>
                <a:lnTo>
                  <a:pt x="105143" y="33286"/>
                </a:lnTo>
                <a:lnTo>
                  <a:pt x="105143" y="33693"/>
                </a:lnTo>
                <a:lnTo>
                  <a:pt x="111264" y="34239"/>
                </a:lnTo>
                <a:lnTo>
                  <a:pt x="118325" y="34785"/>
                </a:lnTo>
                <a:lnTo>
                  <a:pt x="118325" y="34366"/>
                </a:lnTo>
                <a:lnTo>
                  <a:pt x="125387" y="34645"/>
                </a:lnTo>
                <a:lnTo>
                  <a:pt x="131775" y="34912"/>
                </a:lnTo>
                <a:lnTo>
                  <a:pt x="131775" y="35191"/>
                </a:lnTo>
                <a:lnTo>
                  <a:pt x="138036" y="35191"/>
                </a:lnTo>
                <a:lnTo>
                  <a:pt x="145084" y="35191"/>
                </a:lnTo>
                <a:lnTo>
                  <a:pt x="145084" y="34912"/>
                </a:lnTo>
                <a:lnTo>
                  <a:pt x="152158" y="34645"/>
                </a:lnTo>
                <a:lnTo>
                  <a:pt x="158407" y="34366"/>
                </a:lnTo>
                <a:lnTo>
                  <a:pt x="158546" y="34645"/>
                </a:lnTo>
                <a:lnTo>
                  <a:pt x="164795" y="34239"/>
                </a:lnTo>
                <a:lnTo>
                  <a:pt x="171577" y="33553"/>
                </a:lnTo>
                <a:lnTo>
                  <a:pt x="171577" y="33286"/>
                </a:lnTo>
                <a:lnTo>
                  <a:pt x="178511" y="32473"/>
                </a:lnTo>
                <a:lnTo>
                  <a:pt x="184619" y="31661"/>
                </a:lnTo>
                <a:lnTo>
                  <a:pt x="184759" y="32054"/>
                </a:lnTo>
                <a:lnTo>
                  <a:pt x="190741" y="31102"/>
                </a:lnTo>
                <a:lnTo>
                  <a:pt x="197396" y="30022"/>
                </a:lnTo>
                <a:lnTo>
                  <a:pt x="197396" y="29616"/>
                </a:lnTo>
                <a:lnTo>
                  <a:pt x="203923" y="28257"/>
                </a:lnTo>
                <a:lnTo>
                  <a:pt x="209765" y="27038"/>
                </a:lnTo>
                <a:lnTo>
                  <a:pt x="209892" y="27444"/>
                </a:lnTo>
                <a:lnTo>
                  <a:pt x="215468" y="25946"/>
                </a:lnTo>
                <a:lnTo>
                  <a:pt x="221716" y="24320"/>
                </a:lnTo>
                <a:lnTo>
                  <a:pt x="221576" y="24053"/>
                </a:lnTo>
                <a:lnTo>
                  <a:pt x="227685" y="22148"/>
                </a:lnTo>
                <a:lnTo>
                  <a:pt x="232981" y="20510"/>
                </a:lnTo>
                <a:lnTo>
                  <a:pt x="233260" y="20916"/>
                </a:lnTo>
                <a:lnTo>
                  <a:pt x="238417" y="18884"/>
                </a:lnTo>
                <a:lnTo>
                  <a:pt x="248602" y="14947"/>
                </a:lnTo>
                <a:lnTo>
                  <a:pt x="248881" y="15074"/>
                </a:lnTo>
                <a:lnTo>
                  <a:pt x="258660" y="10185"/>
                </a:lnTo>
                <a:lnTo>
                  <a:pt x="267627" y="5842"/>
                </a:lnTo>
                <a:lnTo>
                  <a:pt x="267893" y="5702"/>
                </a:lnTo>
                <a:lnTo>
                  <a:pt x="27605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2052612" y="8378037"/>
            <a:ext cx="17665" cy="7747"/>
          </a:xfrm>
          <a:custGeom>
            <a:avLst/>
            <a:gdLst/>
            <a:ahLst/>
            <a:cxnLst/>
            <a:rect l="l" t="t" r="r" b="b"/>
            <a:pathLst>
              <a:path w="17665" h="7747">
                <a:moveTo>
                  <a:pt x="0" y="7746"/>
                </a:moveTo>
                <a:lnTo>
                  <a:pt x="6934" y="4216"/>
                </a:lnTo>
                <a:lnTo>
                  <a:pt x="13995" y="546"/>
                </a:lnTo>
                <a:lnTo>
                  <a:pt x="14262" y="546"/>
                </a:lnTo>
                <a:lnTo>
                  <a:pt x="14262" y="406"/>
                </a:lnTo>
                <a:lnTo>
                  <a:pt x="14401" y="406"/>
                </a:lnTo>
                <a:lnTo>
                  <a:pt x="16027" y="266"/>
                </a:lnTo>
                <a:lnTo>
                  <a:pt x="16027" y="139"/>
                </a:lnTo>
                <a:lnTo>
                  <a:pt x="176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2066602" y="8428027"/>
            <a:ext cx="91160" cy="26631"/>
          </a:xfrm>
          <a:custGeom>
            <a:avLst/>
            <a:gdLst/>
            <a:ahLst/>
            <a:cxnLst/>
            <a:rect l="l" t="t" r="r" b="b"/>
            <a:pathLst>
              <a:path w="91160" h="26631">
                <a:moveTo>
                  <a:pt x="91160" y="26631"/>
                </a:moveTo>
                <a:lnTo>
                  <a:pt x="82054" y="26631"/>
                </a:lnTo>
                <a:lnTo>
                  <a:pt x="81648" y="26631"/>
                </a:lnTo>
                <a:lnTo>
                  <a:pt x="72821" y="25006"/>
                </a:lnTo>
                <a:lnTo>
                  <a:pt x="59196" y="22593"/>
                </a:lnTo>
                <a:lnTo>
                  <a:pt x="49409" y="20424"/>
                </a:lnTo>
                <a:lnTo>
                  <a:pt x="38455" y="17259"/>
                </a:lnTo>
                <a:lnTo>
                  <a:pt x="25686" y="13096"/>
                </a:lnTo>
                <a:lnTo>
                  <a:pt x="16066" y="8892"/>
                </a:lnTo>
                <a:lnTo>
                  <a:pt x="8839" y="5575"/>
                </a:lnTo>
                <a:lnTo>
                  <a:pt x="4216" y="3670"/>
                </a:lnTo>
                <a:lnTo>
                  <a:pt x="3809" y="3263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2085762" y="8409284"/>
            <a:ext cx="4483" cy="6248"/>
          </a:xfrm>
          <a:custGeom>
            <a:avLst/>
            <a:gdLst/>
            <a:ahLst/>
            <a:cxnLst/>
            <a:rect l="l" t="t" r="r" b="b"/>
            <a:pathLst>
              <a:path w="4483" h="6248">
                <a:moveTo>
                  <a:pt x="4483" y="0"/>
                </a:moveTo>
                <a:lnTo>
                  <a:pt x="4076" y="1219"/>
                </a:lnTo>
                <a:lnTo>
                  <a:pt x="3670" y="2451"/>
                </a:lnTo>
                <a:lnTo>
                  <a:pt x="3530" y="2717"/>
                </a:lnTo>
                <a:lnTo>
                  <a:pt x="3390" y="2857"/>
                </a:lnTo>
                <a:lnTo>
                  <a:pt x="2032" y="4483"/>
                </a:lnTo>
                <a:lnTo>
                  <a:pt x="1905" y="4483"/>
                </a:lnTo>
                <a:lnTo>
                  <a:pt x="406" y="5981"/>
                </a:lnTo>
                <a:lnTo>
                  <a:pt x="266" y="6248"/>
                </a:lnTo>
                <a:lnTo>
                  <a:pt x="0" y="6248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029651" y="8119113"/>
            <a:ext cx="139" cy="124701"/>
          </a:xfrm>
          <a:custGeom>
            <a:avLst/>
            <a:gdLst/>
            <a:ahLst/>
            <a:cxnLst/>
            <a:rect l="l" t="t" r="r" b="b"/>
            <a:pathLst>
              <a:path w="139" h="124701">
                <a:moveTo>
                  <a:pt x="139" y="124701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2046635" y="8385641"/>
            <a:ext cx="10325" cy="6527"/>
          </a:xfrm>
          <a:custGeom>
            <a:avLst/>
            <a:gdLst/>
            <a:ahLst/>
            <a:cxnLst/>
            <a:rect l="l" t="t" r="r" b="b"/>
            <a:pathLst>
              <a:path w="10325" h="6527">
                <a:moveTo>
                  <a:pt x="0" y="6527"/>
                </a:moveTo>
                <a:lnTo>
                  <a:pt x="2311" y="2451"/>
                </a:lnTo>
                <a:lnTo>
                  <a:pt x="5981" y="139"/>
                </a:lnTo>
                <a:lnTo>
                  <a:pt x="1032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2061850" y="8420016"/>
            <a:ext cx="11684" cy="4343"/>
          </a:xfrm>
          <a:custGeom>
            <a:avLst/>
            <a:gdLst/>
            <a:ahLst/>
            <a:cxnLst/>
            <a:rect l="l" t="t" r="r" b="b"/>
            <a:pathLst>
              <a:path w="11683" h="4343">
                <a:moveTo>
                  <a:pt x="11683" y="0"/>
                </a:moveTo>
                <a:lnTo>
                  <a:pt x="8699" y="3124"/>
                </a:lnTo>
                <a:lnTo>
                  <a:pt x="4762" y="4343"/>
                </a:lnTo>
                <a:lnTo>
                  <a:pt x="0" y="353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2070547" y="8415534"/>
            <a:ext cx="15214" cy="7607"/>
          </a:xfrm>
          <a:custGeom>
            <a:avLst/>
            <a:gdLst/>
            <a:ahLst/>
            <a:cxnLst/>
            <a:rect l="l" t="t" r="r" b="b"/>
            <a:pathLst>
              <a:path w="15214" h="7607">
                <a:moveTo>
                  <a:pt x="0" y="7607"/>
                </a:moveTo>
                <a:lnTo>
                  <a:pt x="15214" y="0"/>
                </a:lnTo>
                <a:lnTo>
                  <a:pt x="15214" y="13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2341976" y="8119109"/>
            <a:ext cx="139" cy="122669"/>
          </a:xfrm>
          <a:custGeom>
            <a:avLst/>
            <a:gdLst/>
            <a:ahLst/>
            <a:cxnLst/>
            <a:rect l="l" t="t" r="r" b="b"/>
            <a:pathLst>
              <a:path w="139" h="122669">
                <a:moveTo>
                  <a:pt x="0" y="122669"/>
                </a:moveTo>
                <a:lnTo>
                  <a:pt x="13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1596828" y="8040041"/>
            <a:ext cx="412178" cy="357022"/>
          </a:xfrm>
          <a:custGeom>
            <a:avLst/>
            <a:gdLst/>
            <a:ahLst/>
            <a:cxnLst/>
            <a:rect l="l" t="t" r="r" b="b"/>
            <a:pathLst>
              <a:path w="412178" h="357022">
                <a:moveTo>
                  <a:pt x="412178" y="0"/>
                </a:moveTo>
                <a:lnTo>
                  <a:pt x="0" y="35702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1626177" y="8073459"/>
            <a:ext cx="382828" cy="331482"/>
          </a:xfrm>
          <a:custGeom>
            <a:avLst/>
            <a:gdLst/>
            <a:ahLst/>
            <a:cxnLst/>
            <a:rect l="l" t="t" r="r" b="b"/>
            <a:pathLst>
              <a:path w="382828" h="331482">
                <a:moveTo>
                  <a:pt x="382828" y="0"/>
                </a:moveTo>
                <a:lnTo>
                  <a:pt x="0" y="33148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1707413" y="8476805"/>
            <a:ext cx="11823" cy="25679"/>
          </a:xfrm>
          <a:custGeom>
            <a:avLst/>
            <a:gdLst/>
            <a:ahLst/>
            <a:cxnLst/>
            <a:rect l="l" t="t" r="r" b="b"/>
            <a:pathLst>
              <a:path w="11823" h="25679">
                <a:moveTo>
                  <a:pt x="0" y="0"/>
                </a:moveTo>
                <a:lnTo>
                  <a:pt x="3403" y="3124"/>
                </a:lnTo>
                <a:lnTo>
                  <a:pt x="3670" y="3390"/>
                </a:lnTo>
                <a:lnTo>
                  <a:pt x="6121" y="7327"/>
                </a:lnTo>
                <a:lnTo>
                  <a:pt x="8699" y="11417"/>
                </a:lnTo>
                <a:lnTo>
                  <a:pt x="8966" y="11823"/>
                </a:lnTo>
                <a:lnTo>
                  <a:pt x="10325" y="16433"/>
                </a:lnTo>
                <a:lnTo>
                  <a:pt x="11684" y="20650"/>
                </a:lnTo>
                <a:lnTo>
                  <a:pt x="11823" y="21196"/>
                </a:lnTo>
                <a:lnTo>
                  <a:pt x="11823" y="2567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1824517" y="8518916"/>
            <a:ext cx="17665" cy="9512"/>
          </a:xfrm>
          <a:custGeom>
            <a:avLst/>
            <a:gdLst/>
            <a:ahLst/>
            <a:cxnLst/>
            <a:rect l="l" t="t" r="r" b="b"/>
            <a:pathLst>
              <a:path w="17665" h="9512">
                <a:moveTo>
                  <a:pt x="0" y="9512"/>
                </a:moveTo>
                <a:lnTo>
                  <a:pt x="2311" y="8699"/>
                </a:lnTo>
                <a:lnTo>
                  <a:pt x="2451" y="8699"/>
                </a:lnTo>
                <a:lnTo>
                  <a:pt x="4622" y="7619"/>
                </a:lnTo>
                <a:lnTo>
                  <a:pt x="10325" y="4622"/>
                </a:lnTo>
                <a:lnTo>
                  <a:pt x="10325" y="4483"/>
                </a:lnTo>
                <a:lnTo>
                  <a:pt x="15760" y="1358"/>
                </a:lnTo>
                <a:lnTo>
                  <a:pt x="16713" y="812"/>
                </a:lnTo>
                <a:lnTo>
                  <a:pt x="16852" y="812"/>
                </a:lnTo>
                <a:lnTo>
                  <a:pt x="176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1847349" y="8492559"/>
            <a:ext cx="7734" cy="12903"/>
          </a:xfrm>
          <a:custGeom>
            <a:avLst/>
            <a:gdLst/>
            <a:ahLst/>
            <a:cxnLst/>
            <a:rect l="l" t="t" r="r" b="b"/>
            <a:pathLst>
              <a:path w="7734" h="12903">
                <a:moveTo>
                  <a:pt x="7734" y="0"/>
                </a:moveTo>
                <a:lnTo>
                  <a:pt x="7454" y="1765"/>
                </a:lnTo>
                <a:lnTo>
                  <a:pt x="7327" y="2044"/>
                </a:lnTo>
                <a:lnTo>
                  <a:pt x="6515" y="3543"/>
                </a:lnTo>
                <a:lnTo>
                  <a:pt x="4203" y="7607"/>
                </a:lnTo>
                <a:lnTo>
                  <a:pt x="4064" y="7607"/>
                </a:lnTo>
                <a:lnTo>
                  <a:pt x="1346" y="11417"/>
                </a:lnTo>
                <a:lnTo>
                  <a:pt x="812" y="12230"/>
                </a:lnTo>
                <a:lnTo>
                  <a:pt x="673" y="12230"/>
                </a:lnTo>
                <a:lnTo>
                  <a:pt x="0" y="12903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1823966" y="8476122"/>
            <a:ext cx="21069" cy="57061"/>
          </a:xfrm>
          <a:custGeom>
            <a:avLst/>
            <a:gdLst/>
            <a:ahLst/>
            <a:cxnLst/>
            <a:rect l="l" t="t" r="r" b="b"/>
            <a:pathLst>
              <a:path w="21069" h="57061">
                <a:moveTo>
                  <a:pt x="279" y="57061"/>
                </a:moveTo>
                <a:lnTo>
                  <a:pt x="0" y="51079"/>
                </a:lnTo>
                <a:lnTo>
                  <a:pt x="139" y="50812"/>
                </a:lnTo>
                <a:lnTo>
                  <a:pt x="825" y="44830"/>
                </a:lnTo>
                <a:lnTo>
                  <a:pt x="1777" y="38176"/>
                </a:lnTo>
                <a:lnTo>
                  <a:pt x="1777" y="37909"/>
                </a:lnTo>
                <a:lnTo>
                  <a:pt x="3682" y="31521"/>
                </a:lnTo>
                <a:lnTo>
                  <a:pt x="5435" y="25133"/>
                </a:lnTo>
                <a:lnTo>
                  <a:pt x="5435" y="24853"/>
                </a:lnTo>
                <a:lnTo>
                  <a:pt x="8293" y="18745"/>
                </a:lnTo>
                <a:lnTo>
                  <a:pt x="10744" y="13182"/>
                </a:lnTo>
                <a:lnTo>
                  <a:pt x="10871" y="12903"/>
                </a:lnTo>
                <a:lnTo>
                  <a:pt x="14274" y="7873"/>
                </a:lnTo>
                <a:lnTo>
                  <a:pt x="17132" y="3809"/>
                </a:lnTo>
                <a:lnTo>
                  <a:pt x="17398" y="3403"/>
                </a:lnTo>
                <a:lnTo>
                  <a:pt x="2106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1841642" y="8478841"/>
            <a:ext cx="24447" cy="71996"/>
          </a:xfrm>
          <a:custGeom>
            <a:avLst/>
            <a:gdLst/>
            <a:ahLst/>
            <a:cxnLst/>
            <a:rect l="l" t="t" r="r" b="b"/>
            <a:pathLst>
              <a:path w="24447" h="71996">
                <a:moveTo>
                  <a:pt x="21323" y="0"/>
                </a:moveTo>
                <a:lnTo>
                  <a:pt x="22948" y="3124"/>
                </a:lnTo>
                <a:lnTo>
                  <a:pt x="23088" y="3670"/>
                </a:lnTo>
                <a:lnTo>
                  <a:pt x="23634" y="7061"/>
                </a:lnTo>
                <a:lnTo>
                  <a:pt x="24447" y="12496"/>
                </a:lnTo>
                <a:lnTo>
                  <a:pt x="24447" y="12903"/>
                </a:lnTo>
                <a:lnTo>
                  <a:pt x="24180" y="18465"/>
                </a:lnTo>
                <a:lnTo>
                  <a:pt x="23901" y="24866"/>
                </a:lnTo>
                <a:lnTo>
                  <a:pt x="23761" y="25133"/>
                </a:lnTo>
                <a:lnTo>
                  <a:pt x="22415" y="31381"/>
                </a:lnTo>
                <a:lnTo>
                  <a:pt x="21056" y="38036"/>
                </a:lnTo>
                <a:lnTo>
                  <a:pt x="21056" y="38176"/>
                </a:lnTo>
                <a:lnTo>
                  <a:pt x="18745" y="44564"/>
                </a:lnTo>
                <a:lnTo>
                  <a:pt x="16433" y="50673"/>
                </a:lnTo>
                <a:lnTo>
                  <a:pt x="16433" y="50939"/>
                </a:lnTo>
                <a:lnTo>
                  <a:pt x="13309" y="56642"/>
                </a:lnTo>
                <a:lnTo>
                  <a:pt x="10591" y="61544"/>
                </a:lnTo>
                <a:lnTo>
                  <a:pt x="10452" y="61810"/>
                </a:lnTo>
                <a:lnTo>
                  <a:pt x="6781" y="66027"/>
                </a:lnTo>
                <a:lnTo>
                  <a:pt x="3937" y="69278"/>
                </a:lnTo>
                <a:lnTo>
                  <a:pt x="3517" y="69697"/>
                </a:lnTo>
                <a:lnTo>
                  <a:pt x="0" y="7199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1836068" y="8500303"/>
            <a:ext cx="19291" cy="43611"/>
          </a:xfrm>
          <a:custGeom>
            <a:avLst/>
            <a:gdLst/>
            <a:ahLst/>
            <a:cxnLst/>
            <a:rect l="l" t="t" r="r" b="b"/>
            <a:pathLst>
              <a:path w="19291" h="43611">
                <a:moveTo>
                  <a:pt x="0" y="43611"/>
                </a:moveTo>
                <a:lnTo>
                  <a:pt x="3390" y="40487"/>
                </a:lnTo>
                <a:lnTo>
                  <a:pt x="3670" y="40208"/>
                </a:lnTo>
                <a:lnTo>
                  <a:pt x="6388" y="36283"/>
                </a:lnTo>
                <a:lnTo>
                  <a:pt x="9652" y="31521"/>
                </a:lnTo>
                <a:lnTo>
                  <a:pt x="9372" y="31114"/>
                </a:lnTo>
                <a:lnTo>
                  <a:pt x="12090" y="25946"/>
                </a:lnTo>
                <a:lnTo>
                  <a:pt x="13309" y="23647"/>
                </a:lnTo>
                <a:lnTo>
                  <a:pt x="14122" y="21335"/>
                </a:lnTo>
                <a:lnTo>
                  <a:pt x="14808" y="19557"/>
                </a:lnTo>
                <a:lnTo>
                  <a:pt x="14541" y="19430"/>
                </a:lnTo>
                <a:lnTo>
                  <a:pt x="15074" y="17665"/>
                </a:lnTo>
                <a:lnTo>
                  <a:pt x="15760" y="15620"/>
                </a:lnTo>
                <a:lnTo>
                  <a:pt x="16027" y="15760"/>
                </a:lnTo>
                <a:lnTo>
                  <a:pt x="16573" y="13728"/>
                </a:lnTo>
                <a:lnTo>
                  <a:pt x="18072" y="7607"/>
                </a:lnTo>
                <a:lnTo>
                  <a:pt x="17932" y="7480"/>
                </a:lnTo>
                <a:lnTo>
                  <a:pt x="19151" y="1219"/>
                </a:lnTo>
                <a:lnTo>
                  <a:pt x="19291" y="546"/>
                </a:lnTo>
                <a:lnTo>
                  <a:pt x="1915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1655523" y="8444604"/>
            <a:ext cx="215595" cy="135039"/>
          </a:xfrm>
          <a:custGeom>
            <a:avLst/>
            <a:gdLst/>
            <a:ahLst/>
            <a:cxnLst/>
            <a:rect l="l" t="t" r="r" b="b"/>
            <a:pathLst>
              <a:path w="215595" h="135039">
                <a:moveTo>
                  <a:pt x="215595" y="135039"/>
                </a:moveTo>
                <a:lnTo>
                  <a:pt x="215595" y="0"/>
                </a:lnTo>
                <a:lnTo>
                  <a:pt x="163423" y="45097"/>
                </a:lnTo>
                <a:lnTo>
                  <a:pt x="88023" y="35318"/>
                </a:lnTo>
                <a:lnTo>
                  <a:pt x="0" y="9918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1655654" y="8461856"/>
            <a:ext cx="21729" cy="34099"/>
          </a:xfrm>
          <a:custGeom>
            <a:avLst/>
            <a:gdLst/>
            <a:ahLst/>
            <a:cxnLst/>
            <a:rect l="l" t="t" r="r" b="b"/>
            <a:pathLst>
              <a:path w="21729" h="34099">
                <a:moveTo>
                  <a:pt x="0" y="0"/>
                </a:moveTo>
                <a:lnTo>
                  <a:pt x="21729" y="6248"/>
                </a:lnTo>
                <a:lnTo>
                  <a:pt x="18211" y="7607"/>
                </a:lnTo>
                <a:lnTo>
                  <a:pt x="12636" y="13042"/>
                </a:lnTo>
                <a:lnTo>
                  <a:pt x="9779" y="20650"/>
                </a:lnTo>
                <a:lnTo>
                  <a:pt x="9779" y="29489"/>
                </a:lnTo>
                <a:lnTo>
                  <a:pt x="11277" y="3409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1652393" y="8378988"/>
            <a:ext cx="218732" cy="65620"/>
          </a:xfrm>
          <a:custGeom>
            <a:avLst/>
            <a:gdLst/>
            <a:ahLst/>
            <a:cxnLst/>
            <a:rect l="l" t="t" r="r" b="b"/>
            <a:pathLst>
              <a:path w="218732" h="65620">
                <a:moveTo>
                  <a:pt x="0" y="46596"/>
                </a:moveTo>
                <a:lnTo>
                  <a:pt x="53797" y="0"/>
                </a:lnTo>
                <a:lnTo>
                  <a:pt x="180136" y="36410"/>
                </a:lnTo>
                <a:lnTo>
                  <a:pt x="218732" y="6562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1687308" y="8502481"/>
            <a:ext cx="31927" cy="20243"/>
          </a:xfrm>
          <a:custGeom>
            <a:avLst/>
            <a:gdLst/>
            <a:ahLst/>
            <a:cxnLst/>
            <a:rect l="l" t="t" r="r" b="b"/>
            <a:pathLst>
              <a:path w="31927" h="20243">
                <a:moveTo>
                  <a:pt x="31927" y="0"/>
                </a:moveTo>
                <a:lnTo>
                  <a:pt x="30429" y="8280"/>
                </a:lnTo>
                <a:lnTo>
                  <a:pt x="26225" y="14935"/>
                </a:lnTo>
                <a:lnTo>
                  <a:pt x="19697" y="19024"/>
                </a:lnTo>
                <a:lnTo>
                  <a:pt x="11544" y="20243"/>
                </a:lnTo>
                <a:lnTo>
                  <a:pt x="2578" y="18478"/>
                </a:lnTo>
                <a:lnTo>
                  <a:pt x="0" y="1697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1677386" y="8468104"/>
            <a:ext cx="53530" cy="75539"/>
          </a:xfrm>
          <a:custGeom>
            <a:avLst/>
            <a:gdLst/>
            <a:ahLst/>
            <a:cxnLst/>
            <a:rect l="l" t="t" r="r" b="b"/>
            <a:pathLst>
              <a:path w="53530" h="75539">
                <a:moveTo>
                  <a:pt x="53530" y="75539"/>
                </a:moveTo>
                <a:lnTo>
                  <a:pt x="53530" y="15493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1717467" y="8493373"/>
            <a:ext cx="406" cy="139"/>
          </a:xfrm>
          <a:custGeom>
            <a:avLst/>
            <a:gdLst/>
            <a:ahLst/>
            <a:cxnLst/>
            <a:rect l="l" t="t" r="r" b="b"/>
            <a:pathLst>
              <a:path w="406" h="139">
                <a:moveTo>
                  <a:pt x="406" y="139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1743549" y="8479927"/>
            <a:ext cx="0" cy="67792"/>
          </a:xfrm>
          <a:custGeom>
            <a:avLst/>
            <a:gdLst/>
            <a:ahLst/>
            <a:cxnLst/>
            <a:rect l="l" t="t" r="r" b="b"/>
            <a:pathLst>
              <a:path h="67792">
                <a:moveTo>
                  <a:pt x="0" y="0"/>
                </a:moveTo>
                <a:lnTo>
                  <a:pt x="0" y="6779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818948" y="8489708"/>
            <a:ext cx="0" cy="79743"/>
          </a:xfrm>
          <a:custGeom>
            <a:avLst/>
            <a:gdLst/>
            <a:ahLst/>
            <a:cxnLst/>
            <a:rect l="l" t="t" r="r" b="b"/>
            <a:pathLst>
              <a:path h="79743">
                <a:moveTo>
                  <a:pt x="0" y="0"/>
                </a:moveTo>
                <a:lnTo>
                  <a:pt x="0" y="79743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1836745" y="8492553"/>
            <a:ext cx="18338" cy="47421"/>
          </a:xfrm>
          <a:custGeom>
            <a:avLst/>
            <a:gdLst/>
            <a:ahLst/>
            <a:cxnLst/>
            <a:rect l="l" t="t" r="r" b="b"/>
            <a:pathLst>
              <a:path w="18338" h="47421">
                <a:moveTo>
                  <a:pt x="5435" y="26365"/>
                </a:moveTo>
                <a:lnTo>
                  <a:pt x="0" y="47421"/>
                </a:lnTo>
                <a:lnTo>
                  <a:pt x="5295" y="42938"/>
                </a:lnTo>
                <a:lnTo>
                  <a:pt x="10591" y="21882"/>
                </a:lnTo>
                <a:lnTo>
                  <a:pt x="11950" y="20523"/>
                </a:lnTo>
                <a:lnTo>
                  <a:pt x="17119" y="12509"/>
                </a:lnTo>
                <a:lnTo>
                  <a:pt x="18338" y="9105"/>
                </a:lnTo>
                <a:lnTo>
                  <a:pt x="1833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1837691" y="8481286"/>
            <a:ext cx="9652" cy="24180"/>
          </a:xfrm>
          <a:custGeom>
            <a:avLst/>
            <a:gdLst/>
            <a:ahLst/>
            <a:cxnLst/>
            <a:rect l="l" t="t" r="r" b="b"/>
            <a:pathLst>
              <a:path w="9651" h="24180">
                <a:moveTo>
                  <a:pt x="9651" y="24180"/>
                </a:moveTo>
                <a:lnTo>
                  <a:pt x="4356" y="0"/>
                </a:lnTo>
                <a:lnTo>
                  <a:pt x="0" y="379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1824238" y="8533190"/>
            <a:ext cx="279" cy="1892"/>
          </a:xfrm>
          <a:custGeom>
            <a:avLst/>
            <a:gdLst/>
            <a:ahLst/>
            <a:cxnLst/>
            <a:rect l="l" t="t" r="r" b="b"/>
            <a:pathLst>
              <a:path w="279" h="1892">
                <a:moveTo>
                  <a:pt x="279" y="1892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1845030" y="8472324"/>
            <a:ext cx="17932" cy="6515"/>
          </a:xfrm>
          <a:custGeom>
            <a:avLst/>
            <a:gdLst/>
            <a:ahLst/>
            <a:cxnLst/>
            <a:rect l="l" t="t" r="r" b="b"/>
            <a:pathLst>
              <a:path w="17932" h="6515">
                <a:moveTo>
                  <a:pt x="0" y="3797"/>
                </a:moveTo>
                <a:lnTo>
                  <a:pt x="6794" y="0"/>
                </a:lnTo>
                <a:lnTo>
                  <a:pt x="12776" y="406"/>
                </a:lnTo>
                <a:lnTo>
                  <a:pt x="17386" y="5156"/>
                </a:lnTo>
                <a:lnTo>
                  <a:pt x="17932" y="6515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1824517" y="8535080"/>
            <a:ext cx="17119" cy="17526"/>
          </a:xfrm>
          <a:custGeom>
            <a:avLst/>
            <a:gdLst/>
            <a:ahLst/>
            <a:cxnLst/>
            <a:rect l="l" t="t" r="r" b="b"/>
            <a:pathLst>
              <a:path w="17119" h="17525">
                <a:moveTo>
                  <a:pt x="17119" y="15760"/>
                </a:moveTo>
                <a:lnTo>
                  <a:pt x="10591" y="17526"/>
                </a:lnTo>
                <a:lnTo>
                  <a:pt x="5156" y="14947"/>
                </a:lnTo>
                <a:lnTo>
                  <a:pt x="1358" y="828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1837837" y="8562529"/>
            <a:ext cx="27571" cy="17386"/>
          </a:xfrm>
          <a:custGeom>
            <a:avLst/>
            <a:gdLst/>
            <a:ahLst/>
            <a:cxnLst/>
            <a:rect l="l" t="t" r="r" b="b"/>
            <a:pathLst>
              <a:path w="27571" h="17386">
                <a:moveTo>
                  <a:pt x="27571" y="17386"/>
                </a:moveTo>
                <a:lnTo>
                  <a:pt x="27431" y="13576"/>
                </a:lnTo>
                <a:lnTo>
                  <a:pt x="24587" y="5156"/>
                </a:lnTo>
                <a:lnTo>
                  <a:pt x="19964" y="406"/>
                </a:lnTo>
                <a:lnTo>
                  <a:pt x="13995" y="0"/>
                </a:lnTo>
                <a:lnTo>
                  <a:pt x="7188" y="3937"/>
                </a:lnTo>
                <a:lnTo>
                  <a:pt x="406" y="11684"/>
                </a:lnTo>
                <a:lnTo>
                  <a:pt x="0" y="1249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1837968" y="8571494"/>
            <a:ext cx="5156" cy="5029"/>
          </a:xfrm>
          <a:custGeom>
            <a:avLst/>
            <a:gdLst/>
            <a:ahLst/>
            <a:cxnLst/>
            <a:rect l="l" t="t" r="r" b="b"/>
            <a:pathLst>
              <a:path w="5156" h="5029">
                <a:moveTo>
                  <a:pt x="0" y="3530"/>
                </a:moveTo>
                <a:lnTo>
                  <a:pt x="4076" y="0"/>
                </a:lnTo>
                <a:lnTo>
                  <a:pt x="5156" y="502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1828322" y="8543909"/>
            <a:ext cx="7747" cy="3810"/>
          </a:xfrm>
          <a:custGeom>
            <a:avLst/>
            <a:gdLst/>
            <a:ahLst/>
            <a:cxnLst/>
            <a:rect l="l" t="t" r="r" b="b"/>
            <a:pathLst>
              <a:path w="7747" h="3809">
                <a:moveTo>
                  <a:pt x="0" y="3670"/>
                </a:moveTo>
                <a:lnTo>
                  <a:pt x="1219" y="3810"/>
                </a:lnTo>
                <a:lnTo>
                  <a:pt x="774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1851016" y="8500305"/>
            <a:ext cx="4203" cy="1358"/>
          </a:xfrm>
          <a:custGeom>
            <a:avLst/>
            <a:gdLst/>
            <a:ahLst/>
            <a:cxnLst/>
            <a:rect l="l" t="t" r="r" b="b"/>
            <a:pathLst>
              <a:path w="4203" h="1358">
                <a:moveTo>
                  <a:pt x="4203" y="0"/>
                </a:moveTo>
                <a:lnTo>
                  <a:pt x="4063" y="1358"/>
                </a:lnTo>
                <a:lnTo>
                  <a:pt x="0" y="13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1838234" y="8534407"/>
            <a:ext cx="3810" cy="5295"/>
          </a:xfrm>
          <a:custGeom>
            <a:avLst/>
            <a:gdLst/>
            <a:ahLst/>
            <a:cxnLst/>
            <a:rect l="l" t="t" r="r" b="b"/>
            <a:pathLst>
              <a:path w="3810" h="5295">
                <a:moveTo>
                  <a:pt x="1498" y="5295"/>
                </a:moveTo>
                <a:lnTo>
                  <a:pt x="3809" y="1079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1825198" y="8486447"/>
            <a:ext cx="16979" cy="32613"/>
          </a:xfrm>
          <a:custGeom>
            <a:avLst/>
            <a:gdLst/>
            <a:ahLst/>
            <a:cxnLst/>
            <a:rect l="l" t="t" r="r" b="b"/>
            <a:pathLst>
              <a:path w="16979" h="32613">
                <a:moveTo>
                  <a:pt x="11683" y="0"/>
                </a:moveTo>
                <a:lnTo>
                  <a:pt x="16979" y="23507"/>
                </a:lnTo>
                <a:lnTo>
                  <a:pt x="15074" y="24726"/>
                </a:lnTo>
                <a:lnTo>
                  <a:pt x="3936" y="30975"/>
                </a:lnTo>
                <a:lnTo>
                  <a:pt x="0" y="32613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1838919" y="8511992"/>
            <a:ext cx="8420" cy="2438"/>
          </a:xfrm>
          <a:custGeom>
            <a:avLst/>
            <a:gdLst/>
            <a:ahLst/>
            <a:cxnLst/>
            <a:rect l="l" t="t" r="r" b="b"/>
            <a:pathLst>
              <a:path w="8420" h="2438">
                <a:moveTo>
                  <a:pt x="0" y="0"/>
                </a:moveTo>
                <a:lnTo>
                  <a:pt x="8420" y="2438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1831855" y="8515927"/>
            <a:ext cx="10325" cy="2984"/>
          </a:xfrm>
          <a:custGeom>
            <a:avLst/>
            <a:gdLst/>
            <a:ahLst/>
            <a:cxnLst/>
            <a:rect l="l" t="t" r="r" b="b"/>
            <a:pathLst>
              <a:path w="10325" h="2984">
                <a:moveTo>
                  <a:pt x="0" y="0"/>
                </a:moveTo>
                <a:lnTo>
                  <a:pt x="10325" y="298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1849789" y="8563748"/>
            <a:ext cx="5842" cy="15760"/>
          </a:xfrm>
          <a:custGeom>
            <a:avLst/>
            <a:gdLst/>
            <a:ahLst/>
            <a:cxnLst/>
            <a:rect l="l" t="t" r="r" b="b"/>
            <a:pathLst>
              <a:path w="5842" h="15760">
                <a:moveTo>
                  <a:pt x="5842" y="15760"/>
                </a:moveTo>
                <a:lnTo>
                  <a:pt x="4343" y="6654"/>
                </a:lnTo>
                <a:lnTo>
                  <a:pt x="812" y="279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1842044" y="8529102"/>
            <a:ext cx="3263" cy="6388"/>
          </a:xfrm>
          <a:custGeom>
            <a:avLst/>
            <a:gdLst/>
            <a:ahLst/>
            <a:cxnLst/>
            <a:rect l="l" t="t" r="r" b="b"/>
            <a:pathLst>
              <a:path w="3263" h="6388">
                <a:moveTo>
                  <a:pt x="0" y="6388"/>
                </a:moveTo>
                <a:lnTo>
                  <a:pt x="326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1840688" y="8503574"/>
            <a:ext cx="6654" cy="1892"/>
          </a:xfrm>
          <a:custGeom>
            <a:avLst/>
            <a:gdLst/>
            <a:ahLst/>
            <a:cxnLst/>
            <a:rect l="l" t="t" r="r" b="b"/>
            <a:pathLst>
              <a:path w="6654" h="1892">
                <a:moveTo>
                  <a:pt x="6654" y="1892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1853591" y="8501670"/>
            <a:ext cx="1498" cy="6108"/>
          </a:xfrm>
          <a:custGeom>
            <a:avLst/>
            <a:gdLst/>
            <a:ahLst/>
            <a:cxnLst/>
            <a:rect l="l" t="t" r="r" b="b"/>
            <a:pathLst>
              <a:path w="1498" h="6108">
                <a:moveTo>
                  <a:pt x="0" y="6108"/>
                </a:moveTo>
                <a:lnTo>
                  <a:pt x="149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1849785" y="8473408"/>
            <a:ext cx="5981" cy="26898"/>
          </a:xfrm>
          <a:custGeom>
            <a:avLst/>
            <a:gdLst/>
            <a:ahLst/>
            <a:cxnLst/>
            <a:rect l="l" t="t" r="r" b="b"/>
            <a:pathLst>
              <a:path w="5981" h="26898">
                <a:moveTo>
                  <a:pt x="0" y="0"/>
                </a:moveTo>
                <a:lnTo>
                  <a:pt x="825" y="406"/>
                </a:lnTo>
                <a:lnTo>
                  <a:pt x="4343" y="6794"/>
                </a:lnTo>
                <a:lnTo>
                  <a:pt x="5981" y="16294"/>
                </a:lnTo>
                <a:lnTo>
                  <a:pt x="5435" y="26898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2378659" y="8558178"/>
            <a:ext cx="64935" cy="32334"/>
          </a:xfrm>
          <a:custGeom>
            <a:avLst/>
            <a:gdLst/>
            <a:ahLst/>
            <a:cxnLst/>
            <a:rect l="l" t="t" r="r" b="b"/>
            <a:pathLst>
              <a:path w="64935" h="32334">
                <a:moveTo>
                  <a:pt x="64935" y="32334"/>
                </a:moveTo>
                <a:lnTo>
                  <a:pt x="58953" y="25133"/>
                </a:lnTo>
                <a:lnTo>
                  <a:pt x="50393" y="19291"/>
                </a:lnTo>
                <a:lnTo>
                  <a:pt x="39476" y="12702"/>
                </a:lnTo>
                <a:lnTo>
                  <a:pt x="27834" y="7896"/>
                </a:lnTo>
                <a:lnTo>
                  <a:pt x="15128" y="3289"/>
                </a:lnTo>
                <a:lnTo>
                  <a:pt x="4063" y="767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2378660" y="8561166"/>
            <a:ext cx="61404" cy="31521"/>
          </a:xfrm>
          <a:custGeom>
            <a:avLst/>
            <a:gdLst/>
            <a:ahLst/>
            <a:cxnLst/>
            <a:rect l="l" t="t" r="r" b="b"/>
            <a:pathLst>
              <a:path w="61404" h="31521">
                <a:moveTo>
                  <a:pt x="0" y="0"/>
                </a:moveTo>
                <a:lnTo>
                  <a:pt x="12090" y="2311"/>
                </a:lnTo>
                <a:lnTo>
                  <a:pt x="12763" y="2451"/>
                </a:lnTo>
                <a:lnTo>
                  <a:pt x="24180" y="6934"/>
                </a:lnTo>
                <a:lnTo>
                  <a:pt x="35458" y="11277"/>
                </a:lnTo>
                <a:lnTo>
                  <a:pt x="36271" y="11417"/>
                </a:lnTo>
                <a:lnTo>
                  <a:pt x="46189" y="17932"/>
                </a:lnTo>
                <a:lnTo>
                  <a:pt x="54343" y="23367"/>
                </a:lnTo>
                <a:lnTo>
                  <a:pt x="55156" y="24053"/>
                </a:lnTo>
                <a:lnTo>
                  <a:pt x="61404" y="31521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2440064" y="8592687"/>
            <a:ext cx="266" cy="546"/>
          </a:xfrm>
          <a:custGeom>
            <a:avLst/>
            <a:gdLst/>
            <a:ahLst/>
            <a:cxnLst/>
            <a:rect l="l" t="t" r="r" b="b"/>
            <a:pathLst>
              <a:path w="266" h="546">
                <a:moveTo>
                  <a:pt x="0" y="0"/>
                </a:moveTo>
                <a:lnTo>
                  <a:pt x="266" y="54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1955210" y="8585213"/>
            <a:ext cx="13855" cy="19431"/>
          </a:xfrm>
          <a:custGeom>
            <a:avLst/>
            <a:gdLst/>
            <a:ahLst/>
            <a:cxnLst/>
            <a:rect l="l" t="t" r="r" b="b"/>
            <a:pathLst>
              <a:path w="13855" h="19430">
                <a:moveTo>
                  <a:pt x="13855" y="0"/>
                </a:moveTo>
                <a:lnTo>
                  <a:pt x="12763" y="812"/>
                </a:lnTo>
                <a:lnTo>
                  <a:pt x="12636" y="952"/>
                </a:lnTo>
                <a:lnTo>
                  <a:pt x="11811" y="1905"/>
                </a:lnTo>
                <a:lnTo>
                  <a:pt x="9232" y="5295"/>
                </a:lnTo>
                <a:lnTo>
                  <a:pt x="9232" y="5435"/>
                </a:lnTo>
                <a:lnTo>
                  <a:pt x="6781" y="8826"/>
                </a:lnTo>
                <a:lnTo>
                  <a:pt x="3797" y="13042"/>
                </a:lnTo>
                <a:lnTo>
                  <a:pt x="3670" y="13042"/>
                </a:lnTo>
                <a:lnTo>
                  <a:pt x="952" y="17259"/>
                </a:lnTo>
                <a:lnTo>
                  <a:pt x="406" y="18199"/>
                </a:lnTo>
                <a:lnTo>
                  <a:pt x="266" y="18338"/>
                </a:lnTo>
                <a:lnTo>
                  <a:pt x="0" y="19431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1952358" y="8600831"/>
            <a:ext cx="3937" cy="1638"/>
          </a:xfrm>
          <a:custGeom>
            <a:avLst/>
            <a:gdLst/>
            <a:ahLst/>
            <a:cxnLst/>
            <a:rect l="l" t="t" r="r" b="b"/>
            <a:pathLst>
              <a:path w="3937" h="1638">
                <a:moveTo>
                  <a:pt x="0" y="1638"/>
                </a:moveTo>
                <a:lnTo>
                  <a:pt x="406" y="1231"/>
                </a:lnTo>
                <a:lnTo>
                  <a:pt x="952" y="952"/>
                </a:lnTo>
                <a:lnTo>
                  <a:pt x="1498" y="685"/>
                </a:lnTo>
                <a:lnTo>
                  <a:pt x="1498" y="546"/>
                </a:lnTo>
                <a:lnTo>
                  <a:pt x="2171" y="406"/>
                </a:lnTo>
                <a:lnTo>
                  <a:pt x="2984" y="139"/>
                </a:lnTo>
                <a:lnTo>
                  <a:pt x="393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1957384" y="8595128"/>
            <a:ext cx="2984" cy="1358"/>
          </a:xfrm>
          <a:custGeom>
            <a:avLst/>
            <a:gdLst/>
            <a:ahLst/>
            <a:cxnLst/>
            <a:rect l="l" t="t" r="r" b="b"/>
            <a:pathLst>
              <a:path w="2984" h="1358">
                <a:moveTo>
                  <a:pt x="0" y="1358"/>
                </a:moveTo>
                <a:lnTo>
                  <a:pt x="406" y="952"/>
                </a:lnTo>
                <a:lnTo>
                  <a:pt x="546" y="952"/>
                </a:lnTo>
                <a:lnTo>
                  <a:pt x="952" y="673"/>
                </a:lnTo>
                <a:lnTo>
                  <a:pt x="1498" y="266"/>
                </a:lnTo>
                <a:lnTo>
                  <a:pt x="1625" y="266"/>
                </a:lnTo>
                <a:lnTo>
                  <a:pt x="2171" y="139"/>
                </a:lnTo>
                <a:lnTo>
                  <a:pt x="2578" y="0"/>
                </a:lnTo>
                <a:lnTo>
                  <a:pt x="298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1993654" y="8372198"/>
            <a:ext cx="20650" cy="42113"/>
          </a:xfrm>
          <a:custGeom>
            <a:avLst/>
            <a:gdLst/>
            <a:ahLst/>
            <a:cxnLst/>
            <a:rect l="l" t="t" r="r" b="b"/>
            <a:pathLst>
              <a:path w="20650" h="42113">
                <a:moveTo>
                  <a:pt x="20650" y="0"/>
                </a:moveTo>
                <a:lnTo>
                  <a:pt x="18745" y="1358"/>
                </a:lnTo>
                <a:lnTo>
                  <a:pt x="18478" y="1625"/>
                </a:lnTo>
                <a:lnTo>
                  <a:pt x="17119" y="3670"/>
                </a:lnTo>
                <a:lnTo>
                  <a:pt x="10998" y="12496"/>
                </a:lnTo>
                <a:lnTo>
                  <a:pt x="10185" y="12636"/>
                </a:lnTo>
                <a:lnTo>
                  <a:pt x="5575" y="22136"/>
                </a:lnTo>
                <a:lnTo>
                  <a:pt x="2438" y="28524"/>
                </a:lnTo>
                <a:lnTo>
                  <a:pt x="2984" y="29336"/>
                </a:lnTo>
                <a:lnTo>
                  <a:pt x="1092" y="36537"/>
                </a:lnTo>
                <a:lnTo>
                  <a:pt x="266" y="39255"/>
                </a:lnTo>
                <a:lnTo>
                  <a:pt x="266" y="39395"/>
                </a:lnTo>
                <a:lnTo>
                  <a:pt x="0" y="42113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1999623" y="8372876"/>
            <a:ext cx="372516" cy="129336"/>
          </a:xfrm>
          <a:custGeom>
            <a:avLst/>
            <a:gdLst/>
            <a:ahLst/>
            <a:cxnLst/>
            <a:rect l="l" t="t" r="r" b="b"/>
            <a:pathLst>
              <a:path w="372516" h="129336">
                <a:moveTo>
                  <a:pt x="14681" y="0"/>
                </a:moveTo>
                <a:lnTo>
                  <a:pt x="13995" y="546"/>
                </a:lnTo>
                <a:lnTo>
                  <a:pt x="13462" y="1231"/>
                </a:lnTo>
                <a:lnTo>
                  <a:pt x="11150" y="4483"/>
                </a:lnTo>
                <a:lnTo>
                  <a:pt x="11277" y="4483"/>
                </a:lnTo>
                <a:lnTo>
                  <a:pt x="9105" y="7886"/>
                </a:lnTo>
                <a:lnTo>
                  <a:pt x="6934" y="11277"/>
                </a:lnTo>
                <a:lnTo>
                  <a:pt x="6527" y="11277"/>
                </a:lnTo>
                <a:lnTo>
                  <a:pt x="4902" y="14808"/>
                </a:lnTo>
                <a:lnTo>
                  <a:pt x="3403" y="18072"/>
                </a:lnTo>
                <a:lnTo>
                  <a:pt x="3543" y="18211"/>
                </a:lnTo>
                <a:lnTo>
                  <a:pt x="2590" y="21729"/>
                </a:lnTo>
                <a:lnTo>
                  <a:pt x="1371" y="25260"/>
                </a:lnTo>
                <a:lnTo>
                  <a:pt x="1092" y="25399"/>
                </a:lnTo>
                <a:lnTo>
                  <a:pt x="558" y="28943"/>
                </a:lnTo>
                <a:lnTo>
                  <a:pt x="0" y="32334"/>
                </a:lnTo>
                <a:lnTo>
                  <a:pt x="279" y="32473"/>
                </a:lnTo>
                <a:lnTo>
                  <a:pt x="279" y="35864"/>
                </a:lnTo>
                <a:lnTo>
                  <a:pt x="279" y="39535"/>
                </a:lnTo>
                <a:lnTo>
                  <a:pt x="0" y="39662"/>
                </a:lnTo>
                <a:lnTo>
                  <a:pt x="558" y="43205"/>
                </a:lnTo>
                <a:lnTo>
                  <a:pt x="965" y="46596"/>
                </a:lnTo>
                <a:lnTo>
                  <a:pt x="1231" y="46735"/>
                </a:lnTo>
                <a:lnTo>
                  <a:pt x="2311" y="50126"/>
                </a:lnTo>
                <a:lnTo>
                  <a:pt x="3403" y="53797"/>
                </a:lnTo>
                <a:lnTo>
                  <a:pt x="3263" y="53936"/>
                </a:lnTo>
                <a:lnTo>
                  <a:pt x="4902" y="57327"/>
                </a:lnTo>
                <a:lnTo>
                  <a:pt x="6400" y="60731"/>
                </a:lnTo>
                <a:lnTo>
                  <a:pt x="6667" y="60731"/>
                </a:lnTo>
                <a:lnTo>
                  <a:pt x="8699" y="63995"/>
                </a:lnTo>
                <a:lnTo>
                  <a:pt x="10871" y="67513"/>
                </a:lnTo>
                <a:lnTo>
                  <a:pt x="10871" y="67652"/>
                </a:lnTo>
                <a:lnTo>
                  <a:pt x="13462" y="70916"/>
                </a:lnTo>
                <a:lnTo>
                  <a:pt x="16040" y="74167"/>
                </a:lnTo>
                <a:lnTo>
                  <a:pt x="16179" y="74167"/>
                </a:lnTo>
                <a:lnTo>
                  <a:pt x="19164" y="77304"/>
                </a:lnTo>
                <a:lnTo>
                  <a:pt x="22555" y="80568"/>
                </a:lnTo>
                <a:lnTo>
                  <a:pt x="26085" y="83680"/>
                </a:lnTo>
                <a:lnTo>
                  <a:pt x="29756" y="86804"/>
                </a:lnTo>
                <a:lnTo>
                  <a:pt x="33705" y="89522"/>
                </a:lnTo>
                <a:lnTo>
                  <a:pt x="37909" y="92519"/>
                </a:lnTo>
                <a:lnTo>
                  <a:pt x="38049" y="92519"/>
                </a:lnTo>
                <a:lnTo>
                  <a:pt x="42532" y="95364"/>
                </a:lnTo>
                <a:lnTo>
                  <a:pt x="47015" y="98094"/>
                </a:lnTo>
                <a:lnTo>
                  <a:pt x="51625" y="100533"/>
                </a:lnTo>
                <a:lnTo>
                  <a:pt x="56921" y="103250"/>
                </a:lnTo>
                <a:lnTo>
                  <a:pt x="62357" y="105549"/>
                </a:lnTo>
                <a:lnTo>
                  <a:pt x="67525" y="108000"/>
                </a:lnTo>
                <a:lnTo>
                  <a:pt x="72821" y="110045"/>
                </a:lnTo>
                <a:lnTo>
                  <a:pt x="78803" y="112344"/>
                </a:lnTo>
                <a:lnTo>
                  <a:pt x="85051" y="114249"/>
                </a:lnTo>
                <a:lnTo>
                  <a:pt x="90893" y="116154"/>
                </a:lnTo>
                <a:lnTo>
                  <a:pt x="90893" y="116293"/>
                </a:lnTo>
                <a:lnTo>
                  <a:pt x="96735" y="117779"/>
                </a:lnTo>
                <a:lnTo>
                  <a:pt x="103390" y="119684"/>
                </a:lnTo>
                <a:lnTo>
                  <a:pt x="103390" y="119545"/>
                </a:lnTo>
                <a:lnTo>
                  <a:pt x="110045" y="121043"/>
                </a:lnTo>
                <a:lnTo>
                  <a:pt x="116293" y="122529"/>
                </a:lnTo>
                <a:lnTo>
                  <a:pt x="122682" y="123761"/>
                </a:lnTo>
                <a:lnTo>
                  <a:pt x="129743" y="124980"/>
                </a:lnTo>
                <a:lnTo>
                  <a:pt x="136944" y="125933"/>
                </a:lnTo>
                <a:lnTo>
                  <a:pt x="143471" y="126745"/>
                </a:lnTo>
                <a:lnTo>
                  <a:pt x="143471" y="126885"/>
                </a:lnTo>
                <a:lnTo>
                  <a:pt x="150126" y="127558"/>
                </a:lnTo>
                <a:lnTo>
                  <a:pt x="157454" y="128244"/>
                </a:lnTo>
                <a:lnTo>
                  <a:pt x="157454" y="128104"/>
                </a:lnTo>
                <a:lnTo>
                  <a:pt x="164934" y="128650"/>
                </a:lnTo>
                <a:lnTo>
                  <a:pt x="171589" y="129057"/>
                </a:lnTo>
                <a:lnTo>
                  <a:pt x="171729" y="129057"/>
                </a:lnTo>
                <a:lnTo>
                  <a:pt x="178384" y="129197"/>
                </a:lnTo>
                <a:lnTo>
                  <a:pt x="185851" y="129336"/>
                </a:lnTo>
                <a:lnTo>
                  <a:pt x="193459" y="129197"/>
                </a:lnTo>
                <a:lnTo>
                  <a:pt x="200113" y="129057"/>
                </a:lnTo>
                <a:lnTo>
                  <a:pt x="200113" y="129197"/>
                </a:lnTo>
                <a:lnTo>
                  <a:pt x="206908" y="128790"/>
                </a:lnTo>
                <a:lnTo>
                  <a:pt x="214249" y="128384"/>
                </a:lnTo>
                <a:lnTo>
                  <a:pt x="214249" y="128244"/>
                </a:lnTo>
                <a:lnTo>
                  <a:pt x="221716" y="127558"/>
                </a:lnTo>
                <a:lnTo>
                  <a:pt x="228244" y="126885"/>
                </a:lnTo>
                <a:lnTo>
                  <a:pt x="228371" y="127025"/>
                </a:lnTo>
                <a:lnTo>
                  <a:pt x="234899" y="126072"/>
                </a:lnTo>
                <a:lnTo>
                  <a:pt x="242100" y="125120"/>
                </a:lnTo>
                <a:lnTo>
                  <a:pt x="242100" y="124980"/>
                </a:lnTo>
                <a:lnTo>
                  <a:pt x="249301" y="123761"/>
                </a:lnTo>
                <a:lnTo>
                  <a:pt x="255409" y="122669"/>
                </a:lnTo>
                <a:lnTo>
                  <a:pt x="255549" y="122669"/>
                </a:lnTo>
                <a:lnTo>
                  <a:pt x="261658" y="121310"/>
                </a:lnTo>
                <a:lnTo>
                  <a:pt x="268452" y="119824"/>
                </a:lnTo>
                <a:lnTo>
                  <a:pt x="268452" y="119684"/>
                </a:lnTo>
                <a:lnTo>
                  <a:pt x="275247" y="117919"/>
                </a:lnTo>
                <a:lnTo>
                  <a:pt x="281089" y="116293"/>
                </a:lnTo>
                <a:lnTo>
                  <a:pt x="286791" y="114528"/>
                </a:lnTo>
                <a:lnTo>
                  <a:pt x="293039" y="112483"/>
                </a:lnTo>
                <a:lnTo>
                  <a:pt x="299148" y="110172"/>
                </a:lnTo>
                <a:lnTo>
                  <a:pt x="304317" y="108140"/>
                </a:lnTo>
                <a:lnTo>
                  <a:pt x="304457" y="108267"/>
                </a:lnTo>
                <a:lnTo>
                  <a:pt x="309486" y="105968"/>
                </a:lnTo>
                <a:lnTo>
                  <a:pt x="315048" y="103517"/>
                </a:lnTo>
                <a:lnTo>
                  <a:pt x="320484" y="100672"/>
                </a:lnTo>
                <a:lnTo>
                  <a:pt x="324967" y="98361"/>
                </a:lnTo>
                <a:lnTo>
                  <a:pt x="329311" y="95770"/>
                </a:lnTo>
                <a:lnTo>
                  <a:pt x="334073" y="92925"/>
                </a:lnTo>
                <a:lnTo>
                  <a:pt x="338683" y="89661"/>
                </a:lnTo>
                <a:lnTo>
                  <a:pt x="342353" y="87083"/>
                </a:lnTo>
                <a:lnTo>
                  <a:pt x="345744" y="84226"/>
                </a:lnTo>
                <a:lnTo>
                  <a:pt x="349554" y="80975"/>
                </a:lnTo>
                <a:lnTo>
                  <a:pt x="349694" y="80975"/>
                </a:lnTo>
                <a:lnTo>
                  <a:pt x="353225" y="77431"/>
                </a:lnTo>
                <a:lnTo>
                  <a:pt x="356069" y="74587"/>
                </a:lnTo>
                <a:lnTo>
                  <a:pt x="358521" y="71462"/>
                </a:lnTo>
                <a:lnTo>
                  <a:pt x="361378" y="67932"/>
                </a:lnTo>
                <a:lnTo>
                  <a:pt x="361505" y="67932"/>
                </a:lnTo>
                <a:lnTo>
                  <a:pt x="363816" y="64122"/>
                </a:lnTo>
                <a:lnTo>
                  <a:pt x="365721" y="61264"/>
                </a:lnTo>
                <a:lnTo>
                  <a:pt x="367220" y="57873"/>
                </a:lnTo>
                <a:lnTo>
                  <a:pt x="368985" y="54203"/>
                </a:lnTo>
                <a:lnTo>
                  <a:pt x="369112" y="54063"/>
                </a:lnTo>
                <a:lnTo>
                  <a:pt x="370344" y="50266"/>
                </a:lnTo>
                <a:lnTo>
                  <a:pt x="371284" y="47282"/>
                </a:lnTo>
                <a:lnTo>
                  <a:pt x="371157" y="47015"/>
                </a:lnTo>
                <a:lnTo>
                  <a:pt x="371690" y="43878"/>
                </a:lnTo>
                <a:lnTo>
                  <a:pt x="372237" y="39941"/>
                </a:lnTo>
                <a:lnTo>
                  <a:pt x="372516" y="39801"/>
                </a:lnTo>
                <a:lnTo>
                  <a:pt x="372516" y="36131"/>
                </a:lnTo>
                <a:lnTo>
                  <a:pt x="372516" y="32867"/>
                </a:lnTo>
                <a:lnTo>
                  <a:pt x="372237" y="32740"/>
                </a:lnTo>
                <a:lnTo>
                  <a:pt x="371830" y="29616"/>
                </a:lnTo>
                <a:lnTo>
                  <a:pt x="371157" y="25679"/>
                </a:lnTo>
                <a:lnTo>
                  <a:pt x="371424" y="25539"/>
                </a:lnTo>
                <a:lnTo>
                  <a:pt x="370344" y="21869"/>
                </a:lnTo>
                <a:lnTo>
                  <a:pt x="369392" y="18618"/>
                </a:lnTo>
                <a:lnTo>
                  <a:pt x="368985" y="18618"/>
                </a:lnTo>
                <a:lnTo>
                  <a:pt x="367626" y="15481"/>
                </a:lnTo>
                <a:lnTo>
                  <a:pt x="365848" y="11683"/>
                </a:lnTo>
                <a:lnTo>
                  <a:pt x="366128" y="11417"/>
                </a:lnTo>
                <a:lnTo>
                  <a:pt x="363956" y="8013"/>
                </a:lnTo>
                <a:lnTo>
                  <a:pt x="361505" y="4216"/>
                </a:lnTo>
                <a:lnTo>
                  <a:pt x="361238" y="4076"/>
                </a:lnTo>
                <a:lnTo>
                  <a:pt x="358254" y="81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2157763" y="8251292"/>
            <a:ext cx="195770" cy="66909"/>
          </a:xfrm>
          <a:custGeom>
            <a:avLst/>
            <a:gdLst/>
            <a:ahLst/>
            <a:cxnLst/>
            <a:rect l="l" t="t" r="r" b="b"/>
            <a:pathLst>
              <a:path w="195770" h="66909">
                <a:moveTo>
                  <a:pt x="0" y="65747"/>
                </a:moveTo>
                <a:lnTo>
                  <a:pt x="12958" y="66857"/>
                </a:lnTo>
                <a:lnTo>
                  <a:pt x="24367" y="66909"/>
                </a:lnTo>
                <a:lnTo>
                  <a:pt x="28117" y="66840"/>
                </a:lnTo>
                <a:lnTo>
                  <a:pt x="42225" y="66641"/>
                </a:lnTo>
                <a:lnTo>
                  <a:pt x="52165" y="66184"/>
                </a:lnTo>
                <a:lnTo>
                  <a:pt x="65988" y="64843"/>
                </a:lnTo>
                <a:lnTo>
                  <a:pt x="80264" y="63061"/>
                </a:lnTo>
                <a:lnTo>
                  <a:pt x="90115" y="61305"/>
                </a:lnTo>
                <a:lnTo>
                  <a:pt x="102704" y="58407"/>
                </a:lnTo>
                <a:lnTo>
                  <a:pt x="116026" y="55088"/>
                </a:lnTo>
                <a:lnTo>
                  <a:pt x="125716" y="51865"/>
                </a:lnTo>
                <a:lnTo>
                  <a:pt x="135305" y="48082"/>
                </a:lnTo>
                <a:lnTo>
                  <a:pt x="147658" y="43045"/>
                </a:lnTo>
                <a:lnTo>
                  <a:pt x="157171" y="37816"/>
                </a:lnTo>
                <a:lnTo>
                  <a:pt x="162471" y="34505"/>
                </a:lnTo>
                <a:lnTo>
                  <a:pt x="173296" y="27466"/>
                </a:lnTo>
                <a:lnTo>
                  <a:pt x="182206" y="19021"/>
                </a:lnTo>
                <a:lnTo>
                  <a:pt x="182994" y="18199"/>
                </a:lnTo>
                <a:lnTo>
                  <a:pt x="190334" y="10731"/>
                </a:lnTo>
                <a:lnTo>
                  <a:pt x="191147" y="9512"/>
                </a:lnTo>
                <a:lnTo>
                  <a:pt x="19577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2014437" y="8232273"/>
            <a:ext cx="344051" cy="257439"/>
          </a:xfrm>
          <a:custGeom>
            <a:avLst/>
            <a:gdLst/>
            <a:ahLst/>
            <a:cxnLst/>
            <a:rect l="l" t="t" r="r" b="b"/>
            <a:pathLst>
              <a:path w="344051" h="257439">
                <a:moveTo>
                  <a:pt x="343433" y="0"/>
                </a:moveTo>
                <a:lnTo>
                  <a:pt x="343603" y="17682"/>
                </a:lnTo>
                <a:lnTo>
                  <a:pt x="343745" y="32968"/>
                </a:lnTo>
                <a:lnTo>
                  <a:pt x="343861" y="46276"/>
                </a:lnTo>
                <a:lnTo>
                  <a:pt x="343949" y="58021"/>
                </a:lnTo>
                <a:lnTo>
                  <a:pt x="344010" y="68622"/>
                </a:lnTo>
                <a:lnTo>
                  <a:pt x="344044" y="78494"/>
                </a:lnTo>
                <a:lnTo>
                  <a:pt x="344051" y="88057"/>
                </a:lnTo>
                <a:lnTo>
                  <a:pt x="344031" y="97725"/>
                </a:lnTo>
                <a:lnTo>
                  <a:pt x="343983" y="107917"/>
                </a:lnTo>
                <a:lnTo>
                  <a:pt x="343908" y="119050"/>
                </a:lnTo>
                <a:lnTo>
                  <a:pt x="343807" y="131541"/>
                </a:lnTo>
                <a:lnTo>
                  <a:pt x="343677" y="145806"/>
                </a:lnTo>
                <a:lnTo>
                  <a:pt x="343521" y="162263"/>
                </a:lnTo>
                <a:lnTo>
                  <a:pt x="343433" y="171437"/>
                </a:lnTo>
                <a:lnTo>
                  <a:pt x="343293" y="177825"/>
                </a:lnTo>
                <a:lnTo>
                  <a:pt x="341401" y="184480"/>
                </a:lnTo>
                <a:lnTo>
                  <a:pt x="339356" y="191007"/>
                </a:lnTo>
                <a:lnTo>
                  <a:pt x="338950" y="191554"/>
                </a:lnTo>
                <a:lnTo>
                  <a:pt x="335419" y="197396"/>
                </a:lnTo>
                <a:lnTo>
                  <a:pt x="331343" y="203784"/>
                </a:lnTo>
                <a:lnTo>
                  <a:pt x="330936" y="204050"/>
                </a:lnTo>
                <a:lnTo>
                  <a:pt x="325501" y="209473"/>
                </a:lnTo>
                <a:lnTo>
                  <a:pt x="319532" y="215595"/>
                </a:lnTo>
                <a:lnTo>
                  <a:pt x="319125" y="215861"/>
                </a:lnTo>
                <a:lnTo>
                  <a:pt x="312051" y="220891"/>
                </a:lnTo>
                <a:lnTo>
                  <a:pt x="304177" y="226466"/>
                </a:lnTo>
                <a:lnTo>
                  <a:pt x="303898" y="226593"/>
                </a:lnTo>
                <a:lnTo>
                  <a:pt x="295351" y="230949"/>
                </a:lnTo>
                <a:lnTo>
                  <a:pt x="285826" y="235965"/>
                </a:lnTo>
                <a:lnTo>
                  <a:pt x="275640" y="239775"/>
                </a:lnTo>
                <a:lnTo>
                  <a:pt x="265315" y="243725"/>
                </a:lnTo>
                <a:lnTo>
                  <a:pt x="265049" y="243179"/>
                </a:lnTo>
                <a:lnTo>
                  <a:pt x="254584" y="246570"/>
                </a:lnTo>
                <a:lnTo>
                  <a:pt x="254050" y="246710"/>
                </a:lnTo>
                <a:lnTo>
                  <a:pt x="254050" y="246837"/>
                </a:lnTo>
                <a:lnTo>
                  <a:pt x="253644" y="246976"/>
                </a:lnTo>
                <a:lnTo>
                  <a:pt x="241541" y="249694"/>
                </a:lnTo>
                <a:lnTo>
                  <a:pt x="241681" y="250101"/>
                </a:lnTo>
                <a:lnTo>
                  <a:pt x="229590" y="252272"/>
                </a:lnTo>
                <a:lnTo>
                  <a:pt x="217022" y="254278"/>
                </a:lnTo>
                <a:lnTo>
                  <a:pt x="204724" y="255734"/>
                </a:lnTo>
                <a:lnTo>
                  <a:pt x="204190" y="255803"/>
                </a:lnTo>
                <a:lnTo>
                  <a:pt x="202831" y="255943"/>
                </a:lnTo>
                <a:lnTo>
                  <a:pt x="202831" y="255803"/>
                </a:lnTo>
                <a:lnTo>
                  <a:pt x="201612" y="255943"/>
                </a:lnTo>
                <a:lnTo>
                  <a:pt x="189788" y="256616"/>
                </a:lnTo>
                <a:lnTo>
                  <a:pt x="189788" y="257035"/>
                </a:lnTo>
                <a:lnTo>
                  <a:pt x="177965" y="257301"/>
                </a:lnTo>
                <a:lnTo>
                  <a:pt x="165173" y="257439"/>
                </a:lnTo>
                <a:lnTo>
                  <a:pt x="152959" y="256831"/>
                </a:lnTo>
                <a:lnTo>
                  <a:pt x="151752" y="256755"/>
                </a:lnTo>
                <a:lnTo>
                  <a:pt x="138995" y="255964"/>
                </a:lnTo>
                <a:lnTo>
                  <a:pt x="126706" y="254424"/>
                </a:lnTo>
                <a:lnTo>
                  <a:pt x="125933" y="254317"/>
                </a:lnTo>
                <a:lnTo>
                  <a:pt x="113436" y="252539"/>
                </a:lnTo>
                <a:lnTo>
                  <a:pt x="113296" y="252539"/>
                </a:lnTo>
                <a:lnTo>
                  <a:pt x="101079" y="249834"/>
                </a:lnTo>
                <a:lnTo>
                  <a:pt x="89535" y="247243"/>
                </a:lnTo>
                <a:lnTo>
                  <a:pt x="89395" y="247243"/>
                </a:lnTo>
                <a:lnTo>
                  <a:pt x="77978" y="243573"/>
                </a:lnTo>
                <a:lnTo>
                  <a:pt x="67386" y="240182"/>
                </a:lnTo>
                <a:lnTo>
                  <a:pt x="67246" y="240055"/>
                </a:lnTo>
                <a:lnTo>
                  <a:pt x="57061" y="235559"/>
                </a:lnTo>
                <a:lnTo>
                  <a:pt x="47688" y="231495"/>
                </a:lnTo>
                <a:lnTo>
                  <a:pt x="47548" y="231355"/>
                </a:lnTo>
                <a:lnTo>
                  <a:pt x="38849" y="226059"/>
                </a:lnTo>
                <a:lnTo>
                  <a:pt x="30975" y="221297"/>
                </a:lnTo>
                <a:lnTo>
                  <a:pt x="30708" y="221157"/>
                </a:lnTo>
                <a:lnTo>
                  <a:pt x="23634" y="215328"/>
                </a:lnTo>
                <a:lnTo>
                  <a:pt x="17386" y="210159"/>
                </a:lnTo>
                <a:lnTo>
                  <a:pt x="11950" y="203504"/>
                </a:lnTo>
                <a:lnTo>
                  <a:pt x="7467" y="197942"/>
                </a:lnTo>
                <a:lnTo>
                  <a:pt x="4076" y="191007"/>
                </a:lnTo>
                <a:lnTo>
                  <a:pt x="1231" y="185165"/>
                </a:lnTo>
                <a:lnTo>
                  <a:pt x="1092" y="184340"/>
                </a:lnTo>
                <a:lnTo>
                  <a:pt x="0" y="177965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2018245" y="8251289"/>
            <a:ext cx="71996" cy="52298"/>
          </a:xfrm>
          <a:custGeom>
            <a:avLst/>
            <a:gdLst/>
            <a:ahLst/>
            <a:cxnLst/>
            <a:rect l="l" t="t" r="r" b="b"/>
            <a:pathLst>
              <a:path w="71996" h="52298">
                <a:moveTo>
                  <a:pt x="0" y="0"/>
                </a:moveTo>
                <a:lnTo>
                  <a:pt x="4610" y="9512"/>
                </a:lnTo>
                <a:lnTo>
                  <a:pt x="12763" y="18199"/>
                </a:lnTo>
                <a:lnTo>
                  <a:pt x="21963" y="27077"/>
                </a:lnTo>
                <a:lnTo>
                  <a:pt x="32303" y="33910"/>
                </a:lnTo>
                <a:lnTo>
                  <a:pt x="44534" y="41015"/>
                </a:lnTo>
                <a:lnTo>
                  <a:pt x="54216" y="45316"/>
                </a:lnTo>
                <a:lnTo>
                  <a:pt x="60452" y="48082"/>
                </a:lnTo>
                <a:lnTo>
                  <a:pt x="65887" y="50672"/>
                </a:lnTo>
                <a:lnTo>
                  <a:pt x="66167" y="50812"/>
                </a:lnTo>
                <a:lnTo>
                  <a:pt x="71996" y="52298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2042963" y="8371785"/>
            <a:ext cx="114795" cy="108280"/>
          </a:xfrm>
          <a:custGeom>
            <a:avLst/>
            <a:gdLst/>
            <a:ahLst/>
            <a:cxnLst/>
            <a:rect l="l" t="t" r="r" b="b"/>
            <a:pathLst>
              <a:path w="114795" h="108280">
                <a:moveTo>
                  <a:pt x="46875" y="37363"/>
                </a:moveTo>
                <a:lnTo>
                  <a:pt x="46189" y="33693"/>
                </a:lnTo>
                <a:lnTo>
                  <a:pt x="45110" y="30162"/>
                </a:lnTo>
                <a:lnTo>
                  <a:pt x="44704" y="28663"/>
                </a:lnTo>
                <a:lnTo>
                  <a:pt x="44564" y="28536"/>
                </a:lnTo>
                <a:lnTo>
                  <a:pt x="43891" y="27178"/>
                </a:lnTo>
                <a:lnTo>
                  <a:pt x="42125" y="23647"/>
                </a:lnTo>
                <a:lnTo>
                  <a:pt x="40208" y="20243"/>
                </a:lnTo>
                <a:lnTo>
                  <a:pt x="39395" y="18884"/>
                </a:lnTo>
                <a:lnTo>
                  <a:pt x="39395" y="18757"/>
                </a:lnTo>
                <a:lnTo>
                  <a:pt x="38315" y="17526"/>
                </a:lnTo>
                <a:lnTo>
                  <a:pt x="36004" y="14401"/>
                </a:lnTo>
                <a:lnTo>
                  <a:pt x="35864" y="14401"/>
                </a:lnTo>
                <a:lnTo>
                  <a:pt x="33286" y="11544"/>
                </a:lnTo>
                <a:lnTo>
                  <a:pt x="32194" y="10325"/>
                </a:lnTo>
                <a:lnTo>
                  <a:pt x="30988" y="9245"/>
                </a:lnTo>
                <a:lnTo>
                  <a:pt x="28257" y="6934"/>
                </a:lnTo>
                <a:lnTo>
                  <a:pt x="25412" y="4762"/>
                </a:lnTo>
                <a:lnTo>
                  <a:pt x="24193" y="3949"/>
                </a:lnTo>
                <a:lnTo>
                  <a:pt x="22961" y="3263"/>
                </a:lnTo>
                <a:lnTo>
                  <a:pt x="20243" y="1905"/>
                </a:lnTo>
                <a:lnTo>
                  <a:pt x="17399" y="825"/>
                </a:lnTo>
                <a:lnTo>
                  <a:pt x="16446" y="419"/>
                </a:lnTo>
                <a:lnTo>
                  <a:pt x="16306" y="419"/>
                </a:lnTo>
                <a:lnTo>
                  <a:pt x="15214" y="279"/>
                </a:lnTo>
                <a:lnTo>
                  <a:pt x="12915" y="0"/>
                </a:lnTo>
                <a:lnTo>
                  <a:pt x="10464" y="0"/>
                </a:lnTo>
                <a:lnTo>
                  <a:pt x="9652" y="139"/>
                </a:lnTo>
                <a:lnTo>
                  <a:pt x="9512" y="139"/>
                </a:lnTo>
                <a:lnTo>
                  <a:pt x="8826" y="419"/>
                </a:lnTo>
                <a:lnTo>
                  <a:pt x="6934" y="1358"/>
                </a:lnTo>
                <a:lnTo>
                  <a:pt x="6794" y="1358"/>
                </a:lnTo>
                <a:lnTo>
                  <a:pt x="5168" y="2590"/>
                </a:lnTo>
                <a:lnTo>
                  <a:pt x="4483" y="2997"/>
                </a:lnTo>
                <a:lnTo>
                  <a:pt x="4356" y="3124"/>
                </a:lnTo>
                <a:lnTo>
                  <a:pt x="3949" y="3810"/>
                </a:lnTo>
                <a:lnTo>
                  <a:pt x="2717" y="5842"/>
                </a:lnTo>
                <a:lnTo>
                  <a:pt x="2590" y="5981"/>
                </a:lnTo>
                <a:lnTo>
                  <a:pt x="1638" y="8153"/>
                </a:lnTo>
                <a:lnTo>
                  <a:pt x="1092" y="9245"/>
                </a:lnTo>
                <a:lnTo>
                  <a:pt x="952" y="10464"/>
                </a:lnTo>
                <a:lnTo>
                  <a:pt x="406" y="13462"/>
                </a:lnTo>
                <a:lnTo>
                  <a:pt x="406" y="13589"/>
                </a:lnTo>
                <a:lnTo>
                  <a:pt x="139" y="16573"/>
                </a:lnTo>
                <a:lnTo>
                  <a:pt x="0" y="18072"/>
                </a:lnTo>
                <a:lnTo>
                  <a:pt x="139" y="19570"/>
                </a:lnTo>
                <a:lnTo>
                  <a:pt x="266" y="23101"/>
                </a:lnTo>
                <a:lnTo>
                  <a:pt x="406" y="23101"/>
                </a:lnTo>
                <a:lnTo>
                  <a:pt x="825" y="26771"/>
                </a:lnTo>
                <a:lnTo>
                  <a:pt x="952" y="28270"/>
                </a:lnTo>
                <a:lnTo>
                  <a:pt x="1371" y="29756"/>
                </a:lnTo>
                <a:lnTo>
                  <a:pt x="2311" y="33566"/>
                </a:lnTo>
                <a:lnTo>
                  <a:pt x="3530" y="37363"/>
                </a:lnTo>
                <a:lnTo>
                  <a:pt x="3949" y="38722"/>
                </a:lnTo>
                <a:lnTo>
                  <a:pt x="4622" y="39941"/>
                </a:lnTo>
                <a:lnTo>
                  <a:pt x="8026" y="47955"/>
                </a:lnTo>
                <a:lnTo>
                  <a:pt x="7747" y="48094"/>
                </a:lnTo>
                <a:lnTo>
                  <a:pt x="11417" y="55841"/>
                </a:lnTo>
                <a:lnTo>
                  <a:pt x="14135" y="61683"/>
                </a:lnTo>
                <a:lnTo>
                  <a:pt x="14135" y="61823"/>
                </a:lnTo>
                <a:lnTo>
                  <a:pt x="17399" y="67386"/>
                </a:lnTo>
                <a:lnTo>
                  <a:pt x="20650" y="72821"/>
                </a:lnTo>
                <a:lnTo>
                  <a:pt x="20789" y="72682"/>
                </a:lnTo>
                <a:lnTo>
                  <a:pt x="24460" y="77851"/>
                </a:lnTo>
                <a:lnTo>
                  <a:pt x="25679" y="79616"/>
                </a:lnTo>
                <a:lnTo>
                  <a:pt x="27178" y="81241"/>
                </a:lnTo>
                <a:lnTo>
                  <a:pt x="31254" y="85725"/>
                </a:lnTo>
                <a:lnTo>
                  <a:pt x="31115" y="85991"/>
                </a:lnTo>
                <a:lnTo>
                  <a:pt x="35598" y="89941"/>
                </a:lnTo>
                <a:lnTo>
                  <a:pt x="39941" y="94005"/>
                </a:lnTo>
                <a:lnTo>
                  <a:pt x="40208" y="93878"/>
                </a:lnTo>
                <a:lnTo>
                  <a:pt x="45110" y="97409"/>
                </a:lnTo>
                <a:lnTo>
                  <a:pt x="47015" y="98767"/>
                </a:lnTo>
                <a:lnTo>
                  <a:pt x="49047" y="99847"/>
                </a:lnTo>
                <a:lnTo>
                  <a:pt x="51765" y="101358"/>
                </a:lnTo>
                <a:lnTo>
                  <a:pt x="51765" y="101485"/>
                </a:lnTo>
                <a:lnTo>
                  <a:pt x="54483" y="102704"/>
                </a:lnTo>
                <a:lnTo>
                  <a:pt x="59105" y="104609"/>
                </a:lnTo>
                <a:lnTo>
                  <a:pt x="59232" y="104876"/>
                </a:lnTo>
                <a:lnTo>
                  <a:pt x="63995" y="106235"/>
                </a:lnTo>
                <a:lnTo>
                  <a:pt x="68745" y="107467"/>
                </a:lnTo>
                <a:lnTo>
                  <a:pt x="69011" y="107594"/>
                </a:lnTo>
                <a:lnTo>
                  <a:pt x="74041" y="107873"/>
                </a:lnTo>
                <a:lnTo>
                  <a:pt x="79070" y="108280"/>
                </a:lnTo>
                <a:lnTo>
                  <a:pt x="79336" y="108280"/>
                </a:lnTo>
                <a:lnTo>
                  <a:pt x="84505" y="107734"/>
                </a:lnTo>
                <a:lnTo>
                  <a:pt x="89115" y="107327"/>
                </a:lnTo>
                <a:lnTo>
                  <a:pt x="89115" y="107061"/>
                </a:lnTo>
                <a:lnTo>
                  <a:pt x="93738" y="106108"/>
                </a:lnTo>
                <a:lnTo>
                  <a:pt x="95783" y="105562"/>
                </a:lnTo>
                <a:lnTo>
                  <a:pt x="97815" y="104876"/>
                </a:lnTo>
                <a:lnTo>
                  <a:pt x="101079" y="103530"/>
                </a:lnTo>
                <a:lnTo>
                  <a:pt x="101219" y="103390"/>
                </a:lnTo>
                <a:lnTo>
                  <a:pt x="104343" y="101765"/>
                </a:lnTo>
                <a:lnTo>
                  <a:pt x="105689" y="100952"/>
                </a:lnTo>
                <a:lnTo>
                  <a:pt x="105829" y="100812"/>
                </a:lnTo>
                <a:lnTo>
                  <a:pt x="106921" y="99720"/>
                </a:lnTo>
                <a:lnTo>
                  <a:pt x="109232" y="97548"/>
                </a:lnTo>
                <a:lnTo>
                  <a:pt x="111404" y="95097"/>
                </a:lnTo>
                <a:lnTo>
                  <a:pt x="112496" y="93611"/>
                </a:lnTo>
                <a:lnTo>
                  <a:pt x="112623" y="93345"/>
                </a:lnTo>
                <a:lnTo>
                  <a:pt x="113309" y="91567"/>
                </a:lnTo>
                <a:lnTo>
                  <a:pt x="114261" y="89128"/>
                </a:lnTo>
                <a:lnTo>
                  <a:pt x="114261" y="88988"/>
                </a:lnTo>
                <a:lnTo>
                  <a:pt x="114795" y="8641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2169716" y="8250473"/>
            <a:ext cx="170230" cy="60858"/>
          </a:xfrm>
          <a:custGeom>
            <a:avLst/>
            <a:gdLst/>
            <a:ahLst/>
            <a:cxnLst/>
            <a:rect l="l" t="t" r="r" b="b"/>
            <a:pathLst>
              <a:path w="170230" h="60858">
                <a:moveTo>
                  <a:pt x="0" y="60591"/>
                </a:moveTo>
                <a:lnTo>
                  <a:pt x="3530" y="60858"/>
                </a:lnTo>
                <a:lnTo>
                  <a:pt x="6934" y="60858"/>
                </a:lnTo>
                <a:lnTo>
                  <a:pt x="20938" y="60731"/>
                </a:lnTo>
                <a:lnTo>
                  <a:pt x="30885" y="60603"/>
                </a:lnTo>
                <a:lnTo>
                  <a:pt x="43611" y="59766"/>
                </a:lnTo>
                <a:lnTo>
                  <a:pt x="57438" y="58410"/>
                </a:lnTo>
                <a:lnTo>
                  <a:pt x="67378" y="56859"/>
                </a:lnTo>
                <a:lnTo>
                  <a:pt x="78930" y="54470"/>
                </a:lnTo>
                <a:lnTo>
                  <a:pt x="92206" y="51444"/>
                </a:lnTo>
                <a:lnTo>
                  <a:pt x="102043" y="48407"/>
                </a:lnTo>
                <a:lnTo>
                  <a:pt x="110718" y="45237"/>
                </a:lnTo>
                <a:lnTo>
                  <a:pt x="123078" y="40502"/>
                </a:lnTo>
                <a:lnTo>
                  <a:pt x="132855" y="35377"/>
                </a:lnTo>
                <a:lnTo>
                  <a:pt x="137477" y="32613"/>
                </a:lnTo>
                <a:lnTo>
                  <a:pt x="148368" y="25795"/>
                </a:lnTo>
                <a:lnTo>
                  <a:pt x="157721" y="17259"/>
                </a:lnTo>
                <a:lnTo>
                  <a:pt x="164795" y="10185"/>
                </a:lnTo>
                <a:lnTo>
                  <a:pt x="165735" y="8966"/>
                </a:lnTo>
                <a:lnTo>
                  <a:pt x="17023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2036998" y="8259309"/>
            <a:ext cx="63030" cy="39395"/>
          </a:xfrm>
          <a:custGeom>
            <a:avLst/>
            <a:gdLst/>
            <a:ahLst/>
            <a:cxnLst/>
            <a:rect l="l" t="t" r="r" b="b"/>
            <a:pathLst>
              <a:path w="63030" h="39395">
                <a:moveTo>
                  <a:pt x="63030" y="39395"/>
                </a:moveTo>
                <a:lnTo>
                  <a:pt x="51485" y="35991"/>
                </a:lnTo>
                <a:lnTo>
                  <a:pt x="50939" y="35864"/>
                </a:lnTo>
                <a:lnTo>
                  <a:pt x="40208" y="30556"/>
                </a:lnTo>
                <a:lnTo>
                  <a:pt x="28549" y="24618"/>
                </a:lnTo>
                <a:lnTo>
                  <a:pt x="18870" y="18165"/>
                </a:lnTo>
                <a:lnTo>
                  <a:pt x="16560" y="16433"/>
                </a:lnTo>
                <a:lnTo>
                  <a:pt x="7734" y="9639"/>
                </a:lnTo>
                <a:lnTo>
                  <a:pt x="6794" y="8826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2064570" y="8424092"/>
            <a:ext cx="85318" cy="50673"/>
          </a:xfrm>
          <a:custGeom>
            <a:avLst/>
            <a:gdLst/>
            <a:ahLst/>
            <a:cxnLst/>
            <a:rect l="l" t="t" r="r" b="b"/>
            <a:pathLst>
              <a:path w="85318" h="50673">
                <a:moveTo>
                  <a:pt x="0" y="0"/>
                </a:moveTo>
                <a:lnTo>
                  <a:pt x="1765" y="3530"/>
                </a:lnTo>
                <a:lnTo>
                  <a:pt x="3530" y="7061"/>
                </a:lnTo>
                <a:lnTo>
                  <a:pt x="4343" y="8420"/>
                </a:lnTo>
                <a:lnTo>
                  <a:pt x="4343" y="8559"/>
                </a:lnTo>
                <a:lnTo>
                  <a:pt x="5156" y="9779"/>
                </a:lnTo>
                <a:lnTo>
                  <a:pt x="8559" y="15214"/>
                </a:lnTo>
                <a:lnTo>
                  <a:pt x="8280" y="15354"/>
                </a:lnTo>
                <a:lnTo>
                  <a:pt x="12230" y="20383"/>
                </a:lnTo>
                <a:lnTo>
                  <a:pt x="15887" y="25260"/>
                </a:lnTo>
                <a:lnTo>
                  <a:pt x="16167" y="25133"/>
                </a:lnTo>
                <a:lnTo>
                  <a:pt x="20383" y="29756"/>
                </a:lnTo>
                <a:lnTo>
                  <a:pt x="21602" y="31102"/>
                </a:lnTo>
                <a:lnTo>
                  <a:pt x="23088" y="32334"/>
                </a:lnTo>
                <a:lnTo>
                  <a:pt x="27711" y="36131"/>
                </a:lnTo>
                <a:lnTo>
                  <a:pt x="27571" y="36410"/>
                </a:lnTo>
                <a:lnTo>
                  <a:pt x="32461" y="39662"/>
                </a:lnTo>
                <a:lnTo>
                  <a:pt x="36944" y="42659"/>
                </a:lnTo>
                <a:lnTo>
                  <a:pt x="37223" y="42519"/>
                </a:lnTo>
                <a:lnTo>
                  <a:pt x="42113" y="45097"/>
                </a:lnTo>
                <a:lnTo>
                  <a:pt x="43738" y="45923"/>
                </a:lnTo>
                <a:lnTo>
                  <a:pt x="45504" y="46609"/>
                </a:lnTo>
                <a:lnTo>
                  <a:pt x="50126" y="48221"/>
                </a:lnTo>
                <a:lnTo>
                  <a:pt x="50266" y="48501"/>
                </a:lnTo>
                <a:lnTo>
                  <a:pt x="55016" y="49453"/>
                </a:lnTo>
                <a:lnTo>
                  <a:pt x="59905" y="50406"/>
                </a:lnTo>
                <a:lnTo>
                  <a:pt x="60045" y="49999"/>
                </a:lnTo>
                <a:lnTo>
                  <a:pt x="65062" y="50533"/>
                </a:lnTo>
                <a:lnTo>
                  <a:pt x="65747" y="50673"/>
                </a:lnTo>
                <a:lnTo>
                  <a:pt x="66433" y="50533"/>
                </a:lnTo>
                <a:lnTo>
                  <a:pt x="71729" y="50126"/>
                </a:lnTo>
                <a:lnTo>
                  <a:pt x="71869" y="50533"/>
                </a:lnTo>
                <a:lnTo>
                  <a:pt x="76885" y="49593"/>
                </a:lnTo>
                <a:lnTo>
                  <a:pt x="81102" y="48907"/>
                </a:lnTo>
                <a:lnTo>
                  <a:pt x="81368" y="48907"/>
                </a:lnTo>
                <a:lnTo>
                  <a:pt x="85318" y="47421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2052885" y="8372334"/>
            <a:ext cx="2717" cy="13309"/>
          </a:xfrm>
          <a:custGeom>
            <a:avLst/>
            <a:gdLst/>
            <a:ahLst/>
            <a:cxnLst/>
            <a:rect l="l" t="t" r="r" b="b"/>
            <a:pathLst>
              <a:path w="2717" h="13309">
                <a:moveTo>
                  <a:pt x="2717" y="0"/>
                </a:moveTo>
                <a:lnTo>
                  <a:pt x="1625" y="2311"/>
                </a:lnTo>
                <a:lnTo>
                  <a:pt x="825" y="4749"/>
                </a:lnTo>
                <a:lnTo>
                  <a:pt x="406" y="5842"/>
                </a:lnTo>
                <a:lnTo>
                  <a:pt x="546" y="5981"/>
                </a:lnTo>
                <a:lnTo>
                  <a:pt x="406" y="7200"/>
                </a:lnTo>
                <a:lnTo>
                  <a:pt x="0" y="10185"/>
                </a:lnTo>
                <a:lnTo>
                  <a:pt x="0" y="1330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2357870" y="8372605"/>
            <a:ext cx="20789" cy="49187"/>
          </a:xfrm>
          <a:custGeom>
            <a:avLst/>
            <a:gdLst/>
            <a:ahLst/>
            <a:cxnLst/>
            <a:rect l="l" t="t" r="r" b="b"/>
            <a:pathLst>
              <a:path w="20789" h="49187">
                <a:moveTo>
                  <a:pt x="0" y="0"/>
                </a:moveTo>
                <a:lnTo>
                  <a:pt x="4076" y="4889"/>
                </a:lnTo>
                <a:lnTo>
                  <a:pt x="4216" y="4889"/>
                </a:lnTo>
                <a:lnTo>
                  <a:pt x="8013" y="10058"/>
                </a:lnTo>
                <a:lnTo>
                  <a:pt x="9512" y="12090"/>
                </a:lnTo>
                <a:lnTo>
                  <a:pt x="9652" y="12230"/>
                </a:lnTo>
                <a:lnTo>
                  <a:pt x="10871" y="14668"/>
                </a:lnTo>
                <a:lnTo>
                  <a:pt x="14401" y="21602"/>
                </a:lnTo>
                <a:lnTo>
                  <a:pt x="14668" y="21602"/>
                </a:lnTo>
                <a:lnTo>
                  <a:pt x="17526" y="28930"/>
                </a:lnTo>
                <a:lnTo>
                  <a:pt x="18478" y="31381"/>
                </a:lnTo>
                <a:lnTo>
                  <a:pt x="18072" y="31648"/>
                </a:lnTo>
                <a:lnTo>
                  <a:pt x="18478" y="34366"/>
                </a:lnTo>
                <a:lnTo>
                  <a:pt x="19697" y="41706"/>
                </a:lnTo>
                <a:lnTo>
                  <a:pt x="20789" y="4918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2378660" y="8564835"/>
            <a:ext cx="39255" cy="39662"/>
          </a:xfrm>
          <a:custGeom>
            <a:avLst/>
            <a:gdLst/>
            <a:ahLst/>
            <a:cxnLst/>
            <a:rect l="l" t="t" r="r" b="b"/>
            <a:pathLst>
              <a:path w="39255" h="39662">
                <a:moveTo>
                  <a:pt x="0" y="0"/>
                </a:moveTo>
                <a:lnTo>
                  <a:pt x="6794" y="4076"/>
                </a:lnTo>
                <a:lnTo>
                  <a:pt x="7061" y="4203"/>
                </a:lnTo>
                <a:lnTo>
                  <a:pt x="13042" y="9232"/>
                </a:lnTo>
                <a:lnTo>
                  <a:pt x="20916" y="16027"/>
                </a:lnTo>
                <a:lnTo>
                  <a:pt x="21463" y="16167"/>
                </a:lnTo>
                <a:lnTo>
                  <a:pt x="28117" y="23914"/>
                </a:lnTo>
                <a:lnTo>
                  <a:pt x="34366" y="30975"/>
                </a:lnTo>
                <a:lnTo>
                  <a:pt x="34645" y="31381"/>
                </a:lnTo>
                <a:lnTo>
                  <a:pt x="39255" y="3966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2389663" y="8572713"/>
            <a:ext cx="26898" cy="31927"/>
          </a:xfrm>
          <a:custGeom>
            <a:avLst/>
            <a:gdLst/>
            <a:ahLst/>
            <a:cxnLst/>
            <a:rect l="l" t="t" r="r" b="b"/>
            <a:pathLst>
              <a:path w="26898" h="31927">
                <a:moveTo>
                  <a:pt x="0" y="0"/>
                </a:moveTo>
                <a:lnTo>
                  <a:pt x="7874" y="6667"/>
                </a:lnTo>
                <a:lnTo>
                  <a:pt x="8013" y="6934"/>
                </a:lnTo>
                <a:lnTo>
                  <a:pt x="15074" y="14401"/>
                </a:lnTo>
                <a:lnTo>
                  <a:pt x="18605" y="18338"/>
                </a:lnTo>
                <a:lnTo>
                  <a:pt x="18338" y="18884"/>
                </a:lnTo>
                <a:lnTo>
                  <a:pt x="21463" y="23368"/>
                </a:lnTo>
                <a:lnTo>
                  <a:pt x="23774" y="26492"/>
                </a:lnTo>
                <a:lnTo>
                  <a:pt x="23901" y="26492"/>
                </a:lnTo>
                <a:lnTo>
                  <a:pt x="25946" y="29756"/>
                </a:lnTo>
                <a:lnTo>
                  <a:pt x="26492" y="30695"/>
                </a:lnTo>
                <a:lnTo>
                  <a:pt x="26631" y="30848"/>
                </a:lnTo>
                <a:lnTo>
                  <a:pt x="26898" y="3192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2411398" y="8595131"/>
            <a:ext cx="2984" cy="1358"/>
          </a:xfrm>
          <a:custGeom>
            <a:avLst/>
            <a:gdLst/>
            <a:ahLst/>
            <a:cxnLst/>
            <a:rect l="l" t="t" r="r" b="b"/>
            <a:pathLst>
              <a:path w="2984" h="1358">
                <a:moveTo>
                  <a:pt x="0" y="0"/>
                </a:moveTo>
                <a:lnTo>
                  <a:pt x="406" y="0"/>
                </a:lnTo>
                <a:lnTo>
                  <a:pt x="812" y="139"/>
                </a:lnTo>
                <a:lnTo>
                  <a:pt x="1358" y="266"/>
                </a:lnTo>
                <a:lnTo>
                  <a:pt x="1498" y="266"/>
                </a:lnTo>
                <a:lnTo>
                  <a:pt x="2032" y="685"/>
                </a:lnTo>
                <a:lnTo>
                  <a:pt x="2438" y="952"/>
                </a:lnTo>
                <a:lnTo>
                  <a:pt x="2578" y="952"/>
                </a:lnTo>
                <a:lnTo>
                  <a:pt x="2984" y="1358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2415475" y="8600836"/>
            <a:ext cx="3937" cy="1638"/>
          </a:xfrm>
          <a:custGeom>
            <a:avLst/>
            <a:gdLst/>
            <a:ahLst/>
            <a:cxnLst/>
            <a:rect l="l" t="t" r="r" b="b"/>
            <a:pathLst>
              <a:path w="3937" h="1638">
                <a:moveTo>
                  <a:pt x="0" y="0"/>
                </a:moveTo>
                <a:lnTo>
                  <a:pt x="952" y="139"/>
                </a:lnTo>
                <a:lnTo>
                  <a:pt x="1765" y="406"/>
                </a:lnTo>
                <a:lnTo>
                  <a:pt x="2438" y="546"/>
                </a:lnTo>
                <a:lnTo>
                  <a:pt x="2438" y="685"/>
                </a:lnTo>
                <a:lnTo>
                  <a:pt x="2984" y="952"/>
                </a:lnTo>
                <a:lnTo>
                  <a:pt x="3530" y="1219"/>
                </a:lnTo>
                <a:lnTo>
                  <a:pt x="3937" y="1638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1952081" y="8603286"/>
            <a:ext cx="279" cy="939"/>
          </a:xfrm>
          <a:custGeom>
            <a:avLst/>
            <a:gdLst/>
            <a:ahLst/>
            <a:cxnLst/>
            <a:rect l="l" t="t" r="r" b="b"/>
            <a:pathLst>
              <a:path w="279" h="939">
                <a:moveTo>
                  <a:pt x="0" y="812"/>
                </a:moveTo>
                <a:lnTo>
                  <a:pt x="0" y="0"/>
                </a:lnTo>
                <a:lnTo>
                  <a:pt x="279" y="93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1952081" y="8602470"/>
            <a:ext cx="279" cy="812"/>
          </a:xfrm>
          <a:custGeom>
            <a:avLst/>
            <a:gdLst/>
            <a:ahLst/>
            <a:cxnLst/>
            <a:rect l="l" t="t" r="r" b="b"/>
            <a:pathLst>
              <a:path w="279" h="812">
                <a:moveTo>
                  <a:pt x="0" y="812"/>
                </a:moveTo>
                <a:lnTo>
                  <a:pt x="27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1956972" y="8596482"/>
            <a:ext cx="406" cy="3403"/>
          </a:xfrm>
          <a:custGeom>
            <a:avLst/>
            <a:gdLst/>
            <a:ahLst/>
            <a:cxnLst/>
            <a:rect l="l" t="t" r="r" b="b"/>
            <a:pathLst>
              <a:path w="406" h="3403">
                <a:moveTo>
                  <a:pt x="0" y="3403"/>
                </a:moveTo>
                <a:lnTo>
                  <a:pt x="0" y="825"/>
                </a:lnTo>
                <a:lnTo>
                  <a:pt x="40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1953850" y="8585078"/>
            <a:ext cx="14808" cy="19418"/>
          </a:xfrm>
          <a:custGeom>
            <a:avLst/>
            <a:gdLst/>
            <a:ahLst/>
            <a:cxnLst/>
            <a:rect l="l" t="t" r="r" b="b"/>
            <a:pathLst>
              <a:path w="14808" h="19418">
                <a:moveTo>
                  <a:pt x="14808" y="0"/>
                </a:moveTo>
                <a:lnTo>
                  <a:pt x="11137" y="3670"/>
                </a:lnTo>
                <a:lnTo>
                  <a:pt x="0" y="19418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1956972" y="8597303"/>
            <a:ext cx="825" cy="1498"/>
          </a:xfrm>
          <a:custGeom>
            <a:avLst/>
            <a:gdLst/>
            <a:ahLst/>
            <a:cxnLst/>
            <a:rect l="l" t="t" r="r" b="b"/>
            <a:pathLst>
              <a:path w="825" h="1498">
                <a:moveTo>
                  <a:pt x="0" y="0"/>
                </a:moveTo>
                <a:lnTo>
                  <a:pt x="139" y="812"/>
                </a:lnTo>
                <a:lnTo>
                  <a:pt x="825" y="1498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1962550" y="8589832"/>
            <a:ext cx="1625" cy="2311"/>
          </a:xfrm>
          <a:custGeom>
            <a:avLst/>
            <a:gdLst/>
            <a:ahLst/>
            <a:cxnLst/>
            <a:rect l="l" t="t" r="r" b="b"/>
            <a:pathLst>
              <a:path w="1625" h="2311">
                <a:moveTo>
                  <a:pt x="1625" y="0"/>
                </a:moveTo>
                <a:lnTo>
                  <a:pt x="533" y="685"/>
                </a:lnTo>
                <a:lnTo>
                  <a:pt x="0" y="1498"/>
                </a:lnTo>
                <a:lnTo>
                  <a:pt x="0" y="2311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1993112" y="8592148"/>
            <a:ext cx="139" cy="18605"/>
          </a:xfrm>
          <a:custGeom>
            <a:avLst/>
            <a:gdLst/>
            <a:ahLst/>
            <a:cxnLst/>
            <a:rect l="l" t="t" r="r" b="b"/>
            <a:pathLst>
              <a:path w="139" h="18605">
                <a:moveTo>
                  <a:pt x="0" y="18605"/>
                </a:moveTo>
                <a:lnTo>
                  <a:pt x="13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1993249" y="8414310"/>
            <a:ext cx="406" cy="145491"/>
          </a:xfrm>
          <a:custGeom>
            <a:avLst/>
            <a:gdLst/>
            <a:ahLst/>
            <a:cxnLst/>
            <a:rect l="l" t="t" r="r" b="b"/>
            <a:pathLst>
              <a:path w="406" h="145491">
                <a:moveTo>
                  <a:pt x="406" y="0"/>
                </a:moveTo>
                <a:lnTo>
                  <a:pt x="0" y="145491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2353527" y="8232277"/>
            <a:ext cx="4343" cy="19011"/>
          </a:xfrm>
          <a:custGeom>
            <a:avLst/>
            <a:gdLst/>
            <a:ahLst/>
            <a:cxnLst/>
            <a:rect l="l" t="t" r="r" b="b"/>
            <a:pathLst>
              <a:path w="4343" h="19011">
                <a:moveTo>
                  <a:pt x="0" y="19011"/>
                </a:moveTo>
                <a:lnTo>
                  <a:pt x="43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2013894" y="8232269"/>
            <a:ext cx="4356" cy="177965"/>
          </a:xfrm>
          <a:custGeom>
            <a:avLst/>
            <a:gdLst/>
            <a:ahLst/>
            <a:cxnLst/>
            <a:rect l="l" t="t" r="r" b="b"/>
            <a:pathLst>
              <a:path w="4356" h="177965">
                <a:moveTo>
                  <a:pt x="546" y="177965"/>
                </a:moveTo>
                <a:lnTo>
                  <a:pt x="0" y="0"/>
                </a:lnTo>
                <a:lnTo>
                  <a:pt x="4356" y="1902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2089839" y="8303590"/>
            <a:ext cx="406" cy="105689"/>
          </a:xfrm>
          <a:custGeom>
            <a:avLst/>
            <a:gdLst/>
            <a:ahLst/>
            <a:cxnLst/>
            <a:rect l="l" t="t" r="r" b="b"/>
            <a:pathLst>
              <a:path w="406" h="105689">
                <a:moveTo>
                  <a:pt x="406" y="0"/>
                </a:moveTo>
                <a:lnTo>
                  <a:pt x="406" y="105549"/>
                </a:lnTo>
                <a:lnTo>
                  <a:pt x="266" y="105689"/>
                </a:lnTo>
                <a:lnTo>
                  <a:pt x="0" y="10554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2157763" y="8311062"/>
            <a:ext cx="11950" cy="147129"/>
          </a:xfrm>
          <a:custGeom>
            <a:avLst/>
            <a:gdLst/>
            <a:ahLst/>
            <a:cxnLst/>
            <a:rect l="l" t="t" r="r" b="b"/>
            <a:pathLst>
              <a:path w="11950" h="147129">
                <a:moveTo>
                  <a:pt x="0" y="147129"/>
                </a:moveTo>
                <a:lnTo>
                  <a:pt x="0" y="5981"/>
                </a:lnTo>
                <a:lnTo>
                  <a:pt x="1195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2339940" y="8222763"/>
            <a:ext cx="4343" cy="27711"/>
          </a:xfrm>
          <a:custGeom>
            <a:avLst/>
            <a:gdLst/>
            <a:ahLst/>
            <a:cxnLst/>
            <a:rect l="l" t="t" r="r" b="b"/>
            <a:pathLst>
              <a:path w="4343" h="27711">
                <a:moveTo>
                  <a:pt x="0" y="27711"/>
                </a:moveTo>
                <a:lnTo>
                  <a:pt x="4343" y="9512"/>
                </a:lnTo>
                <a:lnTo>
                  <a:pt x="203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2013897" y="8196814"/>
            <a:ext cx="15760" cy="35458"/>
          </a:xfrm>
          <a:custGeom>
            <a:avLst/>
            <a:gdLst/>
            <a:ahLst/>
            <a:cxnLst/>
            <a:rect l="l" t="t" r="r" b="b"/>
            <a:pathLst>
              <a:path w="15760" h="35458">
                <a:moveTo>
                  <a:pt x="0" y="35458"/>
                </a:moveTo>
                <a:lnTo>
                  <a:pt x="4343" y="16294"/>
                </a:lnTo>
                <a:lnTo>
                  <a:pt x="1576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2099892" y="8298704"/>
            <a:ext cx="139" cy="105689"/>
          </a:xfrm>
          <a:custGeom>
            <a:avLst/>
            <a:gdLst/>
            <a:ahLst/>
            <a:cxnLst/>
            <a:rect l="l" t="t" r="r" b="b"/>
            <a:pathLst>
              <a:path w="139" h="105689">
                <a:moveTo>
                  <a:pt x="0" y="105689"/>
                </a:moveTo>
                <a:lnTo>
                  <a:pt x="139" y="105562"/>
                </a:lnTo>
                <a:lnTo>
                  <a:pt x="13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2028570" y="8220584"/>
            <a:ext cx="8420" cy="38722"/>
          </a:xfrm>
          <a:custGeom>
            <a:avLst/>
            <a:gdLst/>
            <a:ahLst/>
            <a:cxnLst/>
            <a:rect l="l" t="t" r="r" b="b"/>
            <a:pathLst>
              <a:path w="8420" h="38722">
                <a:moveTo>
                  <a:pt x="8420" y="38722"/>
                </a:moveTo>
                <a:lnTo>
                  <a:pt x="0" y="20789"/>
                </a:lnTo>
                <a:lnTo>
                  <a:pt x="0" y="2451"/>
                </a:lnTo>
                <a:lnTo>
                  <a:pt x="109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2055595" y="8371926"/>
            <a:ext cx="279" cy="406"/>
          </a:xfrm>
          <a:custGeom>
            <a:avLst/>
            <a:gdLst/>
            <a:ahLst/>
            <a:cxnLst/>
            <a:rect l="l" t="t" r="r" b="b"/>
            <a:pathLst>
              <a:path w="279" h="406">
                <a:moveTo>
                  <a:pt x="279" y="0"/>
                </a:moveTo>
                <a:lnTo>
                  <a:pt x="0" y="40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2051527" y="8372198"/>
            <a:ext cx="406" cy="139"/>
          </a:xfrm>
          <a:custGeom>
            <a:avLst/>
            <a:gdLst/>
            <a:ahLst/>
            <a:cxnLst/>
            <a:rect l="l" t="t" r="r" b="b"/>
            <a:pathLst>
              <a:path w="406" h="139">
                <a:moveTo>
                  <a:pt x="406" y="0"/>
                </a:moveTo>
                <a:lnTo>
                  <a:pt x="0" y="13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2089975" y="84091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2090110" y="8404395"/>
            <a:ext cx="9779" cy="4889"/>
          </a:xfrm>
          <a:custGeom>
            <a:avLst/>
            <a:gdLst/>
            <a:ahLst/>
            <a:cxnLst/>
            <a:rect l="l" t="t" r="r" b="b"/>
            <a:pathLst>
              <a:path w="9779" h="4889">
                <a:moveTo>
                  <a:pt x="0" y="4889"/>
                </a:moveTo>
                <a:lnTo>
                  <a:pt x="977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2090246" y="8298700"/>
            <a:ext cx="9779" cy="4889"/>
          </a:xfrm>
          <a:custGeom>
            <a:avLst/>
            <a:gdLst/>
            <a:ahLst/>
            <a:cxnLst/>
            <a:rect l="l" t="t" r="r" b="b"/>
            <a:pathLst>
              <a:path w="9779" h="4889">
                <a:moveTo>
                  <a:pt x="0" y="4889"/>
                </a:moveTo>
                <a:lnTo>
                  <a:pt x="977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2342112" y="8196816"/>
            <a:ext cx="15760" cy="35458"/>
          </a:xfrm>
          <a:custGeom>
            <a:avLst/>
            <a:gdLst/>
            <a:ahLst/>
            <a:cxnLst/>
            <a:rect l="l" t="t" r="r" b="b"/>
            <a:pathLst>
              <a:path w="15760" h="35458">
                <a:moveTo>
                  <a:pt x="0" y="0"/>
                </a:moveTo>
                <a:lnTo>
                  <a:pt x="11417" y="16294"/>
                </a:lnTo>
                <a:lnTo>
                  <a:pt x="15760" y="35458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2378660" y="8421785"/>
            <a:ext cx="0" cy="188976"/>
          </a:xfrm>
          <a:custGeom>
            <a:avLst/>
            <a:gdLst/>
            <a:ahLst/>
            <a:cxnLst/>
            <a:rect l="l" t="t" r="r" b="b"/>
            <a:pathLst>
              <a:path h="188975">
                <a:moveTo>
                  <a:pt x="0" y="0"/>
                </a:moveTo>
                <a:lnTo>
                  <a:pt x="0" y="18897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2407593" y="8589832"/>
            <a:ext cx="1638" cy="2311"/>
          </a:xfrm>
          <a:custGeom>
            <a:avLst/>
            <a:gdLst/>
            <a:ahLst/>
            <a:cxnLst/>
            <a:rect l="l" t="t" r="r" b="b"/>
            <a:pathLst>
              <a:path w="1638" h="2311">
                <a:moveTo>
                  <a:pt x="0" y="0"/>
                </a:moveTo>
                <a:lnTo>
                  <a:pt x="1092" y="685"/>
                </a:lnTo>
                <a:lnTo>
                  <a:pt x="1638" y="1498"/>
                </a:lnTo>
                <a:lnTo>
                  <a:pt x="1638" y="2311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2414109" y="8596487"/>
            <a:ext cx="685" cy="2311"/>
          </a:xfrm>
          <a:custGeom>
            <a:avLst/>
            <a:gdLst/>
            <a:ahLst/>
            <a:cxnLst/>
            <a:rect l="l" t="t" r="r" b="b"/>
            <a:pathLst>
              <a:path w="685" h="2311">
                <a:moveTo>
                  <a:pt x="279" y="0"/>
                </a:moveTo>
                <a:lnTo>
                  <a:pt x="685" y="812"/>
                </a:lnTo>
                <a:lnTo>
                  <a:pt x="546" y="1625"/>
                </a:lnTo>
                <a:lnTo>
                  <a:pt x="0" y="2311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2419416" y="8602469"/>
            <a:ext cx="266" cy="1752"/>
          </a:xfrm>
          <a:custGeom>
            <a:avLst/>
            <a:gdLst/>
            <a:ahLst/>
            <a:cxnLst/>
            <a:rect l="l" t="t" r="r" b="b"/>
            <a:pathLst>
              <a:path w="266" h="1752">
                <a:moveTo>
                  <a:pt x="0" y="0"/>
                </a:moveTo>
                <a:lnTo>
                  <a:pt x="266" y="812"/>
                </a:lnTo>
                <a:lnTo>
                  <a:pt x="0" y="175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2414797" y="8597303"/>
            <a:ext cx="0" cy="2578"/>
          </a:xfrm>
          <a:custGeom>
            <a:avLst/>
            <a:gdLst/>
            <a:ahLst/>
            <a:cxnLst/>
            <a:rect l="l" t="t" r="r" b="b"/>
            <a:pathLst>
              <a:path h="2578">
                <a:moveTo>
                  <a:pt x="0" y="0"/>
                </a:moveTo>
                <a:lnTo>
                  <a:pt x="0" y="2578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2419687" y="8603283"/>
            <a:ext cx="0" cy="812"/>
          </a:xfrm>
          <a:custGeom>
            <a:avLst/>
            <a:gdLst/>
            <a:ahLst/>
            <a:cxnLst/>
            <a:rect l="l" t="t" r="r" b="b"/>
            <a:pathLst>
              <a:path h="812">
                <a:moveTo>
                  <a:pt x="0" y="0"/>
                </a:moveTo>
                <a:lnTo>
                  <a:pt x="0" y="81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1405193" y="8280497"/>
            <a:ext cx="1561386" cy="997966"/>
          </a:xfrm>
          <a:custGeom>
            <a:avLst/>
            <a:gdLst/>
            <a:ahLst/>
            <a:cxnLst/>
            <a:rect l="l" t="t" r="r" b="b"/>
            <a:pathLst>
              <a:path w="1561386" h="997966">
                <a:moveTo>
                  <a:pt x="1561022" y="0"/>
                </a:moveTo>
                <a:lnTo>
                  <a:pt x="1561139" y="44999"/>
                </a:lnTo>
                <a:lnTo>
                  <a:pt x="1561238" y="85758"/>
                </a:lnTo>
                <a:lnTo>
                  <a:pt x="1561316" y="122747"/>
                </a:lnTo>
                <a:lnTo>
                  <a:pt x="1561367" y="156439"/>
                </a:lnTo>
                <a:lnTo>
                  <a:pt x="1561386" y="187304"/>
                </a:lnTo>
                <a:lnTo>
                  <a:pt x="1561369" y="215813"/>
                </a:lnTo>
                <a:lnTo>
                  <a:pt x="1561311" y="242438"/>
                </a:lnTo>
                <a:lnTo>
                  <a:pt x="1561207" y="267649"/>
                </a:lnTo>
                <a:lnTo>
                  <a:pt x="1561053" y="291917"/>
                </a:lnTo>
                <a:lnTo>
                  <a:pt x="1560842" y="315715"/>
                </a:lnTo>
                <a:lnTo>
                  <a:pt x="1560572" y="339513"/>
                </a:lnTo>
                <a:lnTo>
                  <a:pt x="1560236" y="363782"/>
                </a:lnTo>
                <a:lnTo>
                  <a:pt x="1559831" y="388993"/>
                </a:lnTo>
                <a:lnTo>
                  <a:pt x="1559351" y="415617"/>
                </a:lnTo>
                <a:lnTo>
                  <a:pt x="1558791" y="444126"/>
                </a:lnTo>
                <a:lnTo>
                  <a:pt x="1558147" y="474991"/>
                </a:lnTo>
                <a:lnTo>
                  <a:pt x="1557414" y="508683"/>
                </a:lnTo>
                <a:lnTo>
                  <a:pt x="1556588" y="545673"/>
                </a:lnTo>
                <a:lnTo>
                  <a:pt x="1555662" y="586432"/>
                </a:lnTo>
                <a:lnTo>
                  <a:pt x="1554634" y="631431"/>
                </a:lnTo>
                <a:lnTo>
                  <a:pt x="1551490" y="655498"/>
                </a:lnTo>
                <a:lnTo>
                  <a:pt x="1545540" y="673138"/>
                </a:lnTo>
                <a:lnTo>
                  <a:pt x="1540897" y="686921"/>
                </a:lnTo>
                <a:lnTo>
                  <a:pt x="1537021" y="696370"/>
                </a:lnTo>
                <a:lnTo>
                  <a:pt x="1531672" y="706633"/>
                </a:lnTo>
                <a:lnTo>
                  <a:pt x="1527468" y="714171"/>
                </a:lnTo>
                <a:lnTo>
                  <a:pt x="1520213" y="727037"/>
                </a:lnTo>
                <a:lnTo>
                  <a:pt x="1514727" y="735755"/>
                </a:lnTo>
                <a:lnTo>
                  <a:pt x="1508192" y="744495"/>
                </a:lnTo>
                <a:lnTo>
                  <a:pt x="1500697" y="753833"/>
                </a:lnTo>
                <a:lnTo>
                  <a:pt x="1491283" y="765594"/>
                </a:lnTo>
                <a:lnTo>
                  <a:pt x="1484419" y="773530"/>
                </a:lnTo>
                <a:lnTo>
                  <a:pt x="1477193" y="780883"/>
                </a:lnTo>
                <a:lnTo>
                  <a:pt x="1466691" y="790897"/>
                </a:lnTo>
                <a:lnTo>
                  <a:pt x="1454338" y="802447"/>
                </a:lnTo>
                <a:lnTo>
                  <a:pt x="1446304" y="809583"/>
                </a:lnTo>
                <a:lnTo>
                  <a:pt x="1438536" y="815809"/>
                </a:lnTo>
                <a:lnTo>
                  <a:pt x="1428156" y="823518"/>
                </a:lnTo>
                <a:lnTo>
                  <a:pt x="1422185" y="827874"/>
                </a:lnTo>
                <a:lnTo>
                  <a:pt x="1409663" y="837110"/>
                </a:lnTo>
                <a:lnTo>
                  <a:pt x="1400654" y="843500"/>
                </a:lnTo>
                <a:lnTo>
                  <a:pt x="1392463" y="848834"/>
                </a:lnTo>
                <a:lnTo>
                  <a:pt x="1382397" y="854905"/>
                </a:lnTo>
                <a:lnTo>
                  <a:pt x="1371512" y="861301"/>
                </a:lnTo>
                <a:lnTo>
                  <a:pt x="1357900" y="869312"/>
                </a:lnTo>
                <a:lnTo>
                  <a:pt x="1316174" y="890727"/>
                </a:lnTo>
                <a:lnTo>
                  <a:pt x="1279808" y="907345"/>
                </a:lnTo>
                <a:lnTo>
                  <a:pt x="1234691" y="924703"/>
                </a:lnTo>
                <a:lnTo>
                  <a:pt x="1192665" y="938805"/>
                </a:lnTo>
                <a:lnTo>
                  <a:pt x="1153248" y="950563"/>
                </a:lnTo>
                <a:lnTo>
                  <a:pt x="1106971" y="962047"/>
                </a:lnTo>
                <a:lnTo>
                  <a:pt x="1068576" y="970550"/>
                </a:lnTo>
                <a:lnTo>
                  <a:pt x="1028206" y="977722"/>
                </a:lnTo>
                <a:lnTo>
                  <a:pt x="989942" y="983936"/>
                </a:lnTo>
                <a:lnTo>
                  <a:pt x="947243" y="988999"/>
                </a:lnTo>
                <a:lnTo>
                  <a:pt x="908533" y="992996"/>
                </a:lnTo>
                <a:lnTo>
                  <a:pt x="864516" y="995794"/>
                </a:lnTo>
                <a:lnTo>
                  <a:pt x="825481" y="997613"/>
                </a:lnTo>
                <a:lnTo>
                  <a:pt x="780696" y="997966"/>
                </a:lnTo>
                <a:lnTo>
                  <a:pt x="764264" y="997958"/>
                </a:lnTo>
                <a:lnTo>
                  <a:pt x="721161" y="997023"/>
                </a:lnTo>
                <a:lnTo>
                  <a:pt x="680453" y="994871"/>
                </a:lnTo>
                <a:lnTo>
                  <a:pt x="637431" y="991505"/>
                </a:lnTo>
                <a:lnTo>
                  <a:pt x="597834" y="987192"/>
                </a:lnTo>
                <a:lnTo>
                  <a:pt x="555002" y="981381"/>
                </a:lnTo>
                <a:lnTo>
                  <a:pt x="517090" y="974979"/>
                </a:lnTo>
                <a:lnTo>
                  <a:pt x="474514" y="966617"/>
                </a:lnTo>
                <a:lnTo>
                  <a:pt x="427718" y="955744"/>
                </a:lnTo>
                <a:lnTo>
                  <a:pt x="381794" y="942777"/>
                </a:lnTo>
                <a:lnTo>
                  <a:pt x="345010" y="931299"/>
                </a:lnTo>
                <a:lnTo>
                  <a:pt x="296699" y="913334"/>
                </a:lnTo>
                <a:lnTo>
                  <a:pt x="255097" y="895397"/>
                </a:lnTo>
                <a:lnTo>
                  <a:pt x="214587" y="875602"/>
                </a:lnTo>
                <a:lnTo>
                  <a:pt x="189866" y="861301"/>
                </a:lnTo>
                <a:lnTo>
                  <a:pt x="176469" y="853414"/>
                </a:lnTo>
                <a:lnTo>
                  <a:pt x="167050" y="847660"/>
                </a:lnTo>
                <a:lnTo>
                  <a:pt x="158912" y="842246"/>
                </a:lnTo>
                <a:lnTo>
                  <a:pt x="149359" y="835384"/>
                </a:lnTo>
                <a:lnTo>
                  <a:pt x="139193" y="827874"/>
                </a:lnTo>
                <a:lnTo>
                  <a:pt x="126803" y="818795"/>
                </a:lnTo>
                <a:lnTo>
                  <a:pt x="118267" y="812226"/>
                </a:lnTo>
                <a:lnTo>
                  <a:pt x="110702" y="805774"/>
                </a:lnTo>
                <a:lnTo>
                  <a:pt x="101227" y="797046"/>
                </a:lnTo>
                <a:lnTo>
                  <a:pt x="95861" y="792010"/>
                </a:lnTo>
                <a:lnTo>
                  <a:pt x="84940" y="781609"/>
                </a:lnTo>
                <a:lnTo>
                  <a:pt x="77542" y="774153"/>
                </a:lnTo>
                <a:lnTo>
                  <a:pt x="70758" y="766400"/>
                </a:lnTo>
                <a:lnTo>
                  <a:pt x="61679" y="755109"/>
                </a:lnTo>
                <a:lnTo>
                  <a:pt x="60669" y="753833"/>
                </a:lnTo>
                <a:lnTo>
                  <a:pt x="51429" y="742244"/>
                </a:lnTo>
                <a:lnTo>
                  <a:pt x="45395" y="733879"/>
                </a:lnTo>
                <a:lnTo>
                  <a:pt x="39746" y="724568"/>
                </a:lnTo>
                <a:lnTo>
                  <a:pt x="33910" y="714171"/>
                </a:lnTo>
                <a:lnTo>
                  <a:pt x="26869" y="701385"/>
                </a:lnTo>
                <a:lnTo>
                  <a:pt x="22492" y="692144"/>
                </a:lnTo>
                <a:lnTo>
                  <a:pt x="18540" y="681298"/>
                </a:lnTo>
                <a:lnTo>
                  <a:pt x="15851" y="673138"/>
                </a:lnTo>
                <a:lnTo>
                  <a:pt x="11113" y="659290"/>
                </a:lnTo>
                <a:lnTo>
                  <a:pt x="6940" y="637260"/>
                </a:lnTo>
                <a:lnTo>
                  <a:pt x="5718" y="586432"/>
                </a:lnTo>
                <a:lnTo>
                  <a:pt x="4794" y="545673"/>
                </a:lnTo>
                <a:lnTo>
                  <a:pt x="3969" y="508683"/>
                </a:lnTo>
                <a:lnTo>
                  <a:pt x="3237" y="474991"/>
                </a:lnTo>
                <a:lnTo>
                  <a:pt x="2595" y="444126"/>
                </a:lnTo>
                <a:lnTo>
                  <a:pt x="2036" y="415617"/>
                </a:lnTo>
                <a:lnTo>
                  <a:pt x="1556" y="388993"/>
                </a:lnTo>
                <a:lnTo>
                  <a:pt x="1151" y="363782"/>
                </a:lnTo>
                <a:lnTo>
                  <a:pt x="816" y="339513"/>
                </a:lnTo>
                <a:lnTo>
                  <a:pt x="546" y="315715"/>
                </a:lnTo>
                <a:lnTo>
                  <a:pt x="335" y="291917"/>
                </a:lnTo>
                <a:lnTo>
                  <a:pt x="181" y="267649"/>
                </a:lnTo>
                <a:lnTo>
                  <a:pt x="76" y="242438"/>
                </a:lnTo>
                <a:lnTo>
                  <a:pt x="17" y="215813"/>
                </a:lnTo>
                <a:lnTo>
                  <a:pt x="0" y="187304"/>
                </a:lnTo>
                <a:lnTo>
                  <a:pt x="18" y="156439"/>
                </a:lnTo>
                <a:lnTo>
                  <a:pt x="68" y="122747"/>
                </a:lnTo>
                <a:lnTo>
                  <a:pt x="144" y="85758"/>
                </a:lnTo>
                <a:lnTo>
                  <a:pt x="242" y="44999"/>
                </a:lnTo>
                <a:lnTo>
                  <a:pt x="35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1405553" y="7887483"/>
            <a:ext cx="1562233" cy="762533"/>
          </a:xfrm>
          <a:custGeom>
            <a:avLst/>
            <a:gdLst/>
            <a:ahLst/>
            <a:cxnLst/>
            <a:rect l="l" t="t" r="r" b="b"/>
            <a:pathLst>
              <a:path w="1562233" h="762533">
                <a:moveTo>
                  <a:pt x="0" y="393014"/>
                </a:moveTo>
                <a:lnTo>
                  <a:pt x="1728" y="407337"/>
                </a:lnTo>
                <a:lnTo>
                  <a:pt x="3671" y="417345"/>
                </a:lnTo>
                <a:lnTo>
                  <a:pt x="7114" y="428923"/>
                </a:lnTo>
                <a:lnTo>
                  <a:pt x="9093" y="434987"/>
                </a:lnTo>
                <a:lnTo>
                  <a:pt x="13798" y="448789"/>
                </a:lnTo>
                <a:lnTo>
                  <a:pt x="17684" y="458250"/>
                </a:lnTo>
                <a:lnTo>
                  <a:pt x="22965" y="468452"/>
                </a:lnTo>
                <a:lnTo>
                  <a:pt x="27305" y="476288"/>
                </a:lnTo>
                <a:lnTo>
                  <a:pt x="34593" y="489175"/>
                </a:lnTo>
                <a:lnTo>
                  <a:pt x="40104" y="497898"/>
                </a:lnTo>
                <a:lnTo>
                  <a:pt x="46536" y="506582"/>
                </a:lnTo>
                <a:lnTo>
                  <a:pt x="54343" y="516509"/>
                </a:lnTo>
                <a:lnTo>
                  <a:pt x="63839" y="528221"/>
                </a:lnTo>
                <a:lnTo>
                  <a:pt x="70728" y="536161"/>
                </a:lnTo>
                <a:lnTo>
                  <a:pt x="77930" y="543485"/>
                </a:lnTo>
                <a:lnTo>
                  <a:pt x="88365" y="553349"/>
                </a:lnTo>
                <a:lnTo>
                  <a:pt x="89928" y="554812"/>
                </a:lnTo>
                <a:lnTo>
                  <a:pt x="101106" y="565306"/>
                </a:lnTo>
                <a:lnTo>
                  <a:pt x="116866" y="578684"/>
                </a:lnTo>
                <a:lnTo>
                  <a:pt x="127107" y="586344"/>
                </a:lnTo>
                <a:lnTo>
                  <a:pt x="146102" y="600300"/>
                </a:lnTo>
                <a:lnTo>
                  <a:pt x="163330" y="611980"/>
                </a:lnTo>
                <a:lnTo>
                  <a:pt x="184759" y="624776"/>
                </a:lnTo>
                <a:lnTo>
                  <a:pt x="198361" y="632758"/>
                </a:lnTo>
                <a:lnTo>
                  <a:pt x="216799" y="642926"/>
                </a:lnTo>
                <a:lnTo>
                  <a:pt x="239957" y="654094"/>
                </a:lnTo>
                <a:lnTo>
                  <a:pt x="257341" y="662293"/>
                </a:lnTo>
                <a:lnTo>
                  <a:pt x="276880" y="671003"/>
                </a:lnTo>
                <a:lnTo>
                  <a:pt x="299005" y="679689"/>
                </a:lnTo>
                <a:lnTo>
                  <a:pt x="322485" y="688608"/>
                </a:lnTo>
                <a:lnTo>
                  <a:pt x="333603" y="692708"/>
                </a:lnTo>
                <a:lnTo>
                  <a:pt x="352459" y="699014"/>
                </a:lnTo>
                <a:lnTo>
                  <a:pt x="364415" y="702664"/>
                </a:lnTo>
                <a:lnTo>
                  <a:pt x="377393" y="706564"/>
                </a:lnTo>
                <a:lnTo>
                  <a:pt x="392942" y="711233"/>
                </a:lnTo>
                <a:lnTo>
                  <a:pt x="404530" y="714629"/>
                </a:lnTo>
                <a:lnTo>
                  <a:pt x="423663" y="719705"/>
                </a:lnTo>
                <a:lnTo>
                  <a:pt x="435127" y="722434"/>
                </a:lnTo>
                <a:lnTo>
                  <a:pt x="450470" y="725991"/>
                </a:lnTo>
                <a:lnTo>
                  <a:pt x="452247" y="726401"/>
                </a:lnTo>
                <a:lnTo>
                  <a:pt x="468133" y="730104"/>
                </a:lnTo>
                <a:lnTo>
                  <a:pt x="480055" y="732812"/>
                </a:lnTo>
                <a:lnTo>
                  <a:pt x="489874" y="734901"/>
                </a:lnTo>
                <a:lnTo>
                  <a:pt x="499448" y="736748"/>
                </a:lnTo>
                <a:lnTo>
                  <a:pt x="510637" y="738731"/>
                </a:lnTo>
                <a:lnTo>
                  <a:pt x="525301" y="741226"/>
                </a:lnTo>
                <a:lnTo>
                  <a:pt x="530771" y="742149"/>
                </a:lnTo>
                <a:lnTo>
                  <a:pt x="546936" y="744851"/>
                </a:lnTo>
                <a:lnTo>
                  <a:pt x="559135" y="746831"/>
                </a:lnTo>
                <a:lnTo>
                  <a:pt x="569148" y="748337"/>
                </a:lnTo>
                <a:lnTo>
                  <a:pt x="578756" y="749618"/>
                </a:lnTo>
                <a:lnTo>
                  <a:pt x="589736" y="750923"/>
                </a:lnTo>
                <a:lnTo>
                  <a:pt x="603869" y="752501"/>
                </a:lnTo>
                <a:lnTo>
                  <a:pt x="612279" y="753427"/>
                </a:lnTo>
                <a:lnTo>
                  <a:pt x="628620" y="755233"/>
                </a:lnTo>
                <a:lnTo>
                  <a:pt x="640998" y="756545"/>
                </a:lnTo>
                <a:lnTo>
                  <a:pt x="651140" y="757503"/>
                </a:lnTo>
                <a:lnTo>
                  <a:pt x="660772" y="758250"/>
                </a:lnTo>
                <a:lnTo>
                  <a:pt x="671621" y="758928"/>
                </a:lnTo>
                <a:lnTo>
                  <a:pt x="685413" y="759677"/>
                </a:lnTo>
                <a:lnTo>
                  <a:pt x="695833" y="760222"/>
                </a:lnTo>
                <a:lnTo>
                  <a:pt x="712265" y="761115"/>
                </a:lnTo>
                <a:lnTo>
                  <a:pt x="724733" y="761742"/>
                </a:lnTo>
                <a:lnTo>
                  <a:pt x="734939" y="762150"/>
                </a:lnTo>
                <a:lnTo>
                  <a:pt x="744586" y="762386"/>
                </a:lnTo>
                <a:lnTo>
                  <a:pt x="755379" y="762497"/>
                </a:lnTo>
                <a:lnTo>
                  <a:pt x="769020" y="762531"/>
                </a:lnTo>
                <a:lnTo>
                  <a:pt x="780326" y="762533"/>
                </a:lnTo>
                <a:lnTo>
                  <a:pt x="796802" y="762525"/>
                </a:lnTo>
                <a:lnTo>
                  <a:pt x="809287" y="762470"/>
                </a:lnTo>
                <a:lnTo>
                  <a:pt x="819490" y="762321"/>
                </a:lnTo>
                <a:lnTo>
                  <a:pt x="829122" y="762031"/>
                </a:lnTo>
                <a:lnTo>
                  <a:pt x="839894" y="761553"/>
                </a:lnTo>
                <a:lnTo>
                  <a:pt x="853515" y="760840"/>
                </a:lnTo>
                <a:lnTo>
                  <a:pt x="864831" y="760222"/>
                </a:lnTo>
                <a:lnTo>
                  <a:pt x="881150" y="759338"/>
                </a:lnTo>
                <a:lnTo>
                  <a:pt x="893425" y="758620"/>
                </a:lnTo>
                <a:lnTo>
                  <a:pt x="903487" y="757916"/>
                </a:lnTo>
                <a:lnTo>
                  <a:pt x="913166" y="757074"/>
                </a:lnTo>
                <a:lnTo>
                  <a:pt x="924294" y="755943"/>
                </a:lnTo>
                <a:lnTo>
                  <a:pt x="938702" y="754369"/>
                </a:lnTo>
                <a:lnTo>
                  <a:pt x="945934" y="753567"/>
                </a:lnTo>
                <a:lnTo>
                  <a:pt x="962271" y="751770"/>
                </a:lnTo>
                <a:lnTo>
                  <a:pt x="974670" y="750376"/>
                </a:lnTo>
                <a:lnTo>
                  <a:pt x="984808" y="749145"/>
                </a:lnTo>
                <a:lnTo>
                  <a:pt x="994362" y="747839"/>
                </a:lnTo>
                <a:lnTo>
                  <a:pt x="1005010" y="746220"/>
                </a:lnTo>
                <a:lnTo>
                  <a:pt x="1018428" y="744048"/>
                </a:lnTo>
                <a:lnTo>
                  <a:pt x="1029893" y="742149"/>
                </a:lnTo>
                <a:lnTo>
                  <a:pt x="1045995" y="739422"/>
                </a:lnTo>
                <a:lnTo>
                  <a:pt x="1058051" y="737323"/>
                </a:lnTo>
                <a:lnTo>
                  <a:pt x="1067923" y="735474"/>
                </a:lnTo>
                <a:lnTo>
                  <a:pt x="1077469" y="733498"/>
                </a:lnTo>
                <a:lnTo>
                  <a:pt x="1088550" y="731019"/>
                </a:lnTo>
                <a:lnTo>
                  <a:pt x="1103027" y="727659"/>
                </a:lnTo>
                <a:lnTo>
                  <a:pt x="1108405" y="726401"/>
                </a:lnTo>
                <a:lnTo>
                  <a:pt x="1124236" y="722736"/>
                </a:lnTo>
                <a:lnTo>
                  <a:pt x="1135996" y="719949"/>
                </a:lnTo>
                <a:lnTo>
                  <a:pt x="1145643" y="717516"/>
                </a:lnTo>
                <a:lnTo>
                  <a:pt x="1155139" y="714912"/>
                </a:lnTo>
                <a:lnTo>
                  <a:pt x="1166443" y="711611"/>
                </a:lnTo>
                <a:lnTo>
                  <a:pt x="1181515" y="707090"/>
                </a:lnTo>
                <a:lnTo>
                  <a:pt x="1183259" y="706564"/>
                </a:lnTo>
                <a:lnTo>
                  <a:pt x="1198725" y="701914"/>
                </a:lnTo>
                <a:lnTo>
                  <a:pt x="1210081" y="698425"/>
                </a:lnTo>
                <a:lnTo>
                  <a:pt x="1219437" y="695373"/>
                </a:lnTo>
                <a:lnTo>
                  <a:pt x="1228903" y="692040"/>
                </a:lnTo>
                <a:lnTo>
                  <a:pt x="1240587" y="687702"/>
                </a:lnTo>
                <a:lnTo>
                  <a:pt x="1253236" y="682917"/>
                </a:lnTo>
                <a:lnTo>
                  <a:pt x="1268160" y="677192"/>
                </a:lnTo>
                <a:lnTo>
                  <a:pt x="1279002" y="672950"/>
                </a:lnTo>
                <a:lnTo>
                  <a:pt x="1288022" y="669212"/>
                </a:lnTo>
                <a:lnTo>
                  <a:pt x="1297475" y="664998"/>
                </a:lnTo>
                <a:lnTo>
                  <a:pt x="1309620" y="659332"/>
                </a:lnTo>
                <a:lnTo>
                  <a:pt x="1332058" y="648708"/>
                </a:lnTo>
                <a:lnTo>
                  <a:pt x="1342285" y="643724"/>
                </a:lnTo>
                <a:lnTo>
                  <a:pt x="1350894" y="639222"/>
                </a:lnTo>
                <a:lnTo>
                  <a:pt x="1360345" y="633893"/>
                </a:lnTo>
                <a:lnTo>
                  <a:pt x="1373098" y="626430"/>
                </a:lnTo>
                <a:lnTo>
                  <a:pt x="1389331" y="616829"/>
                </a:lnTo>
                <a:lnTo>
                  <a:pt x="1398794" y="611062"/>
                </a:lnTo>
                <a:lnTo>
                  <a:pt x="1406937" y="605699"/>
                </a:lnTo>
                <a:lnTo>
                  <a:pt x="1416405" y="598961"/>
                </a:lnTo>
                <a:lnTo>
                  <a:pt x="1427124" y="591083"/>
                </a:lnTo>
                <a:lnTo>
                  <a:pt x="1439501" y="581932"/>
                </a:lnTo>
                <a:lnTo>
                  <a:pt x="1448047" y="575339"/>
                </a:lnTo>
                <a:lnTo>
                  <a:pt x="1455588" y="568916"/>
                </a:lnTo>
                <a:lnTo>
                  <a:pt x="1464951" y="560274"/>
                </a:lnTo>
                <a:lnTo>
                  <a:pt x="1470736" y="554812"/>
                </a:lnTo>
                <a:lnTo>
                  <a:pt x="1481731" y="544445"/>
                </a:lnTo>
                <a:lnTo>
                  <a:pt x="1495935" y="529281"/>
                </a:lnTo>
                <a:lnTo>
                  <a:pt x="1504983" y="518172"/>
                </a:lnTo>
                <a:lnTo>
                  <a:pt x="1515503" y="504800"/>
                </a:lnTo>
                <a:lnTo>
                  <a:pt x="1527198" y="487239"/>
                </a:lnTo>
                <a:lnTo>
                  <a:pt x="1533359" y="476288"/>
                </a:lnTo>
                <a:lnTo>
                  <a:pt x="1540368" y="463486"/>
                </a:lnTo>
                <a:lnTo>
                  <a:pt x="1548725" y="443470"/>
                </a:lnTo>
                <a:lnTo>
                  <a:pt x="1555922" y="421259"/>
                </a:lnTo>
                <a:lnTo>
                  <a:pt x="1559948" y="399367"/>
                </a:lnTo>
                <a:lnTo>
                  <a:pt x="1562028" y="378762"/>
                </a:lnTo>
                <a:lnTo>
                  <a:pt x="1562233" y="368633"/>
                </a:lnTo>
                <a:lnTo>
                  <a:pt x="1561280" y="356540"/>
                </a:lnTo>
                <a:lnTo>
                  <a:pt x="1558936" y="336311"/>
                </a:lnTo>
                <a:lnTo>
                  <a:pt x="1553546" y="314728"/>
                </a:lnTo>
                <a:lnTo>
                  <a:pt x="1546871" y="294816"/>
                </a:lnTo>
                <a:lnTo>
                  <a:pt x="1537748" y="275193"/>
                </a:lnTo>
                <a:lnTo>
                  <a:pt x="1526057" y="254364"/>
                </a:lnTo>
                <a:lnTo>
                  <a:pt x="1514072" y="236931"/>
                </a:lnTo>
                <a:lnTo>
                  <a:pt x="1506321" y="227139"/>
                </a:lnTo>
                <a:lnTo>
                  <a:pt x="1496820" y="215427"/>
                </a:lnTo>
                <a:lnTo>
                  <a:pt x="1482730" y="200157"/>
                </a:lnTo>
                <a:lnTo>
                  <a:pt x="1472307" y="190294"/>
                </a:lnTo>
                <a:lnTo>
                  <a:pt x="1470736" y="188823"/>
                </a:lnTo>
                <a:lnTo>
                  <a:pt x="1459557" y="178328"/>
                </a:lnTo>
                <a:lnTo>
                  <a:pt x="1443792" y="164951"/>
                </a:lnTo>
                <a:lnTo>
                  <a:pt x="1427124" y="152552"/>
                </a:lnTo>
                <a:lnTo>
                  <a:pt x="1414560" y="143339"/>
                </a:lnTo>
                <a:lnTo>
                  <a:pt x="1397326" y="131660"/>
                </a:lnTo>
                <a:lnTo>
                  <a:pt x="1375905" y="118872"/>
                </a:lnTo>
                <a:lnTo>
                  <a:pt x="1362305" y="110885"/>
                </a:lnTo>
                <a:lnTo>
                  <a:pt x="1343867" y="100720"/>
                </a:lnTo>
                <a:lnTo>
                  <a:pt x="1320709" y="89560"/>
                </a:lnTo>
                <a:lnTo>
                  <a:pt x="1303314" y="81348"/>
                </a:lnTo>
                <a:lnTo>
                  <a:pt x="1283780" y="72632"/>
                </a:lnTo>
                <a:lnTo>
                  <a:pt x="1261652" y="63943"/>
                </a:lnTo>
                <a:lnTo>
                  <a:pt x="1238183" y="55029"/>
                </a:lnTo>
                <a:lnTo>
                  <a:pt x="1217786" y="47688"/>
                </a:lnTo>
                <a:lnTo>
                  <a:pt x="1196290" y="40905"/>
                </a:lnTo>
                <a:lnTo>
                  <a:pt x="1167708" y="32331"/>
                </a:lnTo>
                <a:lnTo>
                  <a:pt x="1146531" y="26348"/>
                </a:lnTo>
                <a:lnTo>
                  <a:pt x="1125500" y="21206"/>
                </a:lnTo>
                <a:lnTo>
                  <a:pt x="1110132" y="17645"/>
                </a:lnTo>
                <a:lnTo>
                  <a:pt x="1092580" y="13613"/>
                </a:lnTo>
                <a:lnTo>
                  <a:pt x="1070874" y="9101"/>
                </a:lnTo>
                <a:lnTo>
                  <a:pt x="1050274" y="5331"/>
                </a:lnTo>
                <a:lnTo>
                  <a:pt x="1035831" y="2628"/>
                </a:lnTo>
                <a:lnTo>
                  <a:pt x="1029893" y="1485"/>
                </a:lnTo>
                <a:lnTo>
                  <a:pt x="1024458" y="533"/>
                </a:lnTo>
                <a:lnTo>
                  <a:pt x="1024318" y="406"/>
                </a:lnTo>
                <a:lnTo>
                  <a:pt x="101875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1403983" y="7887479"/>
            <a:ext cx="543071" cy="393014"/>
          </a:xfrm>
          <a:custGeom>
            <a:avLst/>
            <a:gdLst/>
            <a:ahLst/>
            <a:cxnLst/>
            <a:rect l="l" t="t" r="r" b="b"/>
            <a:pathLst>
              <a:path w="543071" h="393014">
                <a:moveTo>
                  <a:pt x="543071" y="0"/>
                </a:moveTo>
                <a:lnTo>
                  <a:pt x="537635" y="546"/>
                </a:lnTo>
                <a:lnTo>
                  <a:pt x="532339" y="1498"/>
                </a:lnTo>
                <a:lnTo>
                  <a:pt x="516355" y="4533"/>
                </a:lnTo>
                <a:lnTo>
                  <a:pt x="504352" y="6728"/>
                </a:lnTo>
                <a:lnTo>
                  <a:pt x="494508" y="8522"/>
                </a:lnTo>
                <a:lnTo>
                  <a:pt x="485001" y="10354"/>
                </a:lnTo>
                <a:lnTo>
                  <a:pt x="474008" y="12662"/>
                </a:lnTo>
                <a:lnTo>
                  <a:pt x="459709" y="15887"/>
                </a:lnTo>
                <a:lnTo>
                  <a:pt x="453815" y="17259"/>
                </a:lnTo>
                <a:lnTo>
                  <a:pt x="437983" y="20920"/>
                </a:lnTo>
                <a:lnTo>
                  <a:pt x="426223" y="23700"/>
                </a:lnTo>
                <a:lnTo>
                  <a:pt x="407071" y="28706"/>
                </a:lnTo>
                <a:lnTo>
                  <a:pt x="395753" y="31975"/>
                </a:lnTo>
                <a:lnTo>
                  <a:pt x="380657" y="36451"/>
                </a:lnTo>
                <a:lnTo>
                  <a:pt x="363506" y="41659"/>
                </a:lnTo>
                <a:lnTo>
                  <a:pt x="352156" y="45185"/>
                </a:lnTo>
                <a:lnTo>
                  <a:pt x="333345" y="51598"/>
                </a:lnTo>
                <a:lnTo>
                  <a:pt x="321671" y="55935"/>
                </a:lnTo>
                <a:lnTo>
                  <a:pt x="308997" y="60731"/>
                </a:lnTo>
                <a:lnTo>
                  <a:pt x="294075" y="66454"/>
                </a:lnTo>
                <a:lnTo>
                  <a:pt x="283233" y="70696"/>
                </a:lnTo>
                <a:lnTo>
                  <a:pt x="264760" y="78646"/>
                </a:lnTo>
                <a:lnTo>
                  <a:pt x="252615" y="84310"/>
                </a:lnTo>
                <a:lnTo>
                  <a:pt x="230166" y="94940"/>
                </a:lnTo>
                <a:lnTo>
                  <a:pt x="211333" y="104428"/>
                </a:lnTo>
                <a:lnTo>
                  <a:pt x="189122" y="117225"/>
                </a:lnTo>
                <a:lnTo>
                  <a:pt x="172896" y="126813"/>
                </a:lnTo>
                <a:lnTo>
                  <a:pt x="155292" y="137945"/>
                </a:lnTo>
                <a:lnTo>
                  <a:pt x="145827" y="144685"/>
                </a:lnTo>
                <a:lnTo>
                  <a:pt x="135108" y="152565"/>
                </a:lnTo>
                <a:lnTo>
                  <a:pt x="122731" y="161715"/>
                </a:lnTo>
                <a:lnTo>
                  <a:pt x="106644" y="174731"/>
                </a:lnTo>
                <a:lnTo>
                  <a:pt x="97282" y="183374"/>
                </a:lnTo>
                <a:lnTo>
                  <a:pt x="91497" y="188836"/>
                </a:lnTo>
                <a:lnTo>
                  <a:pt x="80501" y="199197"/>
                </a:lnTo>
                <a:lnTo>
                  <a:pt x="73075" y="206656"/>
                </a:lnTo>
                <a:lnTo>
                  <a:pt x="66297" y="214364"/>
                </a:lnTo>
                <a:lnTo>
                  <a:pt x="57250" y="225475"/>
                </a:lnTo>
                <a:lnTo>
                  <a:pt x="46712" y="238807"/>
                </a:lnTo>
                <a:lnTo>
                  <a:pt x="40644" y="247198"/>
                </a:lnTo>
                <a:lnTo>
                  <a:pt x="34988" y="256404"/>
                </a:lnTo>
                <a:lnTo>
                  <a:pt x="28873" y="267220"/>
                </a:lnTo>
                <a:lnTo>
                  <a:pt x="21878" y="280064"/>
                </a:lnTo>
                <a:lnTo>
                  <a:pt x="17499" y="289290"/>
                </a:lnTo>
                <a:lnTo>
                  <a:pt x="13536" y="300017"/>
                </a:lnTo>
                <a:lnTo>
                  <a:pt x="10661" y="308648"/>
                </a:lnTo>
                <a:lnTo>
                  <a:pt x="6307" y="322376"/>
                </a:lnTo>
                <a:lnTo>
                  <a:pt x="3944" y="332291"/>
                </a:lnTo>
                <a:lnTo>
                  <a:pt x="2286" y="344270"/>
                </a:lnTo>
                <a:lnTo>
                  <a:pt x="1568" y="350634"/>
                </a:lnTo>
                <a:lnTo>
                  <a:pt x="205" y="364886"/>
                </a:lnTo>
                <a:lnTo>
                  <a:pt x="0" y="375014"/>
                </a:lnTo>
                <a:lnTo>
                  <a:pt x="952" y="387108"/>
                </a:lnTo>
                <a:lnTo>
                  <a:pt x="1568" y="39301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2721819" y="8451532"/>
            <a:ext cx="50812" cy="24320"/>
          </a:xfrm>
          <a:custGeom>
            <a:avLst/>
            <a:gdLst/>
            <a:ahLst/>
            <a:cxnLst/>
            <a:rect l="l" t="t" r="r" b="b"/>
            <a:pathLst>
              <a:path w="50812" h="24320">
                <a:moveTo>
                  <a:pt x="0" y="0"/>
                </a:moveTo>
                <a:lnTo>
                  <a:pt x="4889" y="5841"/>
                </a:lnTo>
                <a:lnTo>
                  <a:pt x="5702" y="6667"/>
                </a:lnTo>
                <a:lnTo>
                  <a:pt x="12230" y="10731"/>
                </a:lnTo>
                <a:lnTo>
                  <a:pt x="20383" y="15887"/>
                </a:lnTo>
                <a:lnTo>
                  <a:pt x="21056" y="15887"/>
                </a:lnTo>
                <a:lnTo>
                  <a:pt x="30289" y="19164"/>
                </a:lnTo>
                <a:lnTo>
                  <a:pt x="40081" y="22682"/>
                </a:lnTo>
                <a:lnTo>
                  <a:pt x="40627" y="22821"/>
                </a:lnTo>
                <a:lnTo>
                  <a:pt x="50812" y="2432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1599147" y="8475850"/>
            <a:ext cx="1173480" cy="148052"/>
          </a:xfrm>
          <a:custGeom>
            <a:avLst/>
            <a:gdLst/>
            <a:ahLst/>
            <a:cxnLst/>
            <a:rect l="l" t="t" r="r" b="b"/>
            <a:pathLst>
              <a:path w="1173480" h="148052">
                <a:moveTo>
                  <a:pt x="1173480" y="0"/>
                </a:moveTo>
                <a:lnTo>
                  <a:pt x="1160851" y="8582"/>
                </a:lnTo>
                <a:lnTo>
                  <a:pt x="1151971" y="14338"/>
                </a:lnTo>
                <a:lnTo>
                  <a:pt x="1143330" y="19426"/>
                </a:lnTo>
                <a:lnTo>
                  <a:pt x="1131416" y="26004"/>
                </a:lnTo>
                <a:lnTo>
                  <a:pt x="1113467" y="35793"/>
                </a:lnTo>
                <a:lnTo>
                  <a:pt x="1103521" y="41085"/>
                </a:lnTo>
                <a:lnTo>
                  <a:pt x="1094835" y="45409"/>
                </a:lnTo>
                <a:lnTo>
                  <a:pt x="1084791" y="50042"/>
                </a:lnTo>
                <a:lnTo>
                  <a:pt x="1070771" y="56259"/>
                </a:lnTo>
                <a:lnTo>
                  <a:pt x="1055016" y="63180"/>
                </a:lnTo>
                <a:lnTo>
                  <a:pt x="1044422" y="67709"/>
                </a:lnTo>
                <a:lnTo>
                  <a:pt x="1035381" y="71329"/>
                </a:lnTo>
                <a:lnTo>
                  <a:pt x="1025503" y="74986"/>
                </a:lnTo>
                <a:lnTo>
                  <a:pt x="1012399" y="79626"/>
                </a:lnTo>
                <a:lnTo>
                  <a:pt x="1005840" y="81927"/>
                </a:lnTo>
                <a:lnTo>
                  <a:pt x="990714" y="87245"/>
                </a:lnTo>
                <a:lnTo>
                  <a:pt x="979587" y="91043"/>
                </a:lnTo>
                <a:lnTo>
                  <a:pt x="970243" y="94024"/>
                </a:lnTo>
                <a:lnTo>
                  <a:pt x="960470" y="96890"/>
                </a:lnTo>
                <a:lnTo>
                  <a:pt x="948054" y="100345"/>
                </a:lnTo>
                <a:lnTo>
                  <a:pt x="936967" y="103390"/>
                </a:lnTo>
                <a:lnTo>
                  <a:pt x="921387" y="107642"/>
                </a:lnTo>
                <a:lnTo>
                  <a:pt x="909848" y="110703"/>
                </a:lnTo>
                <a:lnTo>
                  <a:pt x="900263" y="113074"/>
                </a:lnTo>
                <a:lnTo>
                  <a:pt x="890543" y="115256"/>
                </a:lnTo>
                <a:lnTo>
                  <a:pt x="878601" y="117751"/>
                </a:lnTo>
                <a:lnTo>
                  <a:pt x="863739" y="120777"/>
                </a:lnTo>
                <a:lnTo>
                  <a:pt x="847804" y="124062"/>
                </a:lnTo>
                <a:lnTo>
                  <a:pt x="835942" y="126436"/>
                </a:lnTo>
                <a:lnTo>
                  <a:pt x="826162" y="128245"/>
                </a:lnTo>
                <a:lnTo>
                  <a:pt x="816472" y="129837"/>
                </a:lnTo>
                <a:lnTo>
                  <a:pt x="804881" y="131561"/>
                </a:lnTo>
                <a:lnTo>
                  <a:pt x="789397" y="133764"/>
                </a:lnTo>
                <a:lnTo>
                  <a:pt x="770962" y="136363"/>
                </a:lnTo>
                <a:lnTo>
                  <a:pt x="758870" y="138007"/>
                </a:lnTo>
                <a:lnTo>
                  <a:pt x="748933" y="139238"/>
                </a:lnTo>
                <a:lnTo>
                  <a:pt x="739239" y="140273"/>
                </a:lnTo>
                <a:lnTo>
                  <a:pt x="727877" y="141328"/>
                </a:lnTo>
                <a:lnTo>
                  <a:pt x="712936" y="142623"/>
                </a:lnTo>
                <a:lnTo>
                  <a:pt x="691783" y="144354"/>
                </a:lnTo>
                <a:lnTo>
                  <a:pt x="679836" y="145139"/>
                </a:lnTo>
                <a:lnTo>
                  <a:pt x="669979" y="145616"/>
                </a:lnTo>
                <a:lnTo>
                  <a:pt x="660122" y="145989"/>
                </a:lnTo>
                <a:lnTo>
                  <a:pt x="648175" y="146467"/>
                </a:lnTo>
                <a:lnTo>
                  <a:pt x="632049" y="147257"/>
                </a:lnTo>
                <a:lnTo>
                  <a:pt x="631837" y="147269"/>
                </a:lnTo>
                <a:lnTo>
                  <a:pt x="629666" y="147396"/>
                </a:lnTo>
                <a:lnTo>
                  <a:pt x="629526" y="147535"/>
                </a:lnTo>
                <a:lnTo>
                  <a:pt x="627354" y="147535"/>
                </a:lnTo>
                <a:lnTo>
                  <a:pt x="610969" y="147650"/>
                </a:lnTo>
                <a:lnTo>
                  <a:pt x="598664" y="147817"/>
                </a:lnTo>
                <a:lnTo>
                  <a:pt x="588589" y="147973"/>
                </a:lnTo>
                <a:lnTo>
                  <a:pt x="578894" y="148052"/>
                </a:lnTo>
                <a:lnTo>
                  <a:pt x="567726" y="147988"/>
                </a:lnTo>
                <a:lnTo>
                  <a:pt x="553234" y="147716"/>
                </a:lnTo>
                <a:lnTo>
                  <a:pt x="529792" y="147088"/>
                </a:lnTo>
                <a:lnTo>
                  <a:pt x="517532" y="146697"/>
                </a:lnTo>
                <a:lnTo>
                  <a:pt x="507478" y="146256"/>
                </a:lnTo>
                <a:lnTo>
                  <a:pt x="497764" y="145662"/>
                </a:lnTo>
                <a:lnTo>
                  <a:pt x="486526" y="144808"/>
                </a:lnTo>
                <a:lnTo>
                  <a:pt x="471895" y="143590"/>
                </a:lnTo>
                <a:lnTo>
                  <a:pt x="449288" y="141653"/>
                </a:lnTo>
                <a:lnTo>
                  <a:pt x="437129" y="140553"/>
                </a:lnTo>
                <a:lnTo>
                  <a:pt x="427166" y="139535"/>
                </a:lnTo>
                <a:lnTo>
                  <a:pt x="417487" y="138380"/>
                </a:lnTo>
                <a:lnTo>
                  <a:pt x="406180" y="136870"/>
                </a:lnTo>
                <a:lnTo>
                  <a:pt x="391333" y="134790"/>
                </a:lnTo>
                <a:lnTo>
                  <a:pt x="370255" y="131800"/>
                </a:lnTo>
                <a:lnTo>
                  <a:pt x="358291" y="130036"/>
                </a:lnTo>
                <a:lnTo>
                  <a:pt x="348475" y="128447"/>
                </a:lnTo>
                <a:lnTo>
                  <a:pt x="338815" y="126684"/>
                </a:lnTo>
                <a:lnTo>
                  <a:pt x="327320" y="124399"/>
                </a:lnTo>
                <a:lnTo>
                  <a:pt x="311998" y="121246"/>
                </a:lnTo>
                <a:lnTo>
                  <a:pt x="309727" y="120777"/>
                </a:lnTo>
                <a:lnTo>
                  <a:pt x="293866" y="117545"/>
                </a:lnTo>
                <a:lnTo>
                  <a:pt x="282159" y="115090"/>
                </a:lnTo>
                <a:lnTo>
                  <a:pt x="272520" y="112911"/>
                </a:lnTo>
                <a:lnTo>
                  <a:pt x="262859" y="110505"/>
                </a:lnTo>
                <a:lnTo>
                  <a:pt x="251092" y="107373"/>
                </a:lnTo>
                <a:lnTo>
                  <a:pt x="236512" y="103390"/>
                </a:lnTo>
                <a:lnTo>
                  <a:pt x="221028" y="99134"/>
                </a:lnTo>
                <a:lnTo>
                  <a:pt x="209697" y="95943"/>
                </a:lnTo>
                <a:lnTo>
                  <a:pt x="200303" y="93117"/>
                </a:lnTo>
                <a:lnTo>
                  <a:pt x="190632" y="89951"/>
                </a:lnTo>
                <a:lnTo>
                  <a:pt x="178468" y="85743"/>
                </a:lnTo>
                <a:lnTo>
                  <a:pt x="167640" y="81927"/>
                </a:lnTo>
                <a:lnTo>
                  <a:pt x="152606" y="76641"/>
                </a:lnTo>
                <a:lnTo>
                  <a:pt x="141741" y="72710"/>
                </a:lnTo>
                <a:lnTo>
                  <a:pt x="132656" y="69189"/>
                </a:lnTo>
                <a:lnTo>
                  <a:pt x="122959" y="65130"/>
                </a:lnTo>
                <a:lnTo>
                  <a:pt x="110261" y="59587"/>
                </a:lnTo>
                <a:lnTo>
                  <a:pt x="103924" y="56794"/>
                </a:lnTo>
                <a:lnTo>
                  <a:pt x="89519" y="50417"/>
                </a:lnTo>
                <a:lnTo>
                  <a:pt x="79278" y="45715"/>
                </a:lnTo>
                <a:lnTo>
                  <a:pt x="70584" y="41411"/>
                </a:lnTo>
                <a:lnTo>
                  <a:pt x="60816" y="36232"/>
                </a:lnTo>
                <a:lnTo>
                  <a:pt x="47356" y="28901"/>
                </a:lnTo>
                <a:lnTo>
                  <a:pt x="32815" y="20926"/>
                </a:lnTo>
                <a:lnTo>
                  <a:pt x="23655" y="15653"/>
                </a:lnTo>
                <a:lnTo>
                  <a:pt x="15181" y="10281"/>
                </a:lnTo>
                <a:lnTo>
                  <a:pt x="3879" y="265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1599142" y="8451529"/>
            <a:ext cx="50812" cy="24320"/>
          </a:xfrm>
          <a:custGeom>
            <a:avLst/>
            <a:gdLst/>
            <a:ahLst/>
            <a:cxnLst/>
            <a:rect l="l" t="t" r="r" b="b"/>
            <a:pathLst>
              <a:path w="50812" h="24320">
                <a:moveTo>
                  <a:pt x="0" y="24320"/>
                </a:moveTo>
                <a:lnTo>
                  <a:pt x="10185" y="22821"/>
                </a:lnTo>
                <a:lnTo>
                  <a:pt x="10731" y="22694"/>
                </a:lnTo>
                <a:lnTo>
                  <a:pt x="20510" y="19164"/>
                </a:lnTo>
                <a:lnTo>
                  <a:pt x="29756" y="15900"/>
                </a:lnTo>
                <a:lnTo>
                  <a:pt x="30429" y="15900"/>
                </a:lnTo>
                <a:lnTo>
                  <a:pt x="38582" y="10744"/>
                </a:lnTo>
                <a:lnTo>
                  <a:pt x="45097" y="6654"/>
                </a:lnTo>
                <a:lnTo>
                  <a:pt x="45923" y="5842"/>
                </a:lnTo>
                <a:lnTo>
                  <a:pt x="5081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1517364" y="8394335"/>
            <a:ext cx="127152" cy="21196"/>
          </a:xfrm>
          <a:custGeom>
            <a:avLst/>
            <a:gdLst/>
            <a:ahLst/>
            <a:cxnLst/>
            <a:rect l="l" t="t" r="r" b="b"/>
            <a:pathLst>
              <a:path w="127152" h="21196">
                <a:moveTo>
                  <a:pt x="127152" y="21196"/>
                </a:moveTo>
                <a:lnTo>
                  <a:pt x="120357" y="15760"/>
                </a:lnTo>
                <a:lnTo>
                  <a:pt x="119672" y="15227"/>
                </a:lnTo>
                <a:lnTo>
                  <a:pt x="111671" y="11557"/>
                </a:lnTo>
                <a:lnTo>
                  <a:pt x="102158" y="7200"/>
                </a:lnTo>
                <a:lnTo>
                  <a:pt x="101473" y="7073"/>
                </a:lnTo>
                <a:lnTo>
                  <a:pt x="91287" y="4622"/>
                </a:lnTo>
                <a:lnTo>
                  <a:pt x="79883" y="1778"/>
                </a:lnTo>
                <a:lnTo>
                  <a:pt x="79324" y="1778"/>
                </a:lnTo>
                <a:lnTo>
                  <a:pt x="67652" y="952"/>
                </a:lnTo>
                <a:lnTo>
                  <a:pt x="55422" y="0"/>
                </a:lnTo>
                <a:lnTo>
                  <a:pt x="55016" y="0"/>
                </a:lnTo>
                <a:lnTo>
                  <a:pt x="42926" y="812"/>
                </a:lnTo>
                <a:lnTo>
                  <a:pt x="31102" y="1778"/>
                </a:lnTo>
                <a:lnTo>
                  <a:pt x="30695" y="1778"/>
                </a:lnTo>
                <a:lnTo>
                  <a:pt x="19151" y="4495"/>
                </a:lnTo>
                <a:lnTo>
                  <a:pt x="9499" y="6654"/>
                </a:lnTo>
                <a:lnTo>
                  <a:pt x="9093" y="6794"/>
                </a:lnTo>
                <a:lnTo>
                  <a:pt x="0" y="1074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1456237" y="7913561"/>
            <a:ext cx="497481" cy="491515"/>
          </a:xfrm>
          <a:custGeom>
            <a:avLst/>
            <a:gdLst/>
            <a:ahLst/>
            <a:cxnLst/>
            <a:rect l="l" t="t" r="r" b="b"/>
            <a:pathLst>
              <a:path w="497481" h="491515">
                <a:moveTo>
                  <a:pt x="61121" y="491515"/>
                </a:moveTo>
                <a:lnTo>
                  <a:pt x="45353" y="472776"/>
                </a:lnTo>
                <a:lnTo>
                  <a:pt x="35302" y="457415"/>
                </a:lnTo>
                <a:lnTo>
                  <a:pt x="22623" y="436171"/>
                </a:lnTo>
                <a:lnTo>
                  <a:pt x="14792" y="418147"/>
                </a:lnTo>
                <a:lnTo>
                  <a:pt x="6500" y="395122"/>
                </a:lnTo>
                <a:lnTo>
                  <a:pt x="3108" y="377939"/>
                </a:lnTo>
                <a:lnTo>
                  <a:pt x="0" y="353841"/>
                </a:lnTo>
                <a:lnTo>
                  <a:pt x="246" y="341037"/>
                </a:lnTo>
                <a:lnTo>
                  <a:pt x="1247" y="323256"/>
                </a:lnTo>
                <a:lnTo>
                  <a:pt x="5763" y="300786"/>
                </a:lnTo>
                <a:lnTo>
                  <a:pt x="10704" y="283156"/>
                </a:lnTo>
                <a:lnTo>
                  <a:pt x="19393" y="262553"/>
                </a:lnTo>
                <a:lnTo>
                  <a:pt x="28672" y="244326"/>
                </a:lnTo>
                <a:lnTo>
                  <a:pt x="40390" y="226248"/>
                </a:lnTo>
                <a:lnTo>
                  <a:pt x="55157" y="206527"/>
                </a:lnTo>
                <a:lnTo>
                  <a:pt x="69044" y="190798"/>
                </a:lnTo>
                <a:lnTo>
                  <a:pt x="89478" y="170636"/>
                </a:lnTo>
                <a:lnTo>
                  <a:pt x="105048" y="156988"/>
                </a:lnTo>
                <a:lnTo>
                  <a:pt x="119262" y="146049"/>
                </a:lnTo>
                <a:lnTo>
                  <a:pt x="140358" y="130344"/>
                </a:lnTo>
                <a:lnTo>
                  <a:pt x="159087" y="118438"/>
                </a:lnTo>
                <a:lnTo>
                  <a:pt x="180765" y="105351"/>
                </a:lnTo>
                <a:lnTo>
                  <a:pt x="198970" y="95190"/>
                </a:lnTo>
                <a:lnTo>
                  <a:pt x="222513" y="83680"/>
                </a:lnTo>
                <a:lnTo>
                  <a:pt x="247117" y="71945"/>
                </a:lnTo>
                <a:lnTo>
                  <a:pt x="265958" y="64033"/>
                </a:lnTo>
                <a:lnTo>
                  <a:pt x="283778" y="57061"/>
                </a:lnTo>
                <a:lnTo>
                  <a:pt x="298705" y="51348"/>
                </a:lnTo>
                <a:lnTo>
                  <a:pt x="318837" y="44061"/>
                </a:lnTo>
                <a:lnTo>
                  <a:pt x="341284" y="36991"/>
                </a:lnTo>
                <a:lnTo>
                  <a:pt x="366210" y="29423"/>
                </a:lnTo>
                <a:lnTo>
                  <a:pt x="387098" y="23456"/>
                </a:lnTo>
                <a:lnTo>
                  <a:pt x="408943" y="18147"/>
                </a:lnTo>
                <a:lnTo>
                  <a:pt x="422221" y="15074"/>
                </a:lnTo>
                <a:lnTo>
                  <a:pt x="437995" y="11408"/>
                </a:lnTo>
                <a:lnTo>
                  <a:pt x="449726" y="8758"/>
                </a:lnTo>
                <a:lnTo>
                  <a:pt x="459436" y="6716"/>
                </a:lnTo>
                <a:lnTo>
                  <a:pt x="469148" y="4871"/>
                </a:lnTo>
                <a:lnTo>
                  <a:pt x="480884" y="2815"/>
                </a:lnTo>
                <a:lnTo>
                  <a:pt x="496667" y="137"/>
                </a:lnTo>
                <a:lnTo>
                  <a:pt x="49748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1546292" y="8420157"/>
            <a:ext cx="53936" cy="8153"/>
          </a:xfrm>
          <a:custGeom>
            <a:avLst/>
            <a:gdLst/>
            <a:ahLst/>
            <a:cxnLst/>
            <a:rect l="l" t="t" r="r" b="b"/>
            <a:pathLst>
              <a:path w="53936" h="8153">
                <a:moveTo>
                  <a:pt x="0" y="6654"/>
                </a:moveTo>
                <a:lnTo>
                  <a:pt x="3403" y="4483"/>
                </a:lnTo>
                <a:lnTo>
                  <a:pt x="3670" y="4343"/>
                </a:lnTo>
                <a:lnTo>
                  <a:pt x="7607" y="2984"/>
                </a:lnTo>
                <a:lnTo>
                  <a:pt x="12090" y="1485"/>
                </a:lnTo>
                <a:lnTo>
                  <a:pt x="12369" y="1358"/>
                </a:lnTo>
                <a:lnTo>
                  <a:pt x="17259" y="673"/>
                </a:lnTo>
                <a:lnTo>
                  <a:pt x="22415" y="0"/>
                </a:lnTo>
                <a:lnTo>
                  <a:pt x="22555" y="0"/>
                </a:lnTo>
                <a:lnTo>
                  <a:pt x="27711" y="126"/>
                </a:lnTo>
                <a:lnTo>
                  <a:pt x="32880" y="266"/>
                </a:lnTo>
                <a:lnTo>
                  <a:pt x="33147" y="266"/>
                </a:lnTo>
                <a:lnTo>
                  <a:pt x="38176" y="1358"/>
                </a:lnTo>
                <a:lnTo>
                  <a:pt x="42659" y="2171"/>
                </a:lnTo>
                <a:lnTo>
                  <a:pt x="43065" y="2311"/>
                </a:lnTo>
                <a:lnTo>
                  <a:pt x="47142" y="4076"/>
                </a:lnTo>
                <a:lnTo>
                  <a:pt x="50673" y="5562"/>
                </a:lnTo>
                <a:lnTo>
                  <a:pt x="51079" y="5841"/>
                </a:lnTo>
                <a:lnTo>
                  <a:pt x="53936" y="8153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1553632" y="8443791"/>
            <a:ext cx="47409" cy="8966"/>
          </a:xfrm>
          <a:custGeom>
            <a:avLst/>
            <a:gdLst/>
            <a:ahLst/>
            <a:cxnLst/>
            <a:rect l="l" t="t" r="r" b="b"/>
            <a:pathLst>
              <a:path w="47409" h="8966">
                <a:moveTo>
                  <a:pt x="47409" y="0"/>
                </a:moveTo>
                <a:lnTo>
                  <a:pt x="44831" y="2438"/>
                </a:lnTo>
                <a:lnTo>
                  <a:pt x="44424" y="2578"/>
                </a:lnTo>
                <a:lnTo>
                  <a:pt x="41160" y="4216"/>
                </a:lnTo>
                <a:lnTo>
                  <a:pt x="37223" y="6108"/>
                </a:lnTo>
                <a:lnTo>
                  <a:pt x="36817" y="6248"/>
                </a:lnTo>
                <a:lnTo>
                  <a:pt x="32461" y="7200"/>
                </a:lnTo>
                <a:lnTo>
                  <a:pt x="27571" y="8420"/>
                </a:lnTo>
                <a:lnTo>
                  <a:pt x="27305" y="8420"/>
                </a:lnTo>
                <a:lnTo>
                  <a:pt x="22148" y="8699"/>
                </a:lnTo>
                <a:lnTo>
                  <a:pt x="16979" y="8966"/>
                </a:lnTo>
                <a:lnTo>
                  <a:pt x="16840" y="8966"/>
                </a:lnTo>
                <a:lnTo>
                  <a:pt x="11684" y="8420"/>
                </a:lnTo>
                <a:lnTo>
                  <a:pt x="6654" y="7886"/>
                </a:lnTo>
                <a:lnTo>
                  <a:pt x="6654" y="7607"/>
                </a:lnTo>
                <a:lnTo>
                  <a:pt x="1765" y="6388"/>
                </a:lnTo>
                <a:lnTo>
                  <a:pt x="812" y="6248"/>
                </a:lnTo>
                <a:lnTo>
                  <a:pt x="673" y="6108"/>
                </a:lnTo>
                <a:lnTo>
                  <a:pt x="0" y="556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2378664" y="8497730"/>
            <a:ext cx="234746" cy="56781"/>
          </a:xfrm>
          <a:custGeom>
            <a:avLst/>
            <a:gdLst/>
            <a:ahLst/>
            <a:cxnLst/>
            <a:rect l="l" t="t" r="r" b="b"/>
            <a:pathLst>
              <a:path w="234746" h="56781">
                <a:moveTo>
                  <a:pt x="234746" y="56781"/>
                </a:moveTo>
                <a:lnTo>
                  <a:pt x="220462" y="51247"/>
                </a:lnTo>
                <a:lnTo>
                  <a:pt x="210497" y="47587"/>
                </a:lnTo>
                <a:lnTo>
                  <a:pt x="201019" y="44458"/>
                </a:lnTo>
                <a:lnTo>
                  <a:pt x="188194" y="40517"/>
                </a:lnTo>
                <a:lnTo>
                  <a:pt x="167661" y="34387"/>
                </a:lnTo>
                <a:lnTo>
                  <a:pt x="156291" y="31073"/>
                </a:lnTo>
                <a:lnTo>
                  <a:pt x="146825" y="28465"/>
                </a:lnTo>
                <a:lnTo>
                  <a:pt x="137079" y="25991"/>
                </a:lnTo>
                <a:lnTo>
                  <a:pt x="124868" y="23079"/>
                </a:lnTo>
                <a:lnTo>
                  <a:pt x="112077" y="20104"/>
                </a:lnTo>
                <a:lnTo>
                  <a:pt x="96344" y="16445"/>
                </a:lnTo>
                <a:lnTo>
                  <a:pt x="84658" y="13851"/>
                </a:lnTo>
                <a:lnTo>
                  <a:pt x="74981" y="11875"/>
                </a:lnTo>
                <a:lnTo>
                  <a:pt x="65273" y="10072"/>
                </a:lnTo>
                <a:lnTo>
                  <a:pt x="53492" y="7996"/>
                </a:lnTo>
                <a:lnTo>
                  <a:pt x="37601" y="5200"/>
                </a:lnTo>
                <a:lnTo>
                  <a:pt x="37350" y="5156"/>
                </a:lnTo>
                <a:lnTo>
                  <a:pt x="23511" y="2771"/>
                </a:lnTo>
                <a:lnTo>
                  <a:pt x="13688" y="1427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2727252" y="8394335"/>
            <a:ext cx="127152" cy="21196"/>
          </a:xfrm>
          <a:custGeom>
            <a:avLst/>
            <a:gdLst/>
            <a:ahLst/>
            <a:cxnLst/>
            <a:rect l="l" t="t" r="r" b="b"/>
            <a:pathLst>
              <a:path w="127152" h="21196">
                <a:moveTo>
                  <a:pt x="0" y="21196"/>
                </a:moveTo>
                <a:lnTo>
                  <a:pt x="6794" y="15760"/>
                </a:lnTo>
                <a:lnTo>
                  <a:pt x="7480" y="15227"/>
                </a:lnTo>
                <a:lnTo>
                  <a:pt x="15481" y="11557"/>
                </a:lnTo>
                <a:lnTo>
                  <a:pt x="24993" y="7200"/>
                </a:lnTo>
                <a:lnTo>
                  <a:pt x="25679" y="7073"/>
                </a:lnTo>
                <a:lnTo>
                  <a:pt x="35864" y="4622"/>
                </a:lnTo>
                <a:lnTo>
                  <a:pt x="47282" y="1778"/>
                </a:lnTo>
                <a:lnTo>
                  <a:pt x="47828" y="1778"/>
                </a:lnTo>
                <a:lnTo>
                  <a:pt x="59499" y="952"/>
                </a:lnTo>
                <a:lnTo>
                  <a:pt x="71729" y="0"/>
                </a:lnTo>
                <a:lnTo>
                  <a:pt x="72136" y="0"/>
                </a:lnTo>
                <a:lnTo>
                  <a:pt x="84226" y="812"/>
                </a:lnTo>
                <a:lnTo>
                  <a:pt x="96050" y="1778"/>
                </a:lnTo>
                <a:lnTo>
                  <a:pt x="96456" y="1778"/>
                </a:lnTo>
                <a:lnTo>
                  <a:pt x="108000" y="4495"/>
                </a:lnTo>
                <a:lnTo>
                  <a:pt x="117652" y="6654"/>
                </a:lnTo>
                <a:lnTo>
                  <a:pt x="118059" y="6794"/>
                </a:lnTo>
                <a:lnTo>
                  <a:pt x="127152" y="1074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2418190" y="7913561"/>
            <a:ext cx="496950" cy="491515"/>
          </a:xfrm>
          <a:custGeom>
            <a:avLst/>
            <a:gdLst/>
            <a:ahLst/>
            <a:cxnLst/>
            <a:rect l="l" t="t" r="r" b="b"/>
            <a:pathLst>
              <a:path w="496950" h="491515">
                <a:moveTo>
                  <a:pt x="436219" y="491515"/>
                </a:moveTo>
                <a:lnTo>
                  <a:pt x="445763" y="480710"/>
                </a:lnTo>
                <a:lnTo>
                  <a:pt x="451987" y="472773"/>
                </a:lnTo>
                <a:lnTo>
                  <a:pt x="458691" y="462668"/>
                </a:lnTo>
                <a:lnTo>
                  <a:pt x="462025" y="457415"/>
                </a:lnTo>
                <a:lnTo>
                  <a:pt x="469741" y="445037"/>
                </a:lnTo>
                <a:lnTo>
                  <a:pt x="474715" y="436173"/>
                </a:lnTo>
                <a:lnTo>
                  <a:pt x="479504" y="425560"/>
                </a:lnTo>
                <a:lnTo>
                  <a:pt x="482549" y="418147"/>
                </a:lnTo>
                <a:lnTo>
                  <a:pt x="487775" y="404819"/>
                </a:lnTo>
                <a:lnTo>
                  <a:pt x="490779" y="395122"/>
                </a:lnTo>
                <a:lnTo>
                  <a:pt x="493313" y="382938"/>
                </a:lnTo>
                <a:lnTo>
                  <a:pt x="494233" y="377939"/>
                </a:lnTo>
                <a:lnTo>
                  <a:pt x="496018" y="364274"/>
                </a:lnTo>
                <a:lnTo>
                  <a:pt x="496257" y="354362"/>
                </a:lnTo>
                <a:lnTo>
                  <a:pt x="496675" y="341015"/>
                </a:lnTo>
                <a:lnTo>
                  <a:pt x="496811" y="338950"/>
                </a:lnTo>
                <a:lnTo>
                  <a:pt x="496811" y="338137"/>
                </a:lnTo>
                <a:lnTo>
                  <a:pt x="496950" y="338137"/>
                </a:lnTo>
                <a:lnTo>
                  <a:pt x="496950" y="337451"/>
                </a:lnTo>
                <a:lnTo>
                  <a:pt x="495152" y="323277"/>
                </a:lnTo>
                <a:lnTo>
                  <a:pt x="494101" y="313455"/>
                </a:lnTo>
                <a:lnTo>
                  <a:pt x="490562" y="296976"/>
                </a:lnTo>
                <a:lnTo>
                  <a:pt x="486636" y="283156"/>
                </a:lnTo>
                <a:lnTo>
                  <a:pt x="477947" y="262553"/>
                </a:lnTo>
                <a:lnTo>
                  <a:pt x="468668" y="244326"/>
                </a:lnTo>
                <a:lnTo>
                  <a:pt x="456951" y="226248"/>
                </a:lnTo>
                <a:lnTo>
                  <a:pt x="442182" y="206527"/>
                </a:lnTo>
                <a:lnTo>
                  <a:pt x="428292" y="190798"/>
                </a:lnTo>
                <a:lnTo>
                  <a:pt x="407861" y="170636"/>
                </a:lnTo>
                <a:lnTo>
                  <a:pt x="392287" y="156988"/>
                </a:lnTo>
                <a:lnTo>
                  <a:pt x="378078" y="146049"/>
                </a:lnTo>
                <a:lnTo>
                  <a:pt x="365766" y="136714"/>
                </a:lnTo>
                <a:lnTo>
                  <a:pt x="348790" y="124925"/>
                </a:lnTo>
                <a:lnTo>
                  <a:pt x="329984" y="113436"/>
                </a:lnTo>
                <a:lnTo>
                  <a:pt x="316575" y="105351"/>
                </a:lnTo>
                <a:lnTo>
                  <a:pt x="298371" y="95190"/>
                </a:lnTo>
                <a:lnTo>
                  <a:pt x="274827" y="83680"/>
                </a:lnTo>
                <a:lnTo>
                  <a:pt x="260567" y="76786"/>
                </a:lnTo>
                <a:lnTo>
                  <a:pt x="241320" y="68060"/>
                </a:lnTo>
                <a:lnTo>
                  <a:pt x="217934" y="58766"/>
                </a:lnTo>
                <a:lnTo>
                  <a:pt x="198636" y="51348"/>
                </a:lnTo>
                <a:lnTo>
                  <a:pt x="178503" y="44061"/>
                </a:lnTo>
                <a:lnTo>
                  <a:pt x="156057" y="36991"/>
                </a:lnTo>
                <a:lnTo>
                  <a:pt x="131130" y="29423"/>
                </a:lnTo>
                <a:lnTo>
                  <a:pt x="110243" y="23456"/>
                </a:lnTo>
                <a:lnTo>
                  <a:pt x="88398" y="18147"/>
                </a:lnTo>
                <a:lnTo>
                  <a:pt x="75120" y="15074"/>
                </a:lnTo>
                <a:lnTo>
                  <a:pt x="59322" y="11402"/>
                </a:lnTo>
                <a:lnTo>
                  <a:pt x="47582" y="8750"/>
                </a:lnTo>
                <a:lnTo>
                  <a:pt x="37871" y="6706"/>
                </a:lnTo>
                <a:lnTo>
                  <a:pt x="28159" y="4858"/>
                </a:lnTo>
                <a:lnTo>
                  <a:pt x="16416" y="2795"/>
                </a:lnTo>
                <a:lnTo>
                  <a:pt x="612" y="104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2771541" y="8420150"/>
            <a:ext cx="53936" cy="8153"/>
          </a:xfrm>
          <a:custGeom>
            <a:avLst/>
            <a:gdLst/>
            <a:ahLst/>
            <a:cxnLst/>
            <a:rect l="l" t="t" r="r" b="b"/>
            <a:pathLst>
              <a:path w="53936" h="8153">
                <a:moveTo>
                  <a:pt x="0" y="8153"/>
                </a:moveTo>
                <a:lnTo>
                  <a:pt x="2857" y="5841"/>
                </a:lnTo>
                <a:lnTo>
                  <a:pt x="3263" y="5575"/>
                </a:lnTo>
                <a:lnTo>
                  <a:pt x="6794" y="4076"/>
                </a:lnTo>
                <a:lnTo>
                  <a:pt x="10871" y="2311"/>
                </a:lnTo>
                <a:lnTo>
                  <a:pt x="11277" y="2171"/>
                </a:lnTo>
                <a:lnTo>
                  <a:pt x="15760" y="1358"/>
                </a:lnTo>
                <a:lnTo>
                  <a:pt x="20789" y="279"/>
                </a:lnTo>
                <a:lnTo>
                  <a:pt x="21056" y="279"/>
                </a:lnTo>
                <a:lnTo>
                  <a:pt x="26225" y="139"/>
                </a:lnTo>
                <a:lnTo>
                  <a:pt x="31381" y="0"/>
                </a:lnTo>
                <a:lnTo>
                  <a:pt x="31521" y="0"/>
                </a:lnTo>
                <a:lnTo>
                  <a:pt x="36677" y="673"/>
                </a:lnTo>
                <a:lnTo>
                  <a:pt x="41567" y="1358"/>
                </a:lnTo>
                <a:lnTo>
                  <a:pt x="41833" y="1485"/>
                </a:lnTo>
                <a:lnTo>
                  <a:pt x="46329" y="2997"/>
                </a:lnTo>
                <a:lnTo>
                  <a:pt x="50266" y="4343"/>
                </a:lnTo>
                <a:lnTo>
                  <a:pt x="50533" y="4483"/>
                </a:lnTo>
                <a:lnTo>
                  <a:pt x="53936" y="665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2770731" y="8442022"/>
            <a:ext cx="58953" cy="10731"/>
          </a:xfrm>
          <a:custGeom>
            <a:avLst/>
            <a:gdLst/>
            <a:ahLst/>
            <a:cxnLst/>
            <a:rect l="l" t="t" r="r" b="b"/>
            <a:pathLst>
              <a:path w="58953" h="10731">
                <a:moveTo>
                  <a:pt x="58953" y="0"/>
                </a:moveTo>
                <a:lnTo>
                  <a:pt x="56921" y="2578"/>
                </a:lnTo>
                <a:lnTo>
                  <a:pt x="56514" y="2997"/>
                </a:lnTo>
                <a:lnTo>
                  <a:pt x="53657" y="4622"/>
                </a:lnTo>
                <a:lnTo>
                  <a:pt x="50126" y="6794"/>
                </a:lnTo>
                <a:lnTo>
                  <a:pt x="49720" y="6934"/>
                </a:lnTo>
                <a:lnTo>
                  <a:pt x="45643" y="8153"/>
                </a:lnTo>
                <a:lnTo>
                  <a:pt x="41020" y="9652"/>
                </a:lnTo>
                <a:lnTo>
                  <a:pt x="40754" y="9652"/>
                </a:lnTo>
                <a:lnTo>
                  <a:pt x="35864" y="10198"/>
                </a:lnTo>
                <a:lnTo>
                  <a:pt x="30695" y="10731"/>
                </a:lnTo>
                <a:lnTo>
                  <a:pt x="30429" y="10731"/>
                </a:lnTo>
                <a:lnTo>
                  <a:pt x="25260" y="10464"/>
                </a:lnTo>
                <a:lnTo>
                  <a:pt x="20104" y="10198"/>
                </a:lnTo>
                <a:lnTo>
                  <a:pt x="19837" y="10198"/>
                </a:lnTo>
                <a:lnTo>
                  <a:pt x="14935" y="8966"/>
                </a:lnTo>
                <a:lnTo>
                  <a:pt x="10591" y="8026"/>
                </a:lnTo>
                <a:lnTo>
                  <a:pt x="10185" y="7886"/>
                </a:lnTo>
                <a:lnTo>
                  <a:pt x="6248" y="5981"/>
                </a:lnTo>
                <a:lnTo>
                  <a:pt x="2984" y="4356"/>
                </a:lnTo>
                <a:lnTo>
                  <a:pt x="2578" y="4216"/>
                </a:lnTo>
                <a:lnTo>
                  <a:pt x="0" y="1765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2715707" y="8439443"/>
            <a:ext cx="6108" cy="69964"/>
          </a:xfrm>
          <a:custGeom>
            <a:avLst/>
            <a:gdLst/>
            <a:ahLst/>
            <a:cxnLst/>
            <a:rect l="l" t="t" r="r" b="b"/>
            <a:pathLst>
              <a:path w="6108" h="69964">
                <a:moveTo>
                  <a:pt x="0" y="69964"/>
                </a:moveTo>
                <a:lnTo>
                  <a:pt x="685" y="0"/>
                </a:lnTo>
                <a:lnTo>
                  <a:pt x="6108" y="1209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1644514" y="8415528"/>
            <a:ext cx="10871" cy="36004"/>
          </a:xfrm>
          <a:custGeom>
            <a:avLst/>
            <a:gdLst/>
            <a:ahLst/>
            <a:cxnLst/>
            <a:rect l="l" t="t" r="r" b="b"/>
            <a:pathLst>
              <a:path w="10871" h="36004">
                <a:moveTo>
                  <a:pt x="5435" y="36004"/>
                </a:moveTo>
                <a:lnTo>
                  <a:pt x="10871" y="23914"/>
                </a:lnTo>
                <a:lnTo>
                  <a:pt x="8966" y="11557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1540042" y="8426805"/>
            <a:ext cx="13589" cy="22555"/>
          </a:xfrm>
          <a:custGeom>
            <a:avLst/>
            <a:gdLst/>
            <a:ahLst/>
            <a:cxnLst/>
            <a:rect l="l" t="t" r="r" b="b"/>
            <a:pathLst>
              <a:path w="13588" h="22555">
                <a:moveTo>
                  <a:pt x="13588" y="22555"/>
                </a:moveTo>
                <a:lnTo>
                  <a:pt x="7340" y="19837"/>
                </a:lnTo>
                <a:lnTo>
                  <a:pt x="2044" y="15214"/>
                </a:lnTo>
                <a:lnTo>
                  <a:pt x="0" y="10058"/>
                </a:lnTo>
                <a:lnTo>
                  <a:pt x="1358" y="4762"/>
                </a:lnTo>
                <a:lnTo>
                  <a:pt x="624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1600227" y="8428304"/>
            <a:ext cx="4076" cy="15481"/>
          </a:xfrm>
          <a:custGeom>
            <a:avLst/>
            <a:gdLst/>
            <a:ahLst/>
            <a:cxnLst/>
            <a:rect l="l" t="t" r="r" b="b"/>
            <a:pathLst>
              <a:path w="4076" h="15481">
                <a:moveTo>
                  <a:pt x="0" y="0"/>
                </a:moveTo>
                <a:lnTo>
                  <a:pt x="3810" y="5029"/>
                </a:lnTo>
                <a:lnTo>
                  <a:pt x="4076" y="10325"/>
                </a:lnTo>
                <a:lnTo>
                  <a:pt x="812" y="15481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1555259" y="8077264"/>
            <a:ext cx="2717" cy="318300"/>
          </a:xfrm>
          <a:custGeom>
            <a:avLst/>
            <a:gdLst/>
            <a:ahLst/>
            <a:cxnLst/>
            <a:rect l="l" t="t" r="r" b="b"/>
            <a:pathLst>
              <a:path w="2717" h="318300">
                <a:moveTo>
                  <a:pt x="0" y="0"/>
                </a:moveTo>
                <a:lnTo>
                  <a:pt x="2717" y="31830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655376" y="8439443"/>
            <a:ext cx="685" cy="69964"/>
          </a:xfrm>
          <a:custGeom>
            <a:avLst/>
            <a:gdLst/>
            <a:ahLst/>
            <a:cxnLst/>
            <a:rect l="l" t="t" r="r" b="b"/>
            <a:pathLst>
              <a:path w="685" h="69964">
                <a:moveTo>
                  <a:pt x="685" y="69964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2716385" y="8415529"/>
            <a:ext cx="10871" cy="23914"/>
          </a:xfrm>
          <a:custGeom>
            <a:avLst/>
            <a:gdLst/>
            <a:ahLst/>
            <a:cxnLst/>
            <a:rect l="l" t="t" r="r" b="b"/>
            <a:pathLst>
              <a:path w="10871" h="23914">
                <a:moveTo>
                  <a:pt x="0" y="23914"/>
                </a:moveTo>
                <a:lnTo>
                  <a:pt x="1905" y="11557"/>
                </a:lnTo>
                <a:lnTo>
                  <a:pt x="1087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2767463" y="8428310"/>
            <a:ext cx="4076" cy="15481"/>
          </a:xfrm>
          <a:custGeom>
            <a:avLst/>
            <a:gdLst/>
            <a:ahLst/>
            <a:cxnLst/>
            <a:rect l="l" t="t" r="r" b="b"/>
            <a:pathLst>
              <a:path w="4076" h="15481">
                <a:moveTo>
                  <a:pt x="3263" y="15481"/>
                </a:moveTo>
                <a:lnTo>
                  <a:pt x="0" y="10325"/>
                </a:lnTo>
                <a:lnTo>
                  <a:pt x="279" y="5016"/>
                </a:lnTo>
                <a:lnTo>
                  <a:pt x="407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2825476" y="8426811"/>
            <a:ext cx="6248" cy="15214"/>
          </a:xfrm>
          <a:custGeom>
            <a:avLst/>
            <a:gdLst/>
            <a:ahLst/>
            <a:cxnLst/>
            <a:rect l="l" t="t" r="r" b="b"/>
            <a:pathLst>
              <a:path w="6248" h="15214">
                <a:moveTo>
                  <a:pt x="0" y="0"/>
                </a:moveTo>
                <a:lnTo>
                  <a:pt x="4889" y="4749"/>
                </a:lnTo>
                <a:lnTo>
                  <a:pt x="6248" y="10058"/>
                </a:lnTo>
                <a:lnTo>
                  <a:pt x="4203" y="1521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2813790" y="8077266"/>
            <a:ext cx="2717" cy="318300"/>
          </a:xfrm>
          <a:custGeom>
            <a:avLst/>
            <a:gdLst/>
            <a:ahLst/>
            <a:cxnLst/>
            <a:rect l="l" t="t" r="r" b="b"/>
            <a:pathLst>
              <a:path w="2717" h="318300">
                <a:moveTo>
                  <a:pt x="0" y="318300"/>
                </a:moveTo>
                <a:lnTo>
                  <a:pt x="271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6003" y="71740"/>
                </a:lnTo>
                <a:lnTo>
                  <a:pt x="334497" y="57275"/>
                </a:lnTo>
                <a:lnTo>
                  <a:pt x="330275" y="43805"/>
                </a:lnTo>
                <a:lnTo>
                  <a:pt x="323625" y="31618"/>
                </a:lnTo>
                <a:lnTo>
                  <a:pt x="314833" y="21003"/>
                </a:lnTo>
                <a:lnTo>
                  <a:pt x="304188" y="12245"/>
                </a:lnTo>
                <a:lnTo>
                  <a:pt x="291976" y="5634"/>
                </a:lnTo>
                <a:lnTo>
                  <a:pt x="278487" y="1456"/>
                </a:lnTo>
                <a:lnTo>
                  <a:pt x="264007" y="0"/>
                </a:lnTo>
                <a:lnTo>
                  <a:pt x="71743" y="0"/>
                </a:lnTo>
                <a:lnTo>
                  <a:pt x="57278" y="1507"/>
                </a:lnTo>
                <a:lnTo>
                  <a:pt x="43809" y="5731"/>
                </a:lnTo>
                <a:lnTo>
                  <a:pt x="31622" y="12382"/>
                </a:lnTo>
                <a:lnTo>
                  <a:pt x="21005" y="21174"/>
                </a:lnTo>
                <a:lnTo>
                  <a:pt x="12247" y="31818"/>
                </a:lnTo>
                <a:lnTo>
                  <a:pt x="5635" y="44029"/>
                </a:lnTo>
                <a:lnTo>
                  <a:pt x="1456" y="57517"/>
                </a:lnTo>
                <a:lnTo>
                  <a:pt x="0" y="71996"/>
                </a:lnTo>
                <a:lnTo>
                  <a:pt x="0" y="264260"/>
                </a:lnTo>
                <a:lnTo>
                  <a:pt x="1508" y="278724"/>
                </a:lnTo>
                <a:lnTo>
                  <a:pt x="5733" y="292192"/>
                </a:lnTo>
                <a:lnTo>
                  <a:pt x="12386" y="304377"/>
                </a:lnTo>
                <a:lnTo>
                  <a:pt x="21180" y="314991"/>
                </a:lnTo>
                <a:lnTo>
                  <a:pt x="31827" y="323747"/>
                </a:lnTo>
                <a:lnTo>
                  <a:pt x="44039" y="330357"/>
                </a:lnTo>
                <a:lnTo>
                  <a:pt x="57529" y="334534"/>
                </a:lnTo>
                <a:lnTo>
                  <a:pt x="72008" y="335991"/>
                </a:lnTo>
                <a:lnTo>
                  <a:pt x="264263" y="335990"/>
                </a:lnTo>
                <a:lnTo>
                  <a:pt x="278728" y="334485"/>
                </a:lnTo>
                <a:lnTo>
                  <a:pt x="292198" y="330263"/>
                </a:lnTo>
                <a:lnTo>
                  <a:pt x="304384" y="323612"/>
                </a:lnTo>
                <a:lnTo>
                  <a:pt x="315000" y="314820"/>
                </a:lnTo>
                <a:lnTo>
                  <a:pt x="323758" y="304175"/>
                </a:lnTo>
                <a:lnTo>
                  <a:pt x="330369" y="291964"/>
                </a:lnTo>
                <a:lnTo>
                  <a:pt x="334547" y="278474"/>
                </a:lnTo>
                <a:lnTo>
                  <a:pt x="336003" y="263994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4547" y="278474"/>
                </a:lnTo>
                <a:lnTo>
                  <a:pt x="330369" y="291964"/>
                </a:lnTo>
                <a:lnTo>
                  <a:pt x="323758" y="304175"/>
                </a:lnTo>
                <a:lnTo>
                  <a:pt x="315000" y="314820"/>
                </a:lnTo>
                <a:lnTo>
                  <a:pt x="304384" y="323612"/>
                </a:lnTo>
                <a:lnTo>
                  <a:pt x="292198" y="330263"/>
                </a:lnTo>
                <a:lnTo>
                  <a:pt x="278728" y="334485"/>
                </a:lnTo>
                <a:lnTo>
                  <a:pt x="264263" y="335990"/>
                </a:lnTo>
                <a:lnTo>
                  <a:pt x="264007" y="335991"/>
                </a:lnTo>
                <a:lnTo>
                  <a:pt x="72008" y="335991"/>
                </a:lnTo>
                <a:lnTo>
                  <a:pt x="57529" y="334534"/>
                </a:lnTo>
                <a:lnTo>
                  <a:pt x="44039" y="330357"/>
                </a:lnTo>
                <a:lnTo>
                  <a:pt x="31827" y="323747"/>
                </a:lnTo>
                <a:lnTo>
                  <a:pt x="21180" y="314991"/>
                </a:lnTo>
                <a:lnTo>
                  <a:pt x="12386" y="304377"/>
                </a:lnTo>
                <a:lnTo>
                  <a:pt x="5733" y="292192"/>
                </a:lnTo>
                <a:lnTo>
                  <a:pt x="1508" y="278724"/>
                </a:lnTo>
                <a:lnTo>
                  <a:pt x="0" y="264260"/>
                </a:lnTo>
                <a:lnTo>
                  <a:pt x="0" y="263994"/>
                </a:lnTo>
                <a:lnTo>
                  <a:pt x="0" y="71996"/>
                </a:lnTo>
                <a:lnTo>
                  <a:pt x="1456" y="57517"/>
                </a:lnTo>
                <a:lnTo>
                  <a:pt x="5635" y="44029"/>
                </a:lnTo>
                <a:lnTo>
                  <a:pt x="12247" y="31818"/>
                </a:lnTo>
                <a:lnTo>
                  <a:pt x="21005" y="21174"/>
                </a:lnTo>
                <a:lnTo>
                  <a:pt x="31622" y="12382"/>
                </a:lnTo>
                <a:lnTo>
                  <a:pt x="43809" y="5731"/>
                </a:lnTo>
                <a:lnTo>
                  <a:pt x="57278" y="1507"/>
                </a:lnTo>
                <a:lnTo>
                  <a:pt x="71743" y="0"/>
                </a:lnTo>
                <a:lnTo>
                  <a:pt x="72008" y="0"/>
                </a:lnTo>
                <a:lnTo>
                  <a:pt x="264007" y="0"/>
                </a:lnTo>
                <a:lnTo>
                  <a:pt x="278487" y="1456"/>
                </a:lnTo>
                <a:lnTo>
                  <a:pt x="291976" y="5634"/>
                </a:lnTo>
                <a:lnTo>
                  <a:pt x="304188" y="12245"/>
                </a:lnTo>
                <a:lnTo>
                  <a:pt x="314833" y="21003"/>
                </a:lnTo>
                <a:lnTo>
                  <a:pt x="323625" y="31618"/>
                </a:lnTo>
                <a:lnTo>
                  <a:pt x="330275" y="43805"/>
                </a:lnTo>
                <a:lnTo>
                  <a:pt x="334497" y="57275"/>
                </a:lnTo>
                <a:lnTo>
                  <a:pt x="336003" y="71740"/>
                </a:lnTo>
                <a:lnTo>
                  <a:pt x="336003" y="71996"/>
                </a:lnTo>
                <a:lnTo>
                  <a:pt x="336003" y="263994"/>
                </a:lnTo>
                <a:close/>
              </a:path>
            </a:pathLst>
          </a:custGeom>
          <a:ln w="16611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ln w="1841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5958396" y="10147077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8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3" y="9232"/>
                </a:lnTo>
                <a:lnTo>
                  <a:pt x="38480" y="9232"/>
                </a:lnTo>
                <a:lnTo>
                  <a:pt x="38480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6015620" y="10146737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6025653" y="10154116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8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6025653" y="10172061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6057027" y="10148665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3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6" y="8978"/>
                </a:lnTo>
                <a:lnTo>
                  <a:pt x="10033" y="8978"/>
                </a:lnTo>
                <a:lnTo>
                  <a:pt x="10033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6282000" y="9900003"/>
            <a:ext cx="359999" cy="3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7024151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7024151" y="10135209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7017553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7004343" y="10070862"/>
            <a:ext cx="10299" cy="57086"/>
          </a:xfrm>
          <a:custGeom>
            <a:avLst/>
            <a:gdLst/>
            <a:ahLst/>
            <a:cxnLst/>
            <a:rect l="l" t="t" r="r" b="b"/>
            <a:pathLst>
              <a:path w="10299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99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6998933" y="10008436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87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7006730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699057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6990878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6958088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6967564" y="10070862"/>
            <a:ext cx="10058" cy="57086"/>
          </a:xfrm>
          <a:custGeom>
            <a:avLst/>
            <a:gdLst/>
            <a:ahLst/>
            <a:cxnLst/>
            <a:rect l="l" t="t" r="r" b="b"/>
            <a:pathLst>
              <a:path w="10058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58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6962399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6954558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6954257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6950958" y="9941866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3"/>
                </a:lnTo>
                <a:lnTo>
                  <a:pt x="5029" y="5333"/>
                </a:lnTo>
                <a:lnTo>
                  <a:pt x="6616" y="8381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6892702" y="9941864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6897128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20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6887528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46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6882363" y="10070862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6875186" y="9938496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0" y="2"/>
                </a:lnTo>
                <a:lnTo>
                  <a:pt x="314" y="2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6875905" y="9939207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6875901" y="9939207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0"/>
                </a:move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6856164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5359" y="61264"/>
                </a:moveTo>
                <a:lnTo>
                  <a:pt x="9944" y="8369"/>
                </a:lnTo>
                <a:lnTo>
                  <a:pt x="10083" y="6654"/>
                </a:lnTo>
                <a:lnTo>
                  <a:pt x="13258" y="5334"/>
                </a:lnTo>
                <a:lnTo>
                  <a:pt x="41490" y="5334"/>
                </a:lnTo>
                <a:lnTo>
                  <a:pt x="42697" y="2197"/>
                </a:lnTo>
                <a:lnTo>
                  <a:pt x="45745" y="0"/>
                </a:lnTo>
                <a:lnTo>
                  <a:pt x="12953" y="0"/>
                </a:lnTo>
                <a:lnTo>
                  <a:pt x="4660" y="7620"/>
                </a:lnTo>
                <a:lnTo>
                  <a:pt x="0" y="61264"/>
                </a:lnTo>
                <a:lnTo>
                  <a:pt x="5359" y="6126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6860827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6850759" y="10008438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7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6853264" y="10005782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6845357" y="10070862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52" y="0"/>
                </a:moveTo>
                <a:lnTo>
                  <a:pt x="0" y="57086"/>
                </a:lnTo>
                <a:lnTo>
                  <a:pt x="5346" y="57086"/>
                </a:lnTo>
                <a:lnTo>
                  <a:pt x="10286" y="0"/>
                </a:lnTo>
                <a:lnTo>
                  <a:pt x="495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6847865" y="10068194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6842455" y="10130608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175094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6839795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6835137" y="10133266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1943"/>
                </a:moveTo>
                <a:lnTo>
                  <a:pt x="189725" y="0"/>
                </a:ln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19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6834424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6835141" y="10135214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6875186" y="9938496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6834417" y="10135214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7024151" y="10135209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6845352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0" y="57086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6847859" y="10070862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6847859" y="10065527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6842450" y="10127954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6845108" y="10133267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6835136" y="10135925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6839795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6839958" y="10130607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6990880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6954565" y="9941866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3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6897128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20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6860827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6962324" y="9947198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25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6853267" y="1000312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6853267" y="10008436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6967562" y="10070867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6887704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6882370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6850706" y="10070867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6892867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6887535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0" y="57086"/>
                </a:moveTo>
                <a:lnTo>
                  <a:pt x="473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6856114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6850762" y="10008948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6869421" y="9947198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6861524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6856171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6905724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6898032" y="9950251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689269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6967728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6962401" y="10008440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6950958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6954259" y="9947205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6962867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6957571" y="9950251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6972903" y="10070867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4724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7009693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7004342" y="10070867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7024862" y="1013326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7017550" y="10127959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27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7004278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6998931" y="10008440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7012139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6999166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6990580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6993890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7006730" y="10003115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6875905" y="9939207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6869120" y="9941864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6875905" y="993920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6984093" y="993920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6890401" y="10161963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14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6940071" y="10164064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4056964" y="1401356"/>
            <a:ext cx="3037687" cy="8345652"/>
          </a:xfrm>
          <a:custGeom>
            <a:avLst/>
            <a:gdLst/>
            <a:ahLst/>
            <a:cxnLst/>
            <a:rect l="l" t="t" r="r" b="b"/>
            <a:pathLst>
              <a:path w="3037687" h="8345652">
                <a:moveTo>
                  <a:pt x="0" y="8345652"/>
                </a:moveTo>
                <a:lnTo>
                  <a:pt x="3037687" y="8345652"/>
                </a:lnTo>
                <a:lnTo>
                  <a:pt x="3037687" y="0"/>
                </a:lnTo>
                <a:lnTo>
                  <a:pt x="0" y="0"/>
                </a:lnTo>
                <a:lnTo>
                  <a:pt x="0" y="834565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4622524" y="1559946"/>
            <a:ext cx="1906527" cy="80284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57200" y="1401343"/>
            <a:ext cx="3358794" cy="1507655"/>
          </a:xfrm>
          <a:custGeom>
            <a:avLst/>
            <a:gdLst/>
            <a:ahLst/>
            <a:cxnLst/>
            <a:rect l="l" t="t" r="r" b="b"/>
            <a:pathLst>
              <a:path w="3358794" h="1507655">
                <a:moveTo>
                  <a:pt x="0" y="1507655"/>
                </a:moveTo>
                <a:lnTo>
                  <a:pt x="3358794" y="1507655"/>
                </a:lnTo>
                <a:lnTo>
                  <a:pt x="3358794" y="0"/>
                </a:lnTo>
                <a:lnTo>
                  <a:pt x="0" y="0"/>
                </a:lnTo>
                <a:lnTo>
                  <a:pt x="0" y="1507655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430" y="1962125"/>
            <a:ext cx="825106" cy="918146"/>
          </a:xfrm>
          <a:custGeom>
            <a:avLst/>
            <a:gdLst/>
            <a:ahLst/>
            <a:cxnLst/>
            <a:rect l="l" t="t" r="r" b="b"/>
            <a:pathLst>
              <a:path w="825106" h="918146">
                <a:moveTo>
                  <a:pt x="0" y="918146"/>
                </a:moveTo>
                <a:lnTo>
                  <a:pt x="825106" y="918146"/>
                </a:lnTo>
                <a:lnTo>
                  <a:pt x="825106" y="596"/>
                </a:lnTo>
                <a:lnTo>
                  <a:pt x="0" y="0"/>
                </a:lnTo>
                <a:lnTo>
                  <a:pt x="0" y="9181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430" y="1963724"/>
            <a:ext cx="824052" cy="915568"/>
          </a:xfrm>
          <a:custGeom>
            <a:avLst/>
            <a:gdLst/>
            <a:ahLst/>
            <a:cxnLst/>
            <a:rect l="l" t="t" r="r" b="b"/>
            <a:pathLst>
              <a:path w="824052" h="915568">
                <a:moveTo>
                  <a:pt x="538213" y="615226"/>
                </a:moveTo>
                <a:lnTo>
                  <a:pt x="538213" y="727963"/>
                </a:lnTo>
                <a:lnTo>
                  <a:pt x="649579" y="728954"/>
                </a:lnTo>
                <a:lnTo>
                  <a:pt x="656704" y="731113"/>
                </a:lnTo>
                <a:lnTo>
                  <a:pt x="664933" y="738301"/>
                </a:lnTo>
                <a:lnTo>
                  <a:pt x="669188" y="747458"/>
                </a:lnTo>
                <a:lnTo>
                  <a:pt x="669188" y="759650"/>
                </a:lnTo>
                <a:lnTo>
                  <a:pt x="665911" y="767689"/>
                </a:lnTo>
                <a:lnTo>
                  <a:pt x="660158" y="774306"/>
                </a:lnTo>
                <a:lnTo>
                  <a:pt x="652983" y="778446"/>
                </a:lnTo>
                <a:lnTo>
                  <a:pt x="648830" y="779449"/>
                </a:lnTo>
                <a:lnTo>
                  <a:pt x="584301" y="779995"/>
                </a:lnTo>
                <a:lnTo>
                  <a:pt x="572249" y="788784"/>
                </a:lnTo>
                <a:lnTo>
                  <a:pt x="632447" y="789406"/>
                </a:lnTo>
                <a:lnTo>
                  <a:pt x="632447" y="800112"/>
                </a:lnTo>
                <a:lnTo>
                  <a:pt x="550583" y="800112"/>
                </a:lnTo>
                <a:lnTo>
                  <a:pt x="550519" y="788288"/>
                </a:lnTo>
                <a:lnTo>
                  <a:pt x="559193" y="782535"/>
                </a:lnTo>
                <a:lnTo>
                  <a:pt x="562648" y="779995"/>
                </a:lnTo>
                <a:lnTo>
                  <a:pt x="538213" y="780122"/>
                </a:lnTo>
                <a:lnTo>
                  <a:pt x="537591" y="837234"/>
                </a:lnTo>
                <a:lnTo>
                  <a:pt x="288798" y="837234"/>
                </a:lnTo>
                <a:lnTo>
                  <a:pt x="288251" y="780122"/>
                </a:lnTo>
                <a:lnTo>
                  <a:pt x="101333" y="779449"/>
                </a:lnTo>
                <a:lnTo>
                  <a:pt x="68300" y="776401"/>
                </a:lnTo>
                <a:lnTo>
                  <a:pt x="38468" y="768121"/>
                </a:lnTo>
                <a:lnTo>
                  <a:pt x="9575" y="754760"/>
                </a:lnTo>
                <a:lnTo>
                  <a:pt x="0" y="748233"/>
                </a:lnTo>
                <a:lnTo>
                  <a:pt x="0" y="915568"/>
                </a:lnTo>
                <a:lnTo>
                  <a:pt x="824052" y="915568"/>
                </a:lnTo>
                <a:lnTo>
                  <a:pt x="824052" y="38"/>
                </a:lnTo>
                <a:lnTo>
                  <a:pt x="0" y="0"/>
                </a:lnTo>
                <a:lnTo>
                  <a:pt x="0" y="123469"/>
                </a:lnTo>
                <a:lnTo>
                  <a:pt x="33337" y="156019"/>
                </a:lnTo>
                <a:lnTo>
                  <a:pt x="42494" y="164312"/>
                </a:lnTo>
                <a:lnTo>
                  <a:pt x="47625" y="170497"/>
                </a:lnTo>
                <a:lnTo>
                  <a:pt x="62115" y="187020"/>
                </a:lnTo>
                <a:lnTo>
                  <a:pt x="78625" y="213753"/>
                </a:lnTo>
                <a:lnTo>
                  <a:pt x="90081" y="240474"/>
                </a:lnTo>
                <a:lnTo>
                  <a:pt x="97256" y="269316"/>
                </a:lnTo>
                <a:lnTo>
                  <a:pt x="99288" y="294119"/>
                </a:lnTo>
                <a:lnTo>
                  <a:pt x="100291" y="428078"/>
                </a:lnTo>
                <a:lnTo>
                  <a:pt x="103441" y="451713"/>
                </a:lnTo>
                <a:lnTo>
                  <a:pt x="110617" y="475462"/>
                </a:lnTo>
                <a:lnTo>
                  <a:pt x="122859" y="499287"/>
                </a:lnTo>
                <a:lnTo>
                  <a:pt x="137287" y="517791"/>
                </a:lnTo>
                <a:lnTo>
                  <a:pt x="147675" y="528002"/>
                </a:lnTo>
                <a:lnTo>
                  <a:pt x="159054" y="537273"/>
                </a:lnTo>
                <a:lnTo>
                  <a:pt x="179666" y="549643"/>
                </a:lnTo>
                <a:lnTo>
                  <a:pt x="204343" y="558926"/>
                </a:lnTo>
                <a:lnTo>
                  <a:pt x="226009" y="563079"/>
                </a:lnTo>
                <a:lnTo>
                  <a:pt x="288251" y="563079"/>
                </a:lnTo>
                <a:lnTo>
                  <a:pt x="288798" y="175196"/>
                </a:lnTo>
                <a:lnTo>
                  <a:pt x="537591" y="175196"/>
                </a:lnTo>
                <a:lnTo>
                  <a:pt x="538213" y="563079"/>
                </a:lnTo>
                <a:lnTo>
                  <a:pt x="565734" y="563206"/>
                </a:lnTo>
                <a:lnTo>
                  <a:pt x="568401" y="561962"/>
                </a:lnTo>
                <a:lnTo>
                  <a:pt x="578421" y="562025"/>
                </a:lnTo>
                <a:lnTo>
                  <a:pt x="583323" y="563143"/>
                </a:lnTo>
                <a:lnTo>
                  <a:pt x="650633" y="564070"/>
                </a:lnTo>
                <a:lnTo>
                  <a:pt x="654773" y="565048"/>
                </a:lnTo>
                <a:lnTo>
                  <a:pt x="661835" y="569328"/>
                </a:lnTo>
                <a:lnTo>
                  <a:pt x="667092" y="576376"/>
                </a:lnTo>
                <a:lnTo>
                  <a:pt x="669188" y="582561"/>
                </a:lnTo>
                <a:lnTo>
                  <a:pt x="669188" y="594753"/>
                </a:lnTo>
                <a:lnTo>
                  <a:pt x="665975" y="602792"/>
                </a:lnTo>
                <a:lnTo>
                  <a:pt x="661212" y="608368"/>
                </a:lnTo>
                <a:lnTo>
                  <a:pt x="655027" y="612508"/>
                </a:lnTo>
                <a:lnTo>
                  <a:pt x="646798" y="614552"/>
                </a:lnTo>
                <a:lnTo>
                  <a:pt x="632688" y="615111"/>
                </a:lnTo>
                <a:lnTo>
                  <a:pt x="632447" y="622846"/>
                </a:lnTo>
                <a:lnTo>
                  <a:pt x="550583" y="622846"/>
                </a:lnTo>
                <a:lnTo>
                  <a:pt x="550278" y="615111"/>
                </a:lnTo>
                <a:lnTo>
                  <a:pt x="538213" y="615226"/>
                </a:lnTo>
                <a:close/>
              </a:path>
              <a:path w="824052" h="915568">
                <a:moveTo>
                  <a:pt x="39890" y="362178"/>
                </a:moveTo>
                <a:lnTo>
                  <a:pt x="0" y="362178"/>
                </a:lnTo>
                <a:lnTo>
                  <a:pt x="0" y="680364"/>
                </a:lnTo>
                <a:lnTo>
                  <a:pt x="16814" y="697026"/>
                </a:lnTo>
                <a:lnTo>
                  <a:pt x="36423" y="710399"/>
                </a:lnTo>
                <a:lnTo>
                  <a:pt x="60134" y="720724"/>
                </a:lnTo>
                <a:lnTo>
                  <a:pt x="79679" y="725855"/>
                </a:lnTo>
                <a:lnTo>
                  <a:pt x="100291" y="727963"/>
                </a:lnTo>
                <a:lnTo>
                  <a:pt x="288251" y="727963"/>
                </a:lnTo>
                <a:lnTo>
                  <a:pt x="288251" y="615226"/>
                </a:lnTo>
                <a:lnTo>
                  <a:pt x="220878" y="614552"/>
                </a:lnTo>
                <a:lnTo>
                  <a:pt x="201256" y="611454"/>
                </a:lnTo>
                <a:lnTo>
                  <a:pt x="177622" y="605269"/>
                </a:lnTo>
                <a:lnTo>
                  <a:pt x="154927" y="596049"/>
                </a:lnTo>
                <a:lnTo>
                  <a:pt x="132270" y="582637"/>
                </a:lnTo>
                <a:lnTo>
                  <a:pt x="115747" y="570255"/>
                </a:lnTo>
                <a:lnTo>
                  <a:pt x="103314" y="557999"/>
                </a:lnTo>
                <a:lnTo>
                  <a:pt x="90932" y="544639"/>
                </a:lnTo>
                <a:lnTo>
                  <a:pt x="79730" y="529043"/>
                </a:lnTo>
                <a:lnTo>
                  <a:pt x="71323" y="514743"/>
                </a:lnTo>
                <a:lnTo>
                  <a:pt x="64211" y="500214"/>
                </a:lnTo>
                <a:lnTo>
                  <a:pt x="58089" y="483692"/>
                </a:lnTo>
                <a:lnTo>
                  <a:pt x="51904" y="459993"/>
                </a:lnTo>
                <a:lnTo>
                  <a:pt x="48755" y="431164"/>
                </a:lnTo>
                <a:lnTo>
                  <a:pt x="47752" y="293065"/>
                </a:lnTo>
                <a:lnTo>
                  <a:pt x="46761" y="279641"/>
                </a:lnTo>
                <a:lnTo>
                  <a:pt x="40513" y="256628"/>
                </a:lnTo>
                <a:lnTo>
                  <a:pt x="39890" y="362178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0430" y="2087194"/>
            <a:ext cx="669188" cy="713765"/>
          </a:xfrm>
          <a:custGeom>
            <a:avLst/>
            <a:gdLst/>
            <a:ahLst/>
            <a:cxnLst/>
            <a:rect l="l" t="t" r="r" b="b"/>
            <a:pathLst>
              <a:path w="669188" h="713765">
                <a:moveTo>
                  <a:pt x="584301" y="656526"/>
                </a:moveTo>
                <a:lnTo>
                  <a:pt x="648830" y="655980"/>
                </a:lnTo>
                <a:lnTo>
                  <a:pt x="660158" y="650836"/>
                </a:lnTo>
                <a:lnTo>
                  <a:pt x="665911" y="644207"/>
                </a:lnTo>
                <a:lnTo>
                  <a:pt x="669188" y="636181"/>
                </a:lnTo>
                <a:lnTo>
                  <a:pt x="669188" y="623976"/>
                </a:lnTo>
                <a:lnTo>
                  <a:pt x="664933" y="614832"/>
                </a:lnTo>
                <a:lnTo>
                  <a:pt x="656704" y="607644"/>
                </a:lnTo>
                <a:lnTo>
                  <a:pt x="649579" y="605485"/>
                </a:lnTo>
                <a:lnTo>
                  <a:pt x="538213" y="604494"/>
                </a:lnTo>
                <a:lnTo>
                  <a:pt x="538213" y="491756"/>
                </a:lnTo>
                <a:lnTo>
                  <a:pt x="632701" y="491642"/>
                </a:lnTo>
                <a:lnTo>
                  <a:pt x="646798" y="491083"/>
                </a:lnTo>
                <a:lnTo>
                  <a:pt x="655015" y="489038"/>
                </a:lnTo>
                <a:lnTo>
                  <a:pt x="661212" y="484898"/>
                </a:lnTo>
                <a:lnTo>
                  <a:pt x="665975" y="479323"/>
                </a:lnTo>
                <a:lnTo>
                  <a:pt x="669188" y="471284"/>
                </a:lnTo>
                <a:lnTo>
                  <a:pt x="669188" y="459092"/>
                </a:lnTo>
                <a:lnTo>
                  <a:pt x="667092" y="452907"/>
                </a:lnTo>
                <a:lnTo>
                  <a:pt x="661835" y="445858"/>
                </a:lnTo>
                <a:lnTo>
                  <a:pt x="654773" y="441579"/>
                </a:lnTo>
                <a:lnTo>
                  <a:pt x="583323" y="439674"/>
                </a:lnTo>
                <a:lnTo>
                  <a:pt x="538213" y="439610"/>
                </a:lnTo>
                <a:lnTo>
                  <a:pt x="537591" y="51727"/>
                </a:lnTo>
                <a:lnTo>
                  <a:pt x="288798" y="51727"/>
                </a:lnTo>
                <a:lnTo>
                  <a:pt x="288251" y="439610"/>
                </a:lnTo>
                <a:lnTo>
                  <a:pt x="226009" y="439610"/>
                </a:lnTo>
                <a:lnTo>
                  <a:pt x="204355" y="435457"/>
                </a:lnTo>
                <a:lnTo>
                  <a:pt x="179666" y="426186"/>
                </a:lnTo>
                <a:lnTo>
                  <a:pt x="159054" y="413804"/>
                </a:lnTo>
                <a:lnTo>
                  <a:pt x="147675" y="404520"/>
                </a:lnTo>
                <a:lnTo>
                  <a:pt x="137287" y="394322"/>
                </a:lnTo>
                <a:lnTo>
                  <a:pt x="122859" y="375818"/>
                </a:lnTo>
                <a:lnTo>
                  <a:pt x="110617" y="351993"/>
                </a:lnTo>
                <a:lnTo>
                  <a:pt x="103441" y="328244"/>
                </a:lnTo>
                <a:lnTo>
                  <a:pt x="100291" y="304609"/>
                </a:lnTo>
                <a:lnTo>
                  <a:pt x="99288" y="170649"/>
                </a:lnTo>
                <a:lnTo>
                  <a:pt x="97243" y="145846"/>
                </a:lnTo>
                <a:lnTo>
                  <a:pt x="90081" y="117005"/>
                </a:lnTo>
                <a:lnTo>
                  <a:pt x="78625" y="90284"/>
                </a:lnTo>
                <a:lnTo>
                  <a:pt x="62115" y="63550"/>
                </a:lnTo>
                <a:lnTo>
                  <a:pt x="47625" y="47028"/>
                </a:lnTo>
                <a:lnTo>
                  <a:pt x="42494" y="40843"/>
                </a:lnTo>
                <a:lnTo>
                  <a:pt x="33337" y="32550"/>
                </a:lnTo>
                <a:lnTo>
                  <a:pt x="0" y="0"/>
                </a:lnTo>
                <a:lnTo>
                  <a:pt x="0" y="2057"/>
                </a:lnTo>
                <a:lnTo>
                  <a:pt x="32283" y="33540"/>
                </a:lnTo>
                <a:lnTo>
                  <a:pt x="41503" y="41897"/>
                </a:lnTo>
                <a:lnTo>
                  <a:pt x="46647" y="48082"/>
                </a:lnTo>
                <a:lnTo>
                  <a:pt x="61061" y="64592"/>
                </a:lnTo>
                <a:lnTo>
                  <a:pt x="77635" y="91274"/>
                </a:lnTo>
                <a:lnTo>
                  <a:pt x="89027" y="117995"/>
                </a:lnTo>
                <a:lnTo>
                  <a:pt x="96189" y="146888"/>
                </a:lnTo>
                <a:lnTo>
                  <a:pt x="98234" y="171640"/>
                </a:lnTo>
                <a:lnTo>
                  <a:pt x="99288" y="305587"/>
                </a:lnTo>
                <a:lnTo>
                  <a:pt x="102387" y="329298"/>
                </a:lnTo>
                <a:lnTo>
                  <a:pt x="109562" y="353047"/>
                </a:lnTo>
                <a:lnTo>
                  <a:pt x="121805" y="376809"/>
                </a:lnTo>
                <a:lnTo>
                  <a:pt x="136296" y="395376"/>
                </a:lnTo>
                <a:lnTo>
                  <a:pt x="158013" y="414794"/>
                </a:lnTo>
                <a:lnTo>
                  <a:pt x="178612" y="427240"/>
                </a:lnTo>
                <a:lnTo>
                  <a:pt x="203301" y="436524"/>
                </a:lnTo>
                <a:lnTo>
                  <a:pt x="225005" y="440601"/>
                </a:lnTo>
                <a:lnTo>
                  <a:pt x="649579" y="441655"/>
                </a:lnTo>
                <a:lnTo>
                  <a:pt x="653732" y="442582"/>
                </a:lnTo>
                <a:lnTo>
                  <a:pt x="660831" y="446836"/>
                </a:lnTo>
                <a:lnTo>
                  <a:pt x="666089" y="453961"/>
                </a:lnTo>
                <a:lnTo>
                  <a:pt x="668134" y="460146"/>
                </a:lnTo>
                <a:lnTo>
                  <a:pt x="668134" y="470242"/>
                </a:lnTo>
                <a:lnTo>
                  <a:pt x="664933" y="478345"/>
                </a:lnTo>
                <a:lnTo>
                  <a:pt x="660158" y="483908"/>
                </a:lnTo>
                <a:lnTo>
                  <a:pt x="654037" y="488061"/>
                </a:lnTo>
                <a:lnTo>
                  <a:pt x="645731" y="490093"/>
                </a:lnTo>
                <a:lnTo>
                  <a:pt x="470217" y="489966"/>
                </a:lnTo>
                <a:lnTo>
                  <a:pt x="469912" y="489419"/>
                </a:lnTo>
                <a:lnTo>
                  <a:pt x="464400" y="490093"/>
                </a:lnTo>
                <a:lnTo>
                  <a:pt x="221919" y="490093"/>
                </a:lnTo>
                <a:lnTo>
                  <a:pt x="202311" y="486994"/>
                </a:lnTo>
                <a:lnTo>
                  <a:pt x="178676" y="480758"/>
                </a:lnTo>
                <a:lnTo>
                  <a:pt x="155905" y="471525"/>
                </a:lnTo>
                <a:lnTo>
                  <a:pt x="133324" y="458114"/>
                </a:lnTo>
                <a:lnTo>
                  <a:pt x="116801" y="445795"/>
                </a:lnTo>
                <a:lnTo>
                  <a:pt x="104305" y="433476"/>
                </a:lnTo>
                <a:lnTo>
                  <a:pt x="91935" y="420116"/>
                </a:lnTo>
                <a:lnTo>
                  <a:pt x="80733" y="404520"/>
                </a:lnTo>
                <a:lnTo>
                  <a:pt x="72377" y="390232"/>
                </a:lnTo>
                <a:lnTo>
                  <a:pt x="65265" y="375691"/>
                </a:lnTo>
                <a:lnTo>
                  <a:pt x="59143" y="359168"/>
                </a:lnTo>
                <a:lnTo>
                  <a:pt x="52882" y="335483"/>
                </a:lnTo>
                <a:lnTo>
                  <a:pt x="49796" y="306641"/>
                </a:lnTo>
                <a:lnTo>
                  <a:pt x="48755" y="168541"/>
                </a:lnTo>
                <a:lnTo>
                  <a:pt x="47752" y="155117"/>
                </a:lnTo>
                <a:lnTo>
                  <a:pt x="43675" y="138658"/>
                </a:lnTo>
                <a:lnTo>
                  <a:pt x="39585" y="126225"/>
                </a:lnTo>
                <a:lnTo>
                  <a:pt x="38112" y="124612"/>
                </a:lnTo>
                <a:lnTo>
                  <a:pt x="38468" y="128384"/>
                </a:lnTo>
                <a:lnTo>
                  <a:pt x="38836" y="237655"/>
                </a:lnTo>
                <a:lnTo>
                  <a:pt x="0" y="237655"/>
                </a:lnTo>
                <a:lnTo>
                  <a:pt x="0" y="238709"/>
                </a:lnTo>
                <a:lnTo>
                  <a:pt x="39903" y="238709"/>
                </a:lnTo>
                <a:lnTo>
                  <a:pt x="40513" y="133159"/>
                </a:lnTo>
                <a:lnTo>
                  <a:pt x="46761" y="156171"/>
                </a:lnTo>
                <a:lnTo>
                  <a:pt x="47752" y="169595"/>
                </a:lnTo>
                <a:lnTo>
                  <a:pt x="48755" y="307695"/>
                </a:lnTo>
                <a:lnTo>
                  <a:pt x="51904" y="336524"/>
                </a:lnTo>
                <a:lnTo>
                  <a:pt x="58089" y="360222"/>
                </a:lnTo>
                <a:lnTo>
                  <a:pt x="64211" y="376745"/>
                </a:lnTo>
                <a:lnTo>
                  <a:pt x="71323" y="391274"/>
                </a:lnTo>
                <a:lnTo>
                  <a:pt x="79743" y="405574"/>
                </a:lnTo>
                <a:lnTo>
                  <a:pt x="90932" y="421170"/>
                </a:lnTo>
                <a:lnTo>
                  <a:pt x="103314" y="434530"/>
                </a:lnTo>
                <a:lnTo>
                  <a:pt x="115747" y="446786"/>
                </a:lnTo>
                <a:lnTo>
                  <a:pt x="132270" y="459155"/>
                </a:lnTo>
                <a:lnTo>
                  <a:pt x="154914" y="472579"/>
                </a:lnTo>
                <a:lnTo>
                  <a:pt x="177622" y="481799"/>
                </a:lnTo>
                <a:lnTo>
                  <a:pt x="201256" y="487984"/>
                </a:lnTo>
                <a:lnTo>
                  <a:pt x="220878" y="491083"/>
                </a:lnTo>
                <a:lnTo>
                  <a:pt x="288251" y="491756"/>
                </a:lnTo>
                <a:lnTo>
                  <a:pt x="288251" y="604494"/>
                </a:lnTo>
                <a:lnTo>
                  <a:pt x="100291" y="604494"/>
                </a:lnTo>
                <a:lnTo>
                  <a:pt x="79679" y="602386"/>
                </a:lnTo>
                <a:lnTo>
                  <a:pt x="60134" y="597255"/>
                </a:lnTo>
                <a:lnTo>
                  <a:pt x="36423" y="586930"/>
                </a:lnTo>
                <a:lnTo>
                  <a:pt x="16827" y="573557"/>
                </a:lnTo>
                <a:lnTo>
                  <a:pt x="0" y="556895"/>
                </a:lnTo>
                <a:lnTo>
                  <a:pt x="0" y="624776"/>
                </a:lnTo>
                <a:lnTo>
                  <a:pt x="9575" y="631291"/>
                </a:lnTo>
                <a:lnTo>
                  <a:pt x="38468" y="644652"/>
                </a:lnTo>
                <a:lnTo>
                  <a:pt x="68300" y="652932"/>
                </a:lnTo>
                <a:lnTo>
                  <a:pt x="101333" y="655980"/>
                </a:lnTo>
                <a:lnTo>
                  <a:pt x="288251" y="656653"/>
                </a:lnTo>
                <a:lnTo>
                  <a:pt x="288798" y="713765"/>
                </a:lnTo>
                <a:lnTo>
                  <a:pt x="537591" y="713765"/>
                </a:lnTo>
                <a:lnTo>
                  <a:pt x="538213" y="656653"/>
                </a:lnTo>
                <a:lnTo>
                  <a:pt x="584301" y="6565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10287" y="2743657"/>
            <a:ext cx="246748" cy="56248"/>
          </a:xfrm>
          <a:custGeom>
            <a:avLst/>
            <a:gdLst/>
            <a:ahLst/>
            <a:cxnLst/>
            <a:rect l="l" t="t" r="r" b="b"/>
            <a:pathLst>
              <a:path w="246748" h="56248">
                <a:moveTo>
                  <a:pt x="0" y="190"/>
                </a:moveTo>
                <a:lnTo>
                  <a:pt x="0" y="56248"/>
                </a:lnTo>
                <a:lnTo>
                  <a:pt x="246748" y="56248"/>
                </a:lnTo>
                <a:lnTo>
                  <a:pt x="246748" y="190"/>
                </a:lnTo>
                <a:lnTo>
                  <a:pt x="191312" y="0"/>
                </a:lnTo>
                <a:lnTo>
                  <a:pt x="185991" y="10960"/>
                </a:lnTo>
                <a:lnTo>
                  <a:pt x="176707" y="21285"/>
                </a:lnTo>
                <a:lnTo>
                  <a:pt x="169100" y="28092"/>
                </a:lnTo>
                <a:lnTo>
                  <a:pt x="152946" y="36690"/>
                </a:lnTo>
                <a:lnTo>
                  <a:pt x="134327" y="39725"/>
                </a:lnTo>
                <a:lnTo>
                  <a:pt x="128879" y="39725"/>
                </a:lnTo>
                <a:lnTo>
                  <a:pt x="110261" y="36690"/>
                </a:lnTo>
                <a:lnTo>
                  <a:pt x="91630" y="26416"/>
                </a:lnTo>
                <a:lnTo>
                  <a:pt x="77215" y="11010"/>
                </a:lnTo>
                <a:lnTo>
                  <a:pt x="71831" y="0"/>
                </a:lnTo>
                <a:lnTo>
                  <a:pt x="0" y="19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10293" y="2578776"/>
            <a:ext cx="246735" cy="113093"/>
          </a:xfrm>
          <a:custGeom>
            <a:avLst/>
            <a:gdLst/>
            <a:ahLst/>
            <a:cxnLst/>
            <a:rect l="l" t="t" r="r" b="b"/>
            <a:pathLst>
              <a:path w="246735" h="113093">
                <a:moveTo>
                  <a:pt x="71894" y="0"/>
                </a:moveTo>
                <a:lnTo>
                  <a:pt x="0" y="177"/>
                </a:lnTo>
                <a:lnTo>
                  <a:pt x="0" y="112915"/>
                </a:lnTo>
                <a:lnTo>
                  <a:pt x="70840" y="113093"/>
                </a:lnTo>
                <a:lnTo>
                  <a:pt x="82473" y="95034"/>
                </a:lnTo>
                <a:lnTo>
                  <a:pt x="98374" y="82041"/>
                </a:lnTo>
                <a:lnTo>
                  <a:pt x="117792" y="74675"/>
                </a:lnTo>
                <a:lnTo>
                  <a:pt x="145389" y="74675"/>
                </a:lnTo>
                <a:lnTo>
                  <a:pt x="162902" y="80924"/>
                </a:lnTo>
                <a:lnTo>
                  <a:pt x="180289" y="94411"/>
                </a:lnTo>
                <a:lnTo>
                  <a:pt x="192354" y="113093"/>
                </a:lnTo>
                <a:lnTo>
                  <a:pt x="246735" y="112915"/>
                </a:lnTo>
                <a:lnTo>
                  <a:pt x="246735" y="177"/>
                </a:lnTo>
                <a:lnTo>
                  <a:pt x="191363" y="0"/>
                </a:lnTo>
                <a:lnTo>
                  <a:pt x="185978" y="11010"/>
                </a:lnTo>
                <a:lnTo>
                  <a:pt x="171437" y="26352"/>
                </a:lnTo>
                <a:lnTo>
                  <a:pt x="151955" y="36690"/>
                </a:lnTo>
                <a:lnTo>
                  <a:pt x="129920" y="39712"/>
                </a:lnTo>
                <a:lnTo>
                  <a:pt x="111302" y="36690"/>
                </a:lnTo>
                <a:lnTo>
                  <a:pt x="91757" y="26352"/>
                </a:lnTo>
                <a:lnTo>
                  <a:pt x="77215" y="11010"/>
                </a:lnTo>
                <a:lnTo>
                  <a:pt x="71894" y="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10293" y="2139976"/>
            <a:ext cx="246735" cy="387007"/>
          </a:xfrm>
          <a:custGeom>
            <a:avLst/>
            <a:gdLst/>
            <a:ahLst/>
            <a:cxnLst/>
            <a:rect l="l" t="t" r="r" b="b"/>
            <a:pathLst>
              <a:path w="246735" h="387007">
                <a:moveTo>
                  <a:pt x="246735" y="0"/>
                </a:moveTo>
                <a:lnTo>
                  <a:pt x="0" y="0"/>
                </a:lnTo>
                <a:lnTo>
                  <a:pt x="0" y="386829"/>
                </a:lnTo>
                <a:lnTo>
                  <a:pt x="70840" y="387007"/>
                </a:lnTo>
                <a:lnTo>
                  <a:pt x="82346" y="368820"/>
                </a:lnTo>
                <a:lnTo>
                  <a:pt x="98869" y="355460"/>
                </a:lnTo>
                <a:lnTo>
                  <a:pt x="119837" y="347598"/>
                </a:lnTo>
                <a:lnTo>
                  <a:pt x="143357" y="347598"/>
                </a:lnTo>
                <a:lnTo>
                  <a:pt x="163829" y="354901"/>
                </a:lnTo>
                <a:lnTo>
                  <a:pt x="180289" y="368325"/>
                </a:lnTo>
                <a:lnTo>
                  <a:pt x="192481" y="386892"/>
                </a:lnTo>
                <a:lnTo>
                  <a:pt x="246735" y="386829"/>
                </a:lnTo>
                <a:lnTo>
                  <a:pt x="246735" y="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0430" y="2646163"/>
            <a:ext cx="668134" cy="96012"/>
          </a:xfrm>
          <a:custGeom>
            <a:avLst/>
            <a:gdLst/>
            <a:ahLst/>
            <a:cxnLst/>
            <a:rect l="l" t="t" r="r" b="b"/>
            <a:pathLst>
              <a:path w="668134" h="96012">
                <a:moveTo>
                  <a:pt x="0" y="64033"/>
                </a:moveTo>
                <a:lnTo>
                  <a:pt x="10629" y="71272"/>
                </a:lnTo>
                <a:lnTo>
                  <a:pt x="39522" y="84632"/>
                </a:lnTo>
                <a:lnTo>
                  <a:pt x="69342" y="92913"/>
                </a:lnTo>
                <a:lnTo>
                  <a:pt x="102387" y="96012"/>
                </a:lnTo>
                <a:lnTo>
                  <a:pt x="647852" y="96012"/>
                </a:lnTo>
                <a:lnTo>
                  <a:pt x="651992" y="94957"/>
                </a:lnTo>
                <a:lnTo>
                  <a:pt x="659168" y="90817"/>
                </a:lnTo>
                <a:lnTo>
                  <a:pt x="664857" y="84188"/>
                </a:lnTo>
                <a:lnTo>
                  <a:pt x="668134" y="76149"/>
                </a:lnTo>
                <a:lnTo>
                  <a:pt x="668134" y="66065"/>
                </a:lnTo>
                <a:lnTo>
                  <a:pt x="663879" y="56908"/>
                </a:lnTo>
                <a:lnTo>
                  <a:pt x="655637" y="49733"/>
                </a:lnTo>
                <a:lnTo>
                  <a:pt x="648525" y="47498"/>
                </a:lnTo>
                <a:lnTo>
                  <a:pt x="99288" y="46520"/>
                </a:lnTo>
                <a:lnTo>
                  <a:pt x="78701" y="44475"/>
                </a:lnTo>
                <a:lnTo>
                  <a:pt x="59080" y="39344"/>
                </a:lnTo>
                <a:lnTo>
                  <a:pt x="35369" y="29006"/>
                </a:lnTo>
                <a:lnTo>
                  <a:pt x="15824" y="15582"/>
                </a:lnTo>
                <a:lnTo>
                  <a:pt x="0" y="0"/>
                </a:lnTo>
                <a:lnTo>
                  <a:pt x="0" y="6403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19446" y="2666503"/>
            <a:ext cx="59093" cy="56184"/>
          </a:xfrm>
          <a:custGeom>
            <a:avLst/>
            <a:gdLst/>
            <a:ahLst/>
            <a:cxnLst/>
            <a:rect l="l" t="t" r="r" b="b"/>
            <a:pathLst>
              <a:path w="59093" h="56184">
                <a:moveTo>
                  <a:pt x="59093" y="11760"/>
                </a:moveTo>
                <a:lnTo>
                  <a:pt x="58775" y="0"/>
                </a:lnTo>
                <a:lnTo>
                  <a:pt x="0" y="22771"/>
                </a:lnTo>
                <a:lnTo>
                  <a:pt x="0" y="34404"/>
                </a:lnTo>
                <a:lnTo>
                  <a:pt x="56730" y="56184"/>
                </a:lnTo>
                <a:lnTo>
                  <a:pt x="59093" y="56184"/>
                </a:lnTo>
                <a:lnTo>
                  <a:pt x="58712" y="44742"/>
                </a:lnTo>
                <a:lnTo>
                  <a:pt x="46215" y="39725"/>
                </a:lnTo>
                <a:lnTo>
                  <a:pt x="46405" y="16586"/>
                </a:lnTo>
                <a:lnTo>
                  <a:pt x="59093" y="1176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19377" y="2545306"/>
            <a:ext cx="59156" cy="43370"/>
          </a:xfrm>
          <a:custGeom>
            <a:avLst/>
            <a:gdLst/>
            <a:ahLst/>
            <a:cxnLst/>
            <a:rect l="l" t="t" r="r" b="b"/>
            <a:pathLst>
              <a:path w="59156" h="43370">
                <a:moveTo>
                  <a:pt x="38188" y="32042"/>
                </a:moveTo>
                <a:lnTo>
                  <a:pt x="36195" y="11315"/>
                </a:lnTo>
                <a:lnTo>
                  <a:pt x="31991" y="4203"/>
                </a:lnTo>
                <a:lnTo>
                  <a:pt x="24879" y="0"/>
                </a:lnTo>
                <a:lnTo>
                  <a:pt x="12687" y="0"/>
                </a:lnTo>
                <a:lnTo>
                  <a:pt x="5207" y="3771"/>
                </a:lnTo>
                <a:lnTo>
                  <a:pt x="2108" y="7912"/>
                </a:lnTo>
                <a:lnTo>
                  <a:pt x="63" y="18249"/>
                </a:lnTo>
                <a:lnTo>
                  <a:pt x="0" y="43370"/>
                </a:lnTo>
                <a:lnTo>
                  <a:pt x="59156" y="43370"/>
                </a:lnTo>
                <a:lnTo>
                  <a:pt x="59156" y="32600"/>
                </a:lnTo>
                <a:lnTo>
                  <a:pt x="38188" y="320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20430" y="2089247"/>
            <a:ext cx="668134" cy="488035"/>
          </a:xfrm>
          <a:custGeom>
            <a:avLst/>
            <a:gdLst/>
            <a:ahLst/>
            <a:cxnLst/>
            <a:rect l="l" t="t" r="r" b="b"/>
            <a:pathLst>
              <a:path w="668134" h="488035">
                <a:moveTo>
                  <a:pt x="484568" y="474179"/>
                </a:moveTo>
                <a:lnTo>
                  <a:pt x="487095" y="465340"/>
                </a:lnTo>
                <a:lnTo>
                  <a:pt x="485736" y="455993"/>
                </a:lnTo>
                <a:lnTo>
                  <a:pt x="483641" y="450913"/>
                </a:lnTo>
                <a:lnTo>
                  <a:pt x="479437" y="445846"/>
                </a:lnTo>
                <a:lnTo>
                  <a:pt x="472325" y="440524"/>
                </a:lnTo>
                <a:lnTo>
                  <a:pt x="475475" y="440524"/>
                </a:lnTo>
                <a:lnTo>
                  <a:pt x="483577" y="447954"/>
                </a:lnTo>
                <a:lnTo>
                  <a:pt x="486791" y="453948"/>
                </a:lnTo>
                <a:lnTo>
                  <a:pt x="487781" y="460197"/>
                </a:lnTo>
                <a:lnTo>
                  <a:pt x="487781" y="467067"/>
                </a:lnTo>
                <a:lnTo>
                  <a:pt x="485622" y="475234"/>
                </a:lnTo>
                <a:lnTo>
                  <a:pt x="480479" y="482473"/>
                </a:lnTo>
                <a:lnTo>
                  <a:pt x="473735" y="487057"/>
                </a:lnTo>
                <a:lnTo>
                  <a:pt x="470217" y="487908"/>
                </a:lnTo>
                <a:lnTo>
                  <a:pt x="645731" y="488035"/>
                </a:lnTo>
                <a:lnTo>
                  <a:pt x="654037" y="485990"/>
                </a:lnTo>
                <a:lnTo>
                  <a:pt x="660158" y="481850"/>
                </a:lnTo>
                <a:lnTo>
                  <a:pt x="664933" y="476288"/>
                </a:lnTo>
                <a:lnTo>
                  <a:pt x="668134" y="468185"/>
                </a:lnTo>
                <a:lnTo>
                  <a:pt x="668134" y="458089"/>
                </a:lnTo>
                <a:lnTo>
                  <a:pt x="660831" y="444792"/>
                </a:lnTo>
                <a:lnTo>
                  <a:pt x="225005" y="438543"/>
                </a:lnTo>
                <a:lnTo>
                  <a:pt x="203301" y="434454"/>
                </a:lnTo>
                <a:lnTo>
                  <a:pt x="178612" y="425170"/>
                </a:lnTo>
                <a:lnTo>
                  <a:pt x="158013" y="412737"/>
                </a:lnTo>
                <a:lnTo>
                  <a:pt x="146697" y="403529"/>
                </a:lnTo>
                <a:lnTo>
                  <a:pt x="136296" y="393319"/>
                </a:lnTo>
                <a:lnTo>
                  <a:pt x="121805" y="374751"/>
                </a:lnTo>
                <a:lnTo>
                  <a:pt x="109562" y="350989"/>
                </a:lnTo>
                <a:lnTo>
                  <a:pt x="102387" y="327240"/>
                </a:lnTo>
                <a:lnTo>
                  <a:pt x="99288" y="303530"/>
                </a:lnTo>
                <a:lnTo>
                  <a:pt x="98234" y="169583"/>
                </a:lnTo>
                <a:lnTo>
                  <a:pt x="96189" y="144843"/>
                </a:lnTo>
                <a:lnTo>
                  <a:pt x="89027" y="115951"/>
                </a:lnTo>
                <a:lnTo>
                  <a:pt x="77635" y="89217"/>
                </a:lnTo>
                <a:lnTo>
                  <a:pt x="61061" y="62547"/>
                </a:lnTo>
                <a:lnTo>
                  <a:pt x="46647" y="46024"/>
                </a:lnTo>
                <a:lnTo>
                  <a:pt x="41503" y="39839"/>
                </a:lnTo>
                <a:lnTo>
                  <a:pt x="32283" y="31496"/>
                </a:lnTo>
                <a:lnTo>
                  <a:pt x="0" y="0"/>
                </a:lnTo>
                <a:lnTo>
                  <a:pt x="0" y="68440"/>
                </a:lnTo>
                <a:lnTo>
                  <a:pt x="11620" y="80060"/>
                </a:lnTo>
                <a:lnTo>
                  <a:pt x="21831" y="92430"/>
                </a:lnTo>
                <a:lnTo>
                  <a:pt x="33210" y="109943"/>
                </a:lnTo>
                <a:lnTo>
                  <a:pt x="38112" y="122567"/>
                </a:lnTo>
                <a:lnTo>
                  <a:pt x="39585" y="124180"/>
                </a:lnTo>
                <a:lnTo>
                  <a:pt x="43675" y="136613"/>
                </a:lnTo>
                <a:lnTo>
                  <a:pt x="47752" y="153073"/>
                </a:lnTo>
                <a:lnTo>
                  <a:pt x="48755" y="166484"/>
                </a:lnTo>
                <a:lnTo>
                  <a:pt x="49796" y="304584"/>
                </a:lnTo>
                <a:lnTo>
                  <a:pt x="52882" y="333425"/>
                </a:lnTo>
                <a:lnTo>
                  <a:pt x="59143" y="357124"/>
                </a:lnTo>
                <a:lnTo>
                  <a:pt x="65265" y="373634"/>
                </a:lnTo>
                <a:lnTo>
                  <a:pt x="72377" y="388188"/>
                </a:lnTo>
                <a:lnTo>
                  <a:pt x="80733" y="402475"/>
                </a:lnTo>
                <a:lnTo>
                  <a:pt x="91935" y="418058"/>
                </a:lnTo>
                <a:lnTo>
                  <a:pt x="104305" y="431431"/>
                </a:lnTo>
                <a:lnTo>
                  <a:pt x="116801" y="443738"/>
                </a:lnTo>
                <a:lnTo>
                  <a:pt x="133324" y="456057"/>
                </a:lnTo>
                <a:lnTo>
                  <a:pt x="155905" y="469480"/>
                </a:lnTo>
                <a:lnTo>
                  <a:pt x="178676" y="478701"/>
                </a:lnTo>
                <a:lnTo>
                  <a:pt x="202311" y="484949"/>
                </a:lnTo>
                <a:lnTo>
                  <a:pt x="221919" y="488035"/>
                </a:lnTo>
                <a:lnTo>
                  <a:pt x="464400" y="488035"/>
                </a:lnTo>
                <a:lnTo>
                  <a:pt x="469912" y="487362"/>
                </a:lnTo>
                <a:lnTo>
                  <a:pt x="478815" y="481850"/>
                </a:lnTo>
                <a:lnTo>
                  <a:pt x="484568" y="474179"/>
                </a:lnTo>
                <a:close/>
              </a:path>
              <a:path w="668134" h="488035">
                <a:moveTo>
                  <a:pt x="38836" y="235610"/>
                </a:moveTo>
                <a:lnTo>
                  <a:pt x="38468" y="126339"/>
                </a:lnTo>
                <a:lnTo>
                  <a:pt x="38112" y="122567"/>
                </a:lnTo>
                <a:lnTo>
                  <a:pt x="36372" y="121208"/>
                </a:lnTo>
                <a:lnTo>
                  <a:pt x="32219" y="110934"/>
                </a:lnTo>
                <a:lnTo>
                  <a:pt x="20840" y="93484"/>
                </a:lnTo>
                <a:lnTo>
                  <a:pt x="10566" y="81051"/>
                </a:lnTo>
                <a:lnTo>
                  <a:pt x="0" y="70523"/>
                </a:lnTo>
                <a:lnTo>
                  <a:pt x="0" y="235610"/>
                </a:lnTo>
                <a:lnTo>
                  <a:pt x="38836" y="235610"/>
                </a:lnTo>
                <a:close/>
              </a:path>
              <a:path w="668134" h="488035">
                <a:moveTo>
                  <a:pt x="470217" y="487908"/>
                </a:moveTo>
                <a:lnTo>
                  <a:pt x="473735" y="487057"/>
                </a:lnTo>
                <a:lnTo>
                  <a:pt x="469912" y="487362"/>
                </a:lnTo>
                <a:lnTo>
                  <a:pt x="470217" y="48790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71020" y="2354613"/>
            <a:ext cx="81851" cy="59893"/>
          </a:xfrm>
          <a:custGeom>
            <a:avLst/>
            <a:gdLst/>
            <a:ahLst/>
            <a:cxnLst/>
            <a:rect l="l" t="t" r="r" b="b"/>
            <a:pathLst>
              <a:path w="81851" h="59893">
                <a:moveTo>
                  <a:pt x="48437" y="48564"/>
                </a:moveTo>
                <a:lnTo>
                  <a:pt x="47447" y="19672"/>
                </a:lnTo>
                <a:lnTo>
                  <a:pt x="46456" y="14414"/>
                </a:lnTo>
                <a:lnTo>
                  <a:pt x="44361" y="9347"/>
                </a:lnTo>
                <a:lnTo>
                  <a:pt x="40144" y="4267"/>
                </a:lnTo>
                <a:lnTo>
                  <a:pt x="30987" y="0"/>
                </a:lnTo>
                <a:lnTo>
                  <a:pt x="16763" y="0"/>
                </a:lnTo>
                <a:lnTo>
                  <a:pt x="9588" y="3149"/>
                </a:lnTo>
                <a:lnTo>
                  <a:pt x="5194" y="6985"/>
                </a:lnTo>
                <a:lnTo>
                  <a:pt x="2044" y="12065"/>
                </a:lnTo>
                <a:lnTo>
                  <a:pt x="50" y="21399"/>
                </a:lnTo>
                <a:lnTo>
                  <a:pt x="0" y="59893"/>
                </a:lnTo>
                <a:lnTo>
                  <a:pt x="81851" y="59893"/>
                </a:lnTo>
                <a:lnTo>
                  <a:pt x="81851" y="49187"/>
                </a:lnTo>
                <a:lnTo>
                  <a:pt x="48437" y="4856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19377" y="2307283"/>
            <a:ext cx="59156" cy="44361"/>
          </a:xfrm>
          <a:custGeom>
            <a:avLst/>
            <a:gdLst/>
            <a:ahLst/>
            <a:cxnLst/>
            <a:rect l="l" t="t" r="r" b="b"/>
            <a:pathLst>
              <a:path w="59156" h="44361">
                <a:moveTo>
                  <a:pt x="38188" y="33032"/>
                </a:moveTo>
                <a:lnTo>
                  <a:pt x="36195" y="11252"/>
                </a:lnTo>
                <a:lnTo>
                  <a:pt x="32981" y="5257"/>
                </a:lnTo>
                <a:lnTo>
                  <a:pt x="28968" y="2044"/>
                </a:lnTo>
                <a:lnTo>
                  <a:pt x="22771" y="0"/>
                </a:lnTo>
                <a:lnTo>
                  <a:pt x="14859" y="0"/>
                </a:lnTo>
                <a:lnTo>
                  <a:pt x="9601" y="927"/>
                </a:lnTo>
                <a:lnTo>
                  <a:pt x="3162" y="6870"/>
                </a:lnTo>
                <a:lnTo>
                  <a:pt x="1054" y="10947"/>
                </a:lnTo>
                <a:lnTo>
                  <a:pt x="63" y="18249"/>
                </a:lnTo>
                <a:lnTo>
                  <a:pt x="0" y="44361"/>
                </a:lnTo>
                <a:lnTo>
                  <a:pt x="59156" y="44361"/>
                </a:lnTo>
                <a:lnTo>
                  <a:pt x="59156" y="33654"/>
                </a:lnTo>
                <a:lnTo>
                  <a:pt x="38188" y="330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19377" y="2252590"/>
            <a:ext cx="59156" cy="43434"/>
          </a:xfrm>
          <a:custGeom>
            <a:avLst/>
            <a:gdLst/>
            <a:ahLst/>
            <a:cxnLst/>
            <a:rect l="l" t="t" r="r" b="b"/>
            <a:pathLst>
              <a:path w="59156" h="43433">
                <a:moveTo>
                  <a:pt x="38188" y="32042"/>
                </a:moveTo>
                <a:lnTo>
                  <a:pt x="36195" y="11379"/>
                </a:lnTo>
                <a:lnTo>
                  <a:pt x="31991" y="4267"/>
                </a:lnTo>
                <a:lnTo>
                  <a:pt x="24879" y="0"/>
                </a:lnTo>
                <a:lnTo>
                  <a:pt x="12687" y="0"/>
                </a:lnTo>
                <a:lnTo>
                  <a:pt x="5080" y="3708"/>
                </a:lnTo>
                <a:lnTo>
                  <a:pt x="1054" y="11074"/>
                </a:lnTo>
                <a:lnTo>
                  <a:pt x="63" y="18313"/>
                </a:lnTo>
                <a:lnTo>
                  <a:pt x="0" y="43434"/>
                </a:lnTo>
                <a:lnTo>
                  <a:pt x="59156" y="43434"/>
                </a:lnTo>
                <a:lnTo>
                  <a:pt x="59156" y="32664"/>
                </a:lnTo>
                <a:lnTo>
                  <a:pt x="38188" y="320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82114" y="2743661"/>
            <a:ext cx="119481" cy="39725"/>
          </a:xfrm>
          <a:custGeom>
            <a:avLst/>
            <a:gdLst/>
            <a:ahLst/>
            <a:cxnLst/>
            <a:rect l="l" t="t" r="r" b="b"/>
            <a:pathLst>
              <a:path w="119481" h="39725">
                <a:moveTo>
                  <a:pt x="57048" y="39725"/>
                </a:moveTo>
                <a:lnTo>
                  <a:pt x="62496" y="39725"/>
                </a:lnTo>
                <a:lnTo>
                  <a:pt x="81127" y="36690"/>
                </a:lnTo>
                <a:lnTo>
                  <a:pt x="97269" y="28092"/>
                </a:lnTo>
                <a:lnTo>
                  <a:pt x="104876" y="21285"/>
                </a:lnTo>
                <a:lnTo>
                  <a:pt x="114160" y="10947"/>
                </a:lnTo>
                <a:lnTo>
                  <a:pt x="119481" y="0"/>
                </a:lnTo>
                <a:lnTo>
                  <a:pt x="116446" y="0"/>
                </a:lnTo>
                <a:lnTo>
                  <a:pt x="106425" y="15595"/>
                </a:lnTo>
                <a:lnTo>
                  <a:pt x="97586" y="23202"/>
                </a:lnTo>
                <a:lnTo>
                  <a:pt x="89293" y="29387"/>
                </a:lnTo>
                <a:lnTo>
                  <a:pt x="71843" y="35636"/>
                </a:lnTo>
                <a:lnTo>
                  <a:pt x="56006" y="36626"/>
                </a:lnTo>
                <a:lnTo>
                  <a:pt x="48755" y="35636"/>
                </a:lnTo>
                <a:lnTo>
                  <a:pt x="30264" y="29451"/>
                </a:lnTo>
                <a:lnTo>
                  <a:pt x="13677" y="16090"/>
                </a:lnTo>
                <a:lnTo>
                  <a:pt x="3162" y="0"/>
                </a:lnTo>
                <a:lnTo>
                  <a:pt x="0" y="0"/>
                </a:lnTo>
                <a:lnTo>
                  <a:pt x="5384" y="11010"/>
                </a:lnTo>
                <a:lnTo>
                  <a:pt x="19811" y="26416"/>
                </a:lnTo>
                <a:lnTo>
                  <a:pt x="38430" y="36690"/>
                </a:lnTo>
                <a:lnTo>
                  <a:pt x="57048" y="39725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81137" y="2653449"/>
            <a:ext cx="121513" cy="38430"/>
          </a:xfrm>
          <a:custGeom>
            <a:avLst/>
            <a:gdLst/>
            <a:ahLst/>
            <a:cxnLst/>
            <a:rect l="l" t="t" r="r" b="b"/>
            <a:pathLst>
              <a:path w="121513" h="38430">
                <a:moveTo>
                  <a:pt x="5067" y="38303"/>
                </a:moveTo>
                <a:lnTo>
                  <a:pt x="7848" y="31000"/>
                </a:lnTo>
                <a:lnTo>
                  <a:pt x="21335" y="15595"/>
                </a:lnTo>
                <a:lnTo>
                  <a:pt x="39712" y="5207"/>
                </a:lnTo>
                <a:lnTo>
                  <a:pt x="57289" y="2171"/>
                </a:lnTo>
                <a:lnTo>
                  <a:pt x="64223" y="2171"/>
                </a:lnTo>
                <a:lnTo>
                  <a:pt x="81787" y="5207"/>
                </a:lnTo>
                <a:lnTo>
                  <a:pt x="100164" y="15595"/>
                </a:lnTo>
                <a:lnTo>
                  <a:pt x="113652" y="31000"/>
                </a:lnTo>
                <a:lnTo>
                  <a:pt x="117360" y="38430"/>
                </a:lnTo>
                <a:lnTo>
                  <a:pt x="121513" y="38430"/>
                </a:lnTo>
                <a:lnTo>
                  <a:pt x="109448" y="19735"/>
                </a:lnTo>
                <a:lnTo>
                  <a:pt x="92062" y="6248"/>
                </a:lnTo>
                <a:lnTo>
                  <a:pt x="74548" y="0"/>
                </a:lnTo>
                <a:lnTo>
                  <a:pt x="46951" y="0"/>
                </a:lnTo>
                <a:lnTo>
                  <a:pt x="27533" y="7366"/>
                </a:lnTo>
                <a:lnTo>
                  <a:pt x="11620" y="20358"/>
                </a:lnTo>
                <a:lnTo>
                  <a:pt x="0" y="38430"/>
                </a:lnTo>
                <a:lnTo>
                  <a:pt x="5067" y="38303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82187" y="2578771"/>
            <a:ext cx="119468" cy="39725"/>
          </a:xfrm>
          <a:custGeom>
            <a:avLst/>
            <a:gdLst/>
            <a:ahLst/>
            <a:cxnLst/>
            <a:rect l="l" t="t" r="r" b="b"/>
            <a:pathLst>
              <a:path w="119468" h="39725">
                <a:moveTo>
                  <a:pt x="119468" y="0"/>
                </a:moveTo>
                <a:lnTo>
                  <a:pt x="116382" y="0"/>
                </a:lnTo>
                <a:lnTo>
                  <a:pt x="104813" y="17132"/>
                </a:lnTo>
                <a:lnTo>
                  <a:pt x="88963" y="29146"/>
                </a:lnTo>
                <a:lnTo>
                  <a:pt x="70713" y="35636"/>
                </a:lnTo>
                <a:lnTo>
                  <a:pt x="59080" y="36690"/>
                </a:lnTo>
                <a:lnTo>
                  <a:pt x="48691" y="35636"/>
                </a:lnTo>
                <a:lnTo>
                  <a:pt x="31178" y="29387"/>
                </a:lnTo>
                <a:lnTo>
                  <a:pt x="14604" y="17195"/>
                </a:lnTo>
                <a:lnTo>
                  <a:pt x="3086" y="0"/>
                </a:lnTo>
                <a:lnTo>
                  <a:pt x="0" y="0"/>
                </a:lnTo>
                <a:lnTo>
                  <a:pt x="5321" y="11010"/>
                </a:lnTo>
                <a:lnTo>
                  <a:pt x="19862" y="26352"/>
                </a:lnTo>
                <a:lnTo>
                  <a:pt x="39408" y="36690"/>
                </a:lnTo>
                <a:lnTo>
                  <a:pt x="58026" y="39725"/>
                </a:lnTo>
                <a:lnTo>
                  <a:pt x="80060" y="36690"/>
                </a:lnTo>
                <a:lnTo>
                  <a:pt x="99542" y="26352"/>
                </a:lnTo>
                <a:lnTo>
                  <a:pt x="114084" y="11010"/>
                </a:lnTo>
                <a:lnTo>
                  <a:pt x="119468" y="0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81127" y="2487571"/>
            <a:ext cx="121640" cy="39420"/>
          </a:xfrm>
          <a:custGeom>
            <a:avLst/>
            <a:gdLst/>
            <a:ahLst/>
            <a:cxnLst/>
            <a:rect l="l" t="t" r="r" b="b"/>
            <a:pathLst>
              <a:path w="121640" h="39420">
                <a:moveTo>
                  <a:pt x="11518" y="21221"/>
                </a:moveTo>
                <a:lnTo>
                  <a:pt x="0" y="39420"/>
                </a:lnTo>
                <a:lnTo>
                  <a:pt x="5080" y="39293"/>
                </a:lnTo>
                <a:lnTo>
                  <a:pt x="5384" y="36817"/>
                </a:lnTo>
                <a:lnTo>
                  <a:pt x="7861" y="31991"/>
                </a:lnTo>
                <a:lnTo>
                  <a:pt x="13004" y="25806"/>
                </a:lnTo>
                <a:lnTo>
                  <a:pt x="21348" y="16586"/>
                </a:lnTo>
                <a:lnTo>
                  <a:pt x="38798" y="6311"/>
                </a:lnTo>
                <a:lnTo>
                  <a:pt x="56311" y="3162"/>
                </a:lnTo>
                <a:lnTo>
                  <a:pt x="66268" y="3162"/>
                </a:lnTo>
                <a:lnTo>
                  <a:pt x="82854" y="6121"/>
                </a:lnTo>
                <a:lnTo>
                  <a:pt x="99187" y="15595"/>
                </a:lnTo>
                <a:lnTo>
                  <a:pt x="113601" y="31000"/>
                </a:lnTo>
                <a:lnTo>
                  <a:pt x="117373" y="39420"/>
                </a:lnTo>
                <a:lnTo>
                  <a:pt x="121640" y="39293"/>
                </a:lnTo>
                <a:lnTo>
                  <a:pt x="109461" y="20726"/>
                </a:lnTo>
                <a:lnTo>
                  <a:pt x="93002" y="7302"/>
                </a:lnTo>
                <a:lnTo>
                  <a:pt x="72517" y="0"/>
                </a:lnTo>
                <a:lnTo>
                  <a:pt x="49009" y="0"/>
                </a:lnTo>
                <a:lnTo>
                  <a:pt x="28028" y="7861"/>
                </a:lnTo>
                <a:lnTo>
                  <a:pt x="11518" y="21221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76310" y="2322687"/>
            <a:ext cx="130911" cy="129870"/>
          </a:xfrm>
          <a:custGeom>
            <a:avLst/>
            <a:gdLst/>
            <a:ahLst/>
            <a:cxnLst/>
            <a:rect l="l" t="t" r="r" b="b"/>
            <a:pathLst>
              <a:path w="130911" h="129870">
                <a:moveTo>
                  <a:pt x="43243" y="126834"/>
                </a:moveTo>
                <a:lnTo>
                  <a:pt x="59766" y="129870"/>
                </a:lnTo>
                <a:lnTo>
                  <a:pt x="71399" y="129870"/>
                </a:lnTo>
                <a:lnTo>
                  <a:pt x="87922" y="126834"/>
                </a:lnTo>
                <a:lnTo>
                  <a:pt x="106476" y="116497"/>
                </a:lnTo>
                <a:lnTo>
                  <a:pt x="119964" y="102209"/>
                </a:lnTo>
                <a:lnTo>
                  <a:pt x="129184" y="82537"/>
                </a:lnTo>
                <a:lnTo>
                  <a:pt x="130860" y="65709"/>
                </a:lnTo>
                <a:lnTo>
                  <a:pt x="130911" y="56667"/>
                </a:lnTo>
                <a:lnTo>
                  <a:pt x="125590" y="37249"/>
                </a:lnTo>
                <a:lnTo>
                  <a:pt x="114274" y="19735"/>
                </a:lnTo>
                <a:lnTo>
                  <a:pt x="97751" y="7365"/>
                </a:lnTo>
                <a:lnTo>
                  <a:pt x="78384" y="0"/>
                </a:lnTo>
                <a:lnTo>
                  <a:pt x="53822" y="0"/>
                </a:lnTo>
                <a:lnTo>
                  <a:pt x="33401" y="7365"/>
                </a:lnTo>
                <a:lnTo>
                  <a:pt x="18440" y="19240"/>
                </a:lnTo>
                <a:lnTo>
                  <a:pt x="11747" y="28028"/>
                </a:lnTo>
                <a:lnTo>
                  <a:pt x="5130" y="37858"/>
                </a:lnTo>
                <a:lnTo>
                  <a:pt x="0" y="58470"/>
                </a:lnTo>
                <a:lnTo>
                  <a:pt x="2044" y="81483"/>
                </a:lnTo>
                <a:lnTo>
                  <a:pt x="11137" y="102209"/>
                </a:lnTo>
                <a:lnTo>
                  <a:pt x="24676" y="116497"/>
                </a:lnTo>
                <a:lnTo>
                  <a:pt x="43243" y="126834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76310" y="2157797"/>
            <a:ext cx="130911" cy="129933"/>
          </a:xfrm>
          <a:custGeom>
            <a:avLst/>
            <a:gdLst/>
            <a:ahLst/>
            <a:cxnLst/>
            <a:rect l="l" t="t" r="r" b="b"/>
            <a:pathLst>
              <a:path w="130911" h="129933">
                <a:moveTo>
                  <a:pt x="44234" y="126898"/>
                </a:moveTo>
                <a:lnTo>
                  <a:pt x="61810" y="129933"/>
                </a:lnTo>
                <a:lnTo>
                  <a:pt x="69354" y="129933"/>
                </a:lnTo>
                <a:lnTo>
                  <a:pt x="86931" y="126898"/>
                </a:lnTo>
                <a:lnTo>
                  <a:pt x="106540" y="116573"/>
                </a:lnTo>
                <a:lnTo>
                  <a:pt x="108216" y="114096"/>
                </a:lnTo>
                <a:lnTo>
                  <a:pt x="119837" y="102095"/>
                </a:lnTo>
                <a:lnTo>
                  <a:pt x="129120" y="81483"/>
                </a:lnTo>
                <a:lnTo>
                  <a:pt x="130848" y="64655"/>
                </a:lnTo>
                <a:lnTo>
                  <a:pt x="130911" y="56730"/>
                </a:lnTo>
                <a:lnTo>
                  <a:pt x="125780" y="37122"/>
                </a:lnTo>
                <a:lnTo>
                  <a:pt x="114338" y="19672"/>
                </a:lnTo>
                <a:lnTo>
                  <a:pt x="98806" y="7365"/>
                </a:lnTo>
                <a:lnTo>
                  <a:pt x="78384" y="0"/>
                </a:lnTo>
                <a:lnTo>
                  <a:pt x="52832" y="0"/>
                </a:lnTo>
                <a:lnTo>
                  <a:pt x="33832" y="6807"/>
                </a:lnTo>
                <a:lnTo>
                  <a:pt x="16446" y="20358"/>
                </a:lnTo>
                <a:lnTo>
                  <a:pt x="5130" y="37871"/>
                </a:lnTo>
                <a:lnTo>
                  <a:pt x="0" y="58470"/>
                </a:lnTo>
                <a:lnTo>
                  <a:pt x="1981" y="81546"/>
                </a:lnTo>
                <a:lnTo>
                  <a:pt x="10261" y="100050"/>
                </a:lnTo>
                <a:lnTo>
                  <a:pt x="19481" y="110439"/>
                </a:lnTo>
                <a:lnTo>
                  <a:pt x="26720" y="117563"/>
                </a:lnTo>
                <a:lnTo>
                  <a:pt x="44234" y="126898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85282" y="2743663"/>
            <a:ext cx="113284" cy="36626"/>
          </a:xfrm>
          <a:custGeom>
            <a:avLst/>
            <a:gdLst/>
            <a:ahLst/>
            <a:cxnLst/>
            <a:rect l="l" t="t" r="r" b="b"/>
            <a:pathLst>
              <a:path w="113284" h="36626">
                <a:moveTo>
                  <a:pt x="45593" y="35636"/>
                </a:moveTo>
                <a:lnTo>
                  <a:pt x="52832" y="36626"/>
                </a:lnTo>
                <a:lnTo>
                  <a:pt x="68668" y="35636"/>
                </a:lnTo>
                <a:lnTo>
                  <a:pt x="86118" y="29387"/>
                </a:lnTo>
                <a:lnTo>
                  <a:pt x="94411" y="23202"/>
                </a:lnTo>
                <a:lnTo>
                  <a:pt x="103263" y="15595"/>
                </a:lnTo>
                <a:lnTo>
                  <a:pt x="113284" y="0"/>
                </a:lnTo>
                <a:lnTo>
                  <a:pt x="0" y="0"/>
                </a:lnTo>
                <a:lnTo>
                  <a:pt x="10515" y="16078"/>
                </a:lnTo>
                <a:lnTo>
                  <a:pt x="27089" y="29451"/>
                </a:lnTo>
                <a:lnTo>
                  <a:pt x="45593" y="3563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86209" y="2655616"/>
            <a:ext cx="112293" cy="36258"/>
          </a:xfrm>
          <a:custGeom>
            <a:avLst/>
            <a:gdLst/>
            <a:ahLst/>
            <a:cxnLst/>
            <a:rect l="l" t="t" r="r" b="b"/>
            <a:pathLst>
              <a:path w="112293" h="36258">
                <a:moveTo>
                  <a:pt x="112293" y="36258"/>
                </a:moveTo>
                <a:lnTo>
                  <a:pt x="108584" y="28829"/>
                </a:lnTo>
                <a:lnTo>
                  <a:pt x="95097" y="13423"/>
                </a:lnTo>
                <a:lnTo>
                  <a:pt x="76720" y="3035"/>
                </a:lnTo>
                <a:lnTo>
                  <a:pt x="59143" y="0"/>
                </a:lnTo>
                <a:lnTo>
                  <a:pt x="52222" y="0"/>
                </a:lnTo>
                <a:lnTo>
                  <a:pt x="34645" y="3035"/>
                </a:lnTo>
                <a:lnTo>
                  <a:pt x="16268" y="13423"/>
                </a:lnTo>
                <a:lnTo>
                  <a:pt x="2781" y="28829"/>
                </a:lnTo>
                <a:lnTo>
                  <a:pt x="0" y="36131"/>
                </a:lnTo>
                <a:lnTo>
                  <a:pt x="112293" y="3625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85282" y="2578774"/>
            <a:ext cx="113284" cy="36690"/>
          </a:xfrm>
          <a:custGeom>
            <a:avLst/>
            <a:gdLst/>
            <a:ahLst/>
            <a:cxnLst/>
            <a:rect l="l" t="t" r="r" b="b"/>
            <a:pathLst>
              <a:path w="113284" h="36690">
                <a:moveTo>
                  <a:pt x="45593" y="35636"/>
                </a:moveTo>
                <a:lnTo>
                  <a:pt x="55994" y="36690"/>
                </a:lnTo>
                <a:lnTo>
                  <a:pt x="67614" y="35636"/>
                </a:lnTo>
                <a:lnTo>
                  <a:pt x="85877" y="29146"/>
                </a:lnTo>
                <a:lnTo>
                  <a:pt x="101714" y="17132"/>
                </a:lnTo>
                <a:lnTo>
                  <a:pt x="113284" y="0"/>
                </a:lnTo>
                <a:lnTo>
                  <a:pt x="0" y="0"/>
                </a:lnTo>
                <a:lnTo>
                  <a:pt x="11506" y="17195"/>
                </a:lnTo>
                <a:lnTo>
                  <a:pt x="28079" y="29387"/>
                </a:lnTo>
                <a:lnTo>
                  <a:pt x="45593" y="3563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86209" y="2490727"/>
            <a:ext cx="112293" cy="36258"/>
          </a:xfrm>
          <a:custGeom>
            <a:avLst/>
            <a:gdLst/>
            <a:ahLst/>
            <a:cxnLst/>
            <a:rect l="l" t="t" r="r" b="b"/>
            <a:pathLst>
              <a:path w="112293" h="36258">
                <a:moveTo>
                  <a:pt x="112293" y="36258"/>
                </a:moveTo>
                <a:lnTo>
                  <a:pt x="108521" y="27838"/>
                </a:lnTo>
                <a:lnTo>
                  <a:pt x="94106" y="12433"/>
                </a:lnTo>
                <a:lnTo>
                  <a:pt x="77774" y="2971"/>
                </a:lnTo>
                <a:lnTo>
                  <a:pt x="61188" y="0"/>
                </a:lnTo>
                <a:lnTo>
                  <a:pt x="51219" y="0"/>
                </a:lnTo>
                <a:lnTo>
                  <a:pt x="33718" y="3149"/>
                </a:lnTo>
                <a:lnTo>
                  <a:pt x="16268" y="13423"/>
                </a:lnTo>
                <a:lnTo>
                  <a:pt x="7912" y="22644"/>
                </a:lnTo>
                <a:lnTo>
                  <a:pt x="2781" y="28829"/>
                </a:lnTo>
                <a:lnTo>
                  <a:pt x="304" y="33655"/>
                </a:lnTo>
                <a:lnTo>
                  <a:pt x="0" y="36131"/>
                </a:lnTo>
                <a:lnTo>
                  <a:pt x="112293" y="3625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79334" y="2325838"/>
            <a:ext cx="125107" cy="123685"/>
          </a:xfrm>
          <a:custGeom>
            <a:avLst/>
            <a:gdLst/>
            <a:ahLst/>
            <a:cxnLst/>
            <a:rect l="l" t="t" r="r" b="b"/>
            <a:pathLst>
              <a:path w="125107" h="123685">
                <a:moveTo>
                  <a:pt x="31991" y="116446"/>
                </a:moveTo>
                <a:lnTo>
                  <a:pt x="53644" y="123621"/>
                </a:lnTo>
                <a:lnTo>
                  <a:pt x="72517" y="123685"/>
                </a:lnTo>
                <a:lnTo>
                  <a:pt x="93116" y="116446"/>
                </a:lnTo>
                <a:lnTo>
                  <a:pt x="108216" y="104686"/>
                </a:lnTo>
                <a:lnTo>
                  <a:pt x="119659" y="87299"/>
                </a:lnTo>
                <a:lnTo>
                  <a:pt x="125107" y="66941"/>
                </a:lnTo>
                <a:lnTo>
                  <a:pt x="123685" y="50495"/>
                </a:lnTo>
                <a:lnTo>
                  <a:pt x="122758" y="44246"/>
                </a:lnTo>
                <a:lnTo>
                  <a:pt x="115455" y="27787"/>
                </a:lnTo>
                <a:lnTo>
                  <a:pt x="107099" y="18630"/>
                </a:lnTo>
                <a:lnTo>
                  <a:pt x="102031" y="12445"/>
                </a:lnTo>
                <a:lnTo>
                  <a:pt x="81546" y="1981"/>
                </a:lnTo>
                <a:lnTo>
                  <a:pt x="69113" y="0"/>
                </a:lnTo>
                <a:lnTo>
                  <a:pt x="56057" y="0"/>
                </a:lnTo>
                <a:lnTo>
                  <a:pt x="41275" y="2793"/>
                </a:lnTo>
                <a:lnTo>
                  <a:pt x="24130" y="12445"/>
                </a:lnTo>
                <a:lnTo>
                  <a:pt x="12433" y="24383"/>
                </a:lnTo>
                <a:lnTo>
                  <a:pt x="9283" y="28524"/>
                </a:lnTo>
                <a:lnTo>
                  <a:pt x="2044" y="44919"/>
                </a:lnTo>
                <a:lnTo>
                  <a:pt x="0" y="66941"/>
                </a:lnTo>
                <a:lnTo>
                  <a:pt x="5207" y="86563"/>
                </a:lnTo>
                <a:lnTo>
                  <a:pt x="17513" y="105117"/>
                </a:lnTo>
                <a:lnTo>
                  <a:pt x="31991" y="11644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79342" y="2159909"/>
            <a:ext cx="125095" cy="124726"/>
          </a:xfrm>
          <a:custGeom>
            <a:avLst/>
            <a:gdLst/>
            <a:ahLst/>
            <a:cxnLst/>
            <a:rect l="l" t="t" r="r" b="b"/>
            <a:pathLst>
              <a:path w="125094" h="124726">
                <a:moveTo>
                  <a:pt x="50482" y="123736"/>
                </a:moveTo>
                <a:lnTo>
                  <a:pt x="56730" y="124726"/>
                </a:lnTo>
                <a:lnTo>
                  <a:pt x="68364" y="124726"/>
                </a:lnTo>
                <a:lnTo>
                  <a:pt x="74612" y="123736"/>
                </a:lnTo>
                <a:lnTo>
                  <a:pt x="92125" y="117487"/>
                </a:lnTo>
                <a:lnTo>
                  <a:pt x="108457" y="105054"/>
                </a:lnTo>
                <a:lnTo>
                  <a:pt x="119659" y="88341"/>
                </a:lnTo>
                <a:lnTo>
                  <a:pt x="125094" y="67995"/>
                </a:lnTo>
                <a:lnTo>
                  <a:pt x="123672" y="51536"/>
                </a:lnTo>
                <a:lnTo>
                  <a:pt x="122745" y="45288"/>
                </a:lnTo>
                <a:lnTo>
                  <a:pt x="115442" y="28829"/>
                </a:lnTo>
                <a:lnTo>
                  <a:pt x="101955" y="13487"/>
                </a:lnTo>
                <a:lnTo>
                  <a:pt x="83578" y="3022"/>
                </a:lnTo>
                <a:lnTo>
                  <a:pt x="64960" y="0"/>
                </a:lnTo>
                <a:lnTo>
                  <a:pt x="60134" y="0"/>
                </a:lnTo>
                <a:lnTo>
                  <a:pt x="41516" y="3022"/>
                </a:lnTo>
                <a:lnTo>
                  <a:pt x="22085" y="14465"/>
                </a:lnTo>
                <a:lnTo>
                  <a:pt x="9651" y="28829"/>
                </a:lnTo>
                <a:lnTo>
                  <a:pt x="2031" y="46024"/>
                </a:lnTo>
                <a:lnTo>
                  <a:pt x="0" y="67995"/>
                </a:lnTo>
                <a:lnTo>
                  <a:pt x="5194" y="87604"/>
                </a:lnTo>
                <a:lnTo>
                  <a:pt x="16636" y="105054"/>
                </a:lnTo>
                <a:lnTo>
                  <a:pt x="33032" y="117487"/>
                </a:lnTo>
                <a:lnTo>
                  <a:pt x="50482" y="12373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234729" y="2688164"/>
            <a:ext cx="20104" cy="13982"/>
          </a:xfrm>
          <a:custGeom>
            <a:avLst/>
            <a:gdLst/>
            <a:ahLst/>
            <a:cxnLst/>
            <a:rect l="l" t="t" r="r" b="b"/>
            <a:pathLst>
              <a:path w="20104" h="13982">
                <a:moveTo>
                  <a:pt x="0" y="6680"/>
                </a:moveTo>
                <a:lnTo>
                  <a:pt x="18808" y="13982"/>
                </a:lnTo>
                <a:lnTo>
                  <a:pt x="20104" y="13919"/>
                </a:lnTo>
                <a:lnTo>
                  <a:pt x="20053" y="0"/>
                </a:lnTo>
                <a:lnTo>
                  <a:pt x="14668" y="1168"/>
                </a:lnTo>
                <a:lnTo>
                  <a:pt x="0" y="6680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229716" y="2556559"/>
            <a:ext cx="16891" cy="20789"/>
          </a:xfrm>
          <a:custGeom>
            <a:avLst/>
            <a:gdLst/>
            <a:ahLst/>
            <a:cxnLst/>
            <a:rect l="l" t="t" r="r" b="b"/>
            <a:pathLst>
              <a:path w="16890" h="20789">
                <a:moveTo>
                  <a:pt x="16890" y="20789"/>
                </a:moveTo>
                <a:lnTo>
                  <a:pt x="16522" y="7302"/>
                </a:lnTo>
                <a:lnTo>
                  <a:pt x="15468" y="3225"/>
                </a:lnTo>
                <a:lnTo>
                  <a:pt x="12369" y="126"/>
                </a:lnTo>
                <a:lnTo>
                  <a:pt x="4394" y="0"/>
                </a:lnTo>
                <a:lnTo>
                  <a:pt x="2044" y="1790"/>
                </a:lnTo>
                <a:lnTo>
                  <a:pt x="0" y="5880"/>
                </a:lnTo>
                <a:lnTo>
                  <a:pt x="0" y="20789"/>
                </a:lnTo>
                <a:lnTo>
                  <a:pt x="16890" y="20789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080302" y="2365932"/>
            <a:ext cx="29260" cy="37249"/>
          </a:xfrm>
          <a:custGeom>
            <a:avLst/>
            <a:gdLst/>
            <a:ahLst/>
            <a:cxnLst/>
            <a:rect l="l" t="t" r="r" b="b"/>
            <a:pathLst>
              <a:path w="29260" h="37249">
                <a:moveTo>
                  <a:pt x="29260" y="37249"/>
                </a:moveTo>
                <a:lnTo>
                  <a:pt x="28956" y="10337"/>
                </a:lnTo>
                <a:lnTo>
                  <a:pt x="25730" y="3276"/>
                </a:lnTo>
                <a:lnTo>
                  <a:pt x="19672" y="0"/>
                </a:lnTo>
                <a:lnTo>
                  <a:pt x="9588" y="0"/>
                </a:lnTo>
                <a:lnTo>
                  <a:pt x="3517" y="3213"/>
                </a:lnTo>
                <a:lnTo>
                  <a:pt x="1041" y="7988"/>
                </a:lnTo>
                <a:lnTo>
                  <a:pt x="50" y="13182"/>
                </a:lnTo>
                <a:lnTo>
                  <a:pt x="0" y="37249"/>
                </a:lnTo>
                <a:lnTo>
                  <a:pt x="29260" y="37249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229716" y="2318539"/>
            <a:ext cx="16891" cy="21780"/>
          </a:xfrm>
          <a:custGeom>
            <a:avLst/>
            <a:gdLst/>
            <a:ahLst/>
            <a:cxnLst/>
            <a:rect l="l" t="t" r="r" b="b"/>
            <a:pathLst>
              <a:path w="16890" h="21780">
                <a:moveTo>
                  <a:pt x="16890" y="21780"/>
                </a:moveTo>
                <a:lnTo>
                  <a:pt x="16522" y="7239"/>
                </a:lnTo>
                <a:lnTo>
                  <a:pt x="15468" y="3213"/>
                </a:lnTo>
                <a:lnTo>
                  <a:pt x="11442" y="0"/>
                </a:lnTo>
                <a:lnTo>
                  <a:pt x="5448" y="0"/>
                </a:lnTo>
                <a:lnTo>
                  <a:pt x="1054" y="3835"/>
                </a:lnTo>
                <a:lnTo>
                  <a:pt x="0" y="5880"/>
                </a:lnTo>
                <a:lnTo>
                  <a:pt x="0" y="21780"/>
                </a:lnTo>
                <a:lnTo>
                  <a:pt x="16890" y="21780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229716" y="2263909"/>
            <a:ext cx="16891" cy="20726"/>
          </a:xfrm>
          <a:custGeom>
            <a:avLst/>
            <a:gdLst/>
            <a:ahLst/>
            <a:cxnLst/>
            <a:rect l="l" t="t" r="r" b="b"/>
            <a:pathLst>
              <a:path w="16890" h="20726">
                <a:moveTo>
                  <a:pt x="16890" y="20726"/>
                </a:moveTo>
                <a:lnTo>
                  <a:pt x="16522" y="7302"/>
                </a:lnTo>
                <a:lnTo>
                  <a:pt x="15468" y="3213"/>
                </a:lnTo>
                <a:lnTo>
                  <a:pt x="12369" y="126"/>
                </a:lnTo>
                <a:lnTo>
                  <a:pt x="4394" y="0"/>
                </a:lnTo>
                <a:lnTo>
                  <a:pt x="2044" y="1790"/>
                </a:lnTo>
                <a:lnTo>
                  <a:pt x="0" y="5880"/>
                </a:lnTo>
                <a:lnTo>
                  <a:pt x="0" y="20726"/>
                </a:lnTo>
                <a:lnTo>
                  <a:pt x="16890" y="20726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008160" y="2694661"/>
            <a:ext cx="16573" cy="46583"/>
          </a:xfrm>
          <a:custGeom>
            <a:avLst/>
            <a:gdLst/>
            <a:ahLst/>
            <a:cxnLst/>
            <a:rect l="l" t="t" r="r" b="b"/>
            <a:pathLst>
              <a:path w="16573" h="46583">
                <a:moveTo>
                  <a:pt x="50" y="46583"/>
                </a:moveTo>
                <a:lnTo>
                  <a:pt x="2349" y="46583"/>
                </a:lnTo>
                <a:lnTo>
                  <a:pt x="7175" y="43992"/>
                </a:lnTo>
                <a:lnTo>
                  <a:pt x="13296" y="36753"/>
                </a:lnTo>
                <a:lnTo>
                  <a:pt x="16573" y="27597"/>
                </a:lnTo>
                <a:lnTo>
                  <a:pt x="16573" y="18618"/>
                </a:lnTo>
                <a:lnTo>
                  <a:pt x="13423" y="9334"/>
                </a:lnTo>
                <a:lnTo>
                  <a:pt x="8216" y="3276"/>
                </a:lnTo>
                <a:lnTo>
                  <a:pt x="3149" y="0"/>
                </a:lnTo>
                <a:lnTo>
                  <a:pt x="0" y="0"/>
                </a:lnTo>
                <a:lnTo>
                  <a:pt x="7175" y="4267"/>
                </a:lnTo>
                <a:lnTo>
                  <a:pt x="12433" y="10388"/>
                </a:lnTo>
                <a:lnTo>
                  <a:pt x="15519" y="19608"/>
                </a:lnTo>
                <a:lnTo>
                  <a:pt x="15519" y="26606"/>
                </a:lnTo>
                <a:lnTo>
                  <a:pt x="12306" y="35699"/>
                </a:lnTo>
                <a:lnTo>
                  <a:pt x="6553" y="42316"/>
                </a:lnTo>
                <a:lnTo>
                  <a:pt x="50" y="465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90329" y="2529775"/>
            <a:ext cx="17881" cy="46837"/>
          </a:xfrm>
          <a:custGeom>
            <a:avLst/>
            <a:gdLst/>
            <a:ahLst/>
            <a:cxnLst/>
            <a:rect l="l" t="t" r="r" b="b"/>
            <a:pathLst>
              <a:path w="17881" h="46837">
                <a:moveTo>
                  <a:pt x="9537" y="5321"/>
                </a:moveTo>
                <a:lnTo>
                  <a:pt x="13741" y="10388"/>
                </a:lnTo>
                <a:lnTo>
                  <a:pt x="15849" y="15468"/>
                </a:lnTo>
                <a:lnTo>
                  <a:pt x="17208" y="24803"/>
                </a:lnTo>
                <a:lnTo>
                  <a:pt x="14668" y="33655"/>
                </a:lnTo>
                <a:lnTo>
                  <a:pt x="8915" y="41325"/>
                </a:lnTo>
                <a:lnTo>
                  <a:pt x="0" y="46837"/>
                </a:lnTo>
                <a:lnTo>
                  <a:pt x="3848" y="46520"/>
                </a:lnTo>
                <a:lnTo>
                  <a:pt x="10591" y="41948"/>
                </a:lnTo>
                <a:lnTo>
                  <a:pt x="15722" y="34709"/>
                </a:lnTo>
                <a:lnTo>
                  <a:pt x="17881" y="26543"/>
                </a:lnTo>
                <a:lnTo>
                  <a:pt x="17881" y="19672"/>
                </a:lnTo>
                <a:lnTo>
                  <a:pt x="16890" y="13423"/>
                </a:lnTo>
                <a:lnTo>
                  <a:pt x="13677" y="7416"/>
                </a:lnTo>
                <a:lnTo>
                  <a:pt x="5575" y="0"/>
                </a:lnTo>
                <a:lnTo>
                  <a:pt x="2412" y="0"/>
                </a:lnTo>
                <a:lnTo>
                  <a:pt x="9537" y="53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20430" y="2157686"/>
            <a:ext cx="38112" cy="54127"/>
          </a:xfrm>
          <a:custGeom>
            <a:avLst/>
            <a:gdLst/>
            <a:ahLst/>
            <a:cxnLst/>
            <a:rect l="l" t="t" r="r" b="b"/>
            <a:pathLst>
              <a:path w="38112" h="54127">
                <a:moveTo>
                  <a:pt x="0" y="0"/>
                </a:moveTo>
                <a:lnTo>
                  <a:pt x="0" y="2082"/>
                </a:lnTo>
                <a:lnTo>
                  <a:pt x="10566" y="12611"/>
                </a:lnTo>
                <a:lnTo>
                  <a:pt x="20840" y="25044"/>
                </a:lnTo>
                <a:lnTo>
                  <a:pt x="32219" y="42494"/>
                </a:lnTo>
                <a:lnTo>
                  <a:pt x="36372" y="52768"/>
                </a:lnTo>
                <a:lnTo>
                  <a:pt x="38112" y="54127"/>
                </a:lnTo>
                <a:lnTo>
                  <a:pt x="33210" y="41503"/>
                </a:lnTo>
                <a:lnTo>
                  <a:pt x="21831" y="23990"/>
                </a:lnTo>
                <a:lnTo>
                  <a:pt x="11620" y="1162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70956" y="2743716"/>
            <a:ext cx="81915" cy="20116"/>
          </a:xfrm>
          <a:custGeom>
            <a:avLst/>
            <a:gdLst/>
            <a:ahLst/>
            <a:cxnLst/>
            <a:rect l="l" t="t" r="r" b="b"/>
            <a:pathLst>
              <a:path w="81915" h="20116">
                <a:moveTo>
                  <a:pt x="21717" y="8788"/>
                </a:moveTo>
                <a:lnTo>
                  <a:pt x="33782" y="0"/>
                </a:lnTo>
                <a:lnTo>
                  <a:pt x="12128" y="0"/>
                </a:lnTo>
                <a:lnTo>
                  <a:pt x="8661" y="2539"/>
                </a:lnTo>
                <a:lnTo>
                  <a:pt x="0" y="8293"/>
                </a:lnTo>
                <a:lnTo>
                  <a:pt x="63" y="20116"/>
                </a:lnTo>
                <a:lnTo>
                  <a:pt x="81915" y="20116"/>
                </a:lnTo>
                <a:lnTo>
                  <a:pt x="81915" y="9410"/>
                </a:lnTo>
                <a:lnTo>
                  <a:pt x="21717" y="878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219384" y="2726338"/>
            <a:ext cx="59156" cy="41643"/>
          </a:xfrm>
          <a:custGeom>
            <a:avLst/>
            <a:gdLst/>
            <a:ahLst/>
            <a:cxnLst/>
            <a:rect l="l" t="t" r="r" b="b"/>
            <a:pathLst>
              <a:path w="59156" h="41643">
                <a:moveTo>
                  <a:pt x="59156" y="41643"/>
                </a:moveTo>
                <a:lnTo>
                  <a:pt x="59156" y="0"/>
                </a:lnTo>
                <a:lnTo>
                  <a:pt x="49504" y="0"/>
                </a:lnTo>
                <a:lnTo>
                  <a:pt x="48882" y="29260"/>
                </a:lnTo>
                <a:lnTo>
                  <a:pt x="0" y="29883"/>
                </a:lnTo>
                <a:lnTo>
                  <a:pt x="0" y="41643"/>
                </a:lnTo>
                <a:lnTo>
                  <a:pt x="59156" y="416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219377" y="2600612"/>
            <a:ext cx="59156" cy="58102"/>
          </a:xfrm>
          <a:custGeom>
            <a:avLst/>
            <a:gdLst/>
            <a:ahLst/>
            <a:cxnLst/>
            <a:rect l="l" t="t" r="r" b="b"/>
            <a:pathLst>
              <a:path w="59156" h="58102">
                <a:moveTo>
                  <a:pt x="16459" y="45719"/>
                </a:moveTo>
                <a:lnTo>
                  <a:pt x="59156" y="35394"/>
                </a:lnTo>
                <a:lnTo>
                  <a:pt x="59156" y="22707"/>
                </a:lnTo>
                <a:lnTo>
                  <a:pt x="57924" y="21843"/>
                </a:lnTo>
                <a:lnTo>
                  <a:pt x="14427" y="11696"/>
                </a:lnTo>
                <a:lnTo>
                  <a:pt x="59156" y="10706"/>
                </a:lnTo>
                <a:lnTo>
                  <a:pt x="59156" y="0"/>
                </a:lnTo>
                <a:lnTo>
                  <a:pt x="0" y="0"/>
                </a:lnTo>
                <a:lnTo>
                  <a:pt x="63" y="18935"/>
                </a:lnTo>
                <a:lnTo>
                  <a:pt x="38430" y="28155"/>
                </a:lnTo>
                <a:lnTo>
                  <a:pt x="39547" y="29273"/>
                </a:lnTo>
                <a:lnTo>
                  <a:pt x="1308" y="38366"/>
                </a:lnTo>
                <a:lnTo>
                  <a:pt x="63" y="39166"/>
                </a:lnTo>
                <a:lnTo>
                  <a:pt x="0" y="58102"/>
                </a:lnTo>
                <a:lnTo>
                  <a:pt x="59156" y="58102"/>
                </a:lnTo>
                <a:lnTo>
                  <a:pt x="59156" y="47396"/>
                </a:lnTo>
                <a:lnTo>
                  <a:pt x="16459" y="457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70705" y="2578840"/>
            <a:ext cx="82423" cy="7721"/>
          </a:xfrm>
          <a:custGeom>
            <a:avLst/>
            <a:gdLst/>
            <a:ahLst/>
            <a:cxnLst/>
            <a:rect l="l" t="t" r="r" b="b"/>
            <a:pathLst>
              <a:path w="82422" h="7721">
                <a:moveTo>
                  <a:pt x="0" y="0"/>
                </a:moveTo>
                <a:lnTo>
                  <a:pt x="304" y="7721"/>
                </a:lnTo>
                <a:lnTo>
                  <a:pt x="82169" y="7721"/>
                </a:lnTo>
                <a:lnTo>
                  <a:pt x="824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86181" y="2525693"/>
            <a:ext cx="17564" cy="1231"/>
          </a:xfrm>
          <a:custGeom>
            <a:avLst/>
            <a:gdLst/>
            <a:ahLst/>
            <a:cxnLst/>
            <a:rect l="l" t="t" r="r" b="b"/>
            <a:pathLst>
              <a:path w="17564" h="1231">
                <a:moveTo>
                  <a:pt x="0" y="1231"/>
                </a:moveTo>
                <a:lnTo>
                  <a:pt x="17564" y="1168"/>
                </a:lnTo>
                <a:lnTo>
                  <a:pt x="12674" y="50"/>
                </a:lnTo>
                <a:lnTo>
                  <a:pt x="2654" y="0"/>
                </a:lnTo>
                <a:lnTo>
                  <a:pt x="0" y="123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219379" y="2421622"/>
            <a:ext cx="60147" cy="46469"/>
          </a:xfrm>
          <a:custGeom>
            <a:avLst/>
            <a:gdLst/>
            <a:ahLst/>
            <a:cxnLst/>
            <a:rect l="l" t="t" r="r" b="b"/>
            <a:pathLst>
              <a:path w="60147" h="46469">
                <a:moveTo>
                  <a:pt x="4089" y="39344"/>
                </a:moveTo>
                <a:lnTo>
                  <a:pt x="9347" y="43306"/>
                </a:lnTo>
                <a:lnTo>
                  <a:pt x="11328" y="44424"/>
                </a:lnTo>
                <a:lnTo>
                  <a:pt x="19989" y="44361"/>
                </a:lnTo>
                <a:lnTo>
                  <a:pt x="23698" y="42938"/>
                </a:lnTo>
                <a:lnTo>
                  <a:pt x="30264" y="35077"/>
                </a:lnTo>
                <a:lnTo>
                  <a:pt x="36131" y="16205"/>
                </a:lnTo>
                <a:lnTo>
                  <a:pt x="39598" y="11442"/>
                </a:lnTo>
                <a:lnTo>
                  <a:pt x="45415" y="11379"/>
                </a:lnTo>
                <a:lnTo>
                  <a:pt x="48450" y="14541"/>
                </a:lnTo>
                <a:lnTo>
                  <a:pt x="49631" y="17513"/>
                </a:lnTo>
                <a:lnTo>
                  <a:pt x="49631" y="27597"/>
                </a:lnTo>
                <a:lnTo>
                  <a:pt x="47459" y="31610"/>
                </a:lnTo>
                <a:lnTo>
                  <a:pt x="39230" y="35813"/>
                </a:lnTo>
                <a:lnTo>
                  <a:pt x="39230" y="42316"/>
                </a:lnTo>
                <a:lnTo>
                  <a:pt x="40284" y="46469"/>
                </a:lnTo>
                <a:lnTo>
                  <a:pt x="47828" y="45415"/>
                </a:lnTo>
                <a:lnTo>
                  <a:pt x="53035" y="42379"/>
                </a:lnTo>
                <a:lnTo>
                  <a:pt x="58102" y="35077"/>
                </a:lnTo>
                <a:lnTo>
                  <a:pt x="60147" y="24803"/>
                </a:lnTo>
                <a:lnTo>
                  <a:pt x="58851" y="12369"/>
                </a:lnTo>
                <a:lnTo>
                  <a:pt x="57797" y="9283"/>
                </a:lnTo>
                <a:lnTo>
                  <a:pt x="51485" y="2222"/>
                </a:lnTo>
                <a:lnTo>
                  <a:pt x="45415" y="0"/>
                </a:lnTo>
                <a:lnTo>
                  <a:pt x="37439" y="0"/>
                </a:lnTo>
                <a:lnTo>
                  <a:pt x="29337" y="4267"/>
                </a:lnTo>
                <a:lnTo>
                  <a:pt x="25806" y="10020"/>
                </a:lnTo>
                <a:lnTo>
                  <a:pt x="18567" y="31610"/>
                </a:lnTo>
                <a:lnTo>
                  <a:pt x="16954" y="33096"/>
                </a:lnTo>
                <a:lnTo>
                  <a:pt x="12319" y="33096"/>
                </a:lnTo>
                <a:lnTo>
                  <a:pt x="11328" y="32042"/>
                </a:lnTo>
                <a:lnTo>
                  <a:pt x="9347" y="25793"/>
                </a:lnTo>
                <a:lnTo>
                  <a:pt x="9347" y="21348"/>
                </a:lnTo>
                <a:lnTo>
                  <a:pt x="10706" y="16522"/>
                </a:lnTo>
                <a:lnTo>
                  <a:pt x="16522" y="13119"/>
                </a:lnTo>
                <a:lnTo>
                  <a:pt x="16891" y="1663"/>
                </a:lnTo>
                <a:lnTo>
                  <a:pt x="9588" y="3086"/>
                </a:lnTo>
                <a:lnTo>
                  <a:pt x="4457" y="7238"/>
                </a:lnTo>
                <a:lnTo>
                  <a:pt x="2108" y="10020"/>
                </a:lnTo>
                <a:lnTo>
                  <a:pt x="0" y="15087"/>
                </a:lnTo>
                <a:lnTo>
                  <a:pt x="63" y="31000"/>
                </a:lnTo>
                <a:lnTo>
                  <a:pt x="4089" y="3934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219384" y="2363589"/>
            <a:ext cx="59829" cy="46774"/>
          </a:xfrm>
          <a:custGeom>
            <a:avLst/>
            <a:gdLst/>
            <a:ahLst/>
            <a:cxnLst/>
            <a:rect l="l" t="t" r="r" b="b"/>
            <a:pathLst>
              <a:path w="59829" h="46774">
                <a:moveTo>
                  <a:pt x="42697" y="35445"/>
                </a:moveTo>
                <a:lnTo>
                  <a:pt x="0" y="36068"/>
                </a:lnTo>
                <a:lnTo>
                  <a:pt x="0" y="46774"/>
                </a:lnTo>
                <a:lnTo>
                  <a:pt x="43687" y="46710"/>
                </a:lnTo>
                <a:lnTo>
                  <a:pt x="48882" y="45783"/>
                </a:lnTo>
                <a:lnTo>
                  <a:pt x="55625" y="40144"/>
                </a:lnTo>
                <a:lnTo>
                  <a:pt x="58839" y="34086"/>
                </a:lnTo>
                <a:lnTo>
                  <a:pt x="59829" y="26847"/>
                </a:lnTo>
                <a:lnTo>
                  <a:pt x="59829" y="19977"/>
                </a:lnTo>
                <a:lnTo>
                  <a:pt x="58839" y="12674"/>
                </a:lnTo>
                <a:lnTo>
                  <a:pt x="54635" y="5562"/>
                </a:lnTo>
                <a:lnTo>
                  <a:pt x="46520" y="1358"/>
                </a:lnTo>
                <a:lnTo>
                  <a:pt x="33045" y="368"/>
                </a:lnTo>
                <a:lnTo>
                  <a:pt x="0" y="0"/>
                </a:lnTo>
                <a:lnTo>
                  <a:pt x="0" y="11747"/>
                </a:lnTo>
                <a:lnTo>
                  <a:pt x="44424" y="12674"/>
                </a:lnTo>
                <a:lnTo>
                  <a:pt x="48386" y="15900"/>
                </a:lnTo>
                <a:lnTo>
                  <a:pt x="49618" y="17818"/>
                </a:lnTo>
                <a:lnTo>
                  <a:pt x="49555" y="27901"/>
                </a:lnTo>
                <a:lnTo>
                  <a:pt x="46837" y="33401"/>
                </a:lnTo>
                <a:lnTo>
                  <a:pt x="42697" y="3544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071020" y="2180135"/>
            <a:ext cx="81851" cy="63296"/>
          </a:xfrm>
          <a:custGeom>
            <a:avLst/>
            <a:gdLst/>
            <a:ahLst/>
            <a:cxnLst/>
            <a:rect l="l" t="t" r="r" b="b"/>
            <a:pathLst>
              <a:path w="81851" h="63296">
                <a:moveTo>
                  <a:pt x="81483" y="12433"/>
                </a:moveTo>
                <a:lnTo>
                  <a:pt x="81851" y="0"/>
                </a:lnTo>
                <a:lnTo>
                  <a:pt x="0" y="0"/>
                </a:lnTo>
                <a:lnTo>
                  <a:pt x="0" y="10769"/>
                </a:lnTo>
                <a:lnTo>
                  <a:pt x="61188" y="11633"/>
                </a:lnTo>
                <a:lnTo>
                  <a:pt x="50" y="50545"/>
                </a:lnTo>
                <a:lnTo>
                  <a:pt x="0" y="63296"/>
                </a:lnTo>
                <a:lnTo>
                  <a:pt x="81851" y="63296"/>
                </a:lnTo>
                <a:lnTo>
                  <a:pt x="81851" y="51536"/>
                </a:lnTo>
                <a:lnTo>
                  <a:pt x="22644" y="50914"/>
                </a:lnTo>
                <a:lnTo>
                  <a:pt x="22580" y="50482"/>
                </a:lnTo>
                <a:lnTo>
                  <a:pt x="81483" y="1243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219384" y="2199747"/>
            <a:ext cx="59156" cy="41643"/>
          </a:xfrm>
          <a:custGeom>
            <a:avLst/>
            <a:gdLst/>
            <a:ahLst/>
            <a:cxnLst/>
            <a:rect l="l" t="t" r="r" b="b"/>
            <a:pathLst>
              <a:path w="59156" h="41643">
                <a:moveTo>
                  <a:pt x="59156" y="41643"/>
                </a:moveTo>
                <a:lnTo>
                  <a:pt x="59156" y="0"/>
                </a:lnTo>
                <a:lnTo>
                  <a:pt x="49504" y="0"/>
                </a:lnTo>
                <a:lnTo>
                  <a:pt x="48882" y="30314"/>
                </a:lnTo>
                <a:lnTo>
                  <a:pt x="0" y="30873"/>
                </a:lnTo>
                <a:lnTo>
                  <a:pt x="0" y="41643"/>
                </a:lnTo>
                <a:lnTo>
                  <a:pt x="59156" y="416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219382" y="2143078"/>
            <a:ext cx="59156" cy="54127"/>
          </a:xfrm>
          <a:custGeom>
            <a:avLst/>
            <a:gdLst/>
            <a:ahLst/>
            <a:cxnLst/>
            <a:rect l="l" t="t" r="r" b="b"/>
            <a:pathLst>
              <a:path w="59156" h="54127">
                <a:moveTo>
                  <a:pt x="32981" y="21031"/>
                </a:moveTo>
                <a:lnTo>
                  <a:pt x="0" y="0"/>
                </a:lnTo>
                <a:lnTo>
                  <a:pt x="0" y="12801"/>
                </a:lnTo>
                <a:lnTo>
                  <a:pt x="4152" y="15836"/>
                </a:lnTo>
                <a:lnTo>
                  <a:pt x="22834" y="26225"/>
                </a:lnTo>
                <a:lnTo>
                  <a:pt x="23139" y="28079"/>
                </a:lnTo>
                <a:lnTo>
                  <a:pt x="63" y="41262"/>
                </a:lnTo>
                <a:lnTo>
                  <a:pt x="63" y="54013"/>
                </a:lnTo>
                <a:lnTo>
                  <a:pt x="1358" y="54127"/>
                </a:lnTo>
                <a:lnTo>
                  <a:pt x="34340" y="33274"/>
                </a:lnTo>
                <a:lnTo>
                  <a:pt x="59156" y="32359"/>
                </a:lnTo>
                <a:lnTo>
                  <a:pt x="59156" y="21653"/>
                </a:lnTo>
                <a:lnTo>
                  <a:pt x="32981" y="2103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24486" y="1973977"/>
            <a:ext cx="799388" cy="768847"/>
          </a:xfrm>
          <a:custGeom>
            <a:avLst/>
            <a:gdLst/>
            <a:ahLst/>
            <a:cxnLst/>
            <a:rect l="l" t="t" r="r" b="b"/>
            <a:pathLst>
              <a:path w="799388" h="768847">
                <a:moveTo>
                  <a:pt x="295946" y="673519"/>
                </a:moveTo>
                <a:lnTo>
                  <a:pt x="299834" y="678116"/>
                </a:lnTo>
                <a:lnTo>
                  <a:pt x="300202" y="678484"/>
                </a:lnTo>
                <a:lnTo>
                  <a:pt x="309486" y="686219"/>
                </a:lnTo>
                <a:lnTo>
                  <a:pt x="318643" y="693889"/>
                </a:lnTo>
                <a:lnTo>
                  <a:pt x="319074" y="694258"/>
                </a:lnTo>
                <a:lnTo>
                  <a:pt x="329412" y="700201"/>
                </a:lnTo>
              </a:path>
              <a:path w="799388" h="768847">
                <a:moveTo>
                  <a:pt x="329412" y="700201"/>
                </a:moveTo>
                <a:lnTo>
                  <a:pt x="339864" y="706208"/>
                </a:lnTo>
                <a:lnTo>
                  <a:pt x="340360" y="706450"/>
                </a:lnTo>
                <a:lnTo>
                  <a:pt x="351739" y="710590"/>
                </a:lnTo>
                <a:lnTo>
                  <a:pt x="362940" y="714679"/>
                </a:lnTo>
                <a:lnTo>
                  <a:pt x="363499" y="714806"/>
                </a:lnTo>
                <a:lnTo>
                  <a:pt x="375246" y="716915"/>
                </a:lnTo>
                <a:lnTo>
                  <a:pt x="387070" y="718947"/>
                </a:lnTo>
                <a:lnTo>
                  <a:pt x="387502" y="718947"/>
                </a:lnTo>
                <a:lnTo>
                  <a:pt x="399567" y="719010"/>
                </a:lnTo>
              </a:path>
              <a:path w="799388" h="768847">
                <a:moveTo>
                  <a:pt x="544415" y="719408"/>
                </a:moveTo>
                <a:lnTo>
                  <a:pt x="559454" y="719382"/>
                </a:lnTo>
                <a:lnTo>
                  <a:pt x="573928" y="719344"/>
                </a:lnTo>
                <a:lnTo>
                  <a:pt x="588119" y="719299"/>
                </a:lnTo>
                <a:lnTo>
                  <a:pt x="602310" y="719248"/>
                </a:lnTo>
              </a:path>
              <a:path w="799388" h="768847">
                <a:moveTo>
                  <a:pt x="399567" y="719010"/>
                </a:moveTo>
                <a:lnTo>
                  <a:pt x="426478" y="719151"/>
                </a:lnTo>
                <a:lnTo>
                  <a:pt x="450846" y="719258"/>
                </a:lnTo>
                <a:lnTo>
                  <a:pt x="472952" y="719335"/>
                </a:lnTo>
                <a:lnTo>
                  <a:pt x="493079" y="719386"/>
                </a:lnTo>
                <a:lnTo>
                  <a:pt x="511510" y="719413"/>
                </a:lnTo>
                <a:lnTo>
                  <a:pt x="528528" y="719419"/>
                </a:lnTo>
                <a:lnTo>
                  <a:pt x="544415" y="719408"/>
                </a:lnTo>
              </a:path>
              <a:path w="799388" h="768847">
                <a:moveTo>
                  <a:pt x="776681" y="719074"/>
                </a:moveTo>
                <a:lnTo>
                  <a:pt x="749767" y="719031"/>
                </a:lnTo>
                <a:lnTo>
                  <a:pt x="725398" y="719011"/>
                </a:lnTo>
                <a:lnTo>
                  <a:pt x="703291" y="719010"/>
                </a:lnTo>
                <a:lnTo>
                  <a:pt x="683163" y="719027"/>
                </a:lnTo>
                <a:lnTo>
                  <a:pt x="664730" y="719056"/>
                </a:lnTo>
                <a:lnTo>
                  <a:pt x="647712" y="719097"/>
                </a:lnTo>
                <a:lnTo>
                  <a:pt x="631824" y="719144"/>
                </a:lnTo>
                <a:lnTo>
                  <a:pt x="616784" y="719196"/>
                </a:lnTo>
                <a:lnTo>
                  <a:pt x="602310" y="719248"/>
                </a:lnTo>
              </a:path>
              <a:path w="799388" h="768847">
                <a:moveTo>
                  <a:pt x="799388" y="741781"/>
                </a:moveTo>
                <a:lnTo>
                  <a:pt x="799071" y="739736"/>
                </a:lnTo>
                <a:lnTo>
                  <a:pt x="798703" y="737692"/>
                </a:lnTo>
              </a:path>
              <a:path w="799388" h="768847">
                <a:moveTo>
                  <a:pt x="798703" y="737628"/>
                </a:moveTo>
                <a:lnTo>
                  <a:pt x="798080" y="735711"/>
                </a:lnTo>
                <a:lnTo>
                  <a:pt x="797407" y="733856"/>
                </a:lnTo>
              </a:path>
              <a:path w="799388" h="768847">
                <a:moveTo>
                  <a:pt x="797407" y="733742"/>
                </a:moveTo>
                <a:lnTo>
                  <a:pt x="796416" y="732002"/>
                </a:lnTo>
                <a:lnTo>
                  <a:pt x="795489" y="730211"/>
                </a:lnTo>
              </a:path>
              <a:path w="799388" h="768847">
                <a:moveTo>
                  <a:pt x="795426" y="730148"/>
                </a:moveTo>
                <a:lnTo>
                  <a:pt x="794181" y="728535"/>
                </a:lnTo>
                <a:lnTo>
                  <a:pt x="792949" y="726998"/>
                </a:lnTo>
              </a:path>
              <a:path w="799388" h="768847">
                <a:moveTo>
                  <a:pt x="792886" y="726935"/>
                </a:moveTo>
                <a:lnTo>
                  <a:pt x="791400" y="725563"/>
                </a:lnTo>
                <a:lnTo>
                  <a:pt x="789914" y="724204"/>
                </a:lnTo>
              </a:path>
              <a:path w="799388" h="768847">
                <a:moveTo>
                  <a:pt x="789863" y="724141"/>
                </a:moveTo>
                <a:lnTo>
                  <a:pt x="788187" y="723036"/>
                </a:lnTo>
                <a:lnTo>
                  <a:pt x="786511" y="721918"/>
                </a:lnTo>
              </a:path>
              <a:path w="799388" h="768847">
                <a:moveTo>
                  <a:pt x="786447" y="721918"/>
                </a:moveTo>
                <a:lnTo>
                  <a:pt x="784593" y="721118"/>
                </a:lnTo>
                <a:lnTo>
                  <a:pt x="782739" y="720305"/>
                </a:lnTo>
              </a:path>
              <a:path w="799388" h="768847">
                <a:moveTo>
                  <a:pt x="782675" y="720242"/>
                </a:moveTo>
                <a:lnTo>
                  <a:pt x="780694" y="719747"/>
                </a:lnTo>
                <a:lnTo>
                  <a:pt x="778776" y="719264"/>
                </a:lnTo>
                <a:lnTo>
                  <a:pt x="778598" y="719074"/>
                </a:lnTo>
                <a:lnTo>
                  <a:pt x="776681" y="719074"/>
                </a:lnTo>
              </a:path>
              <a:path w="799388" h="768847">
                <a:moveTo>
                  <a:pt x="799388" y="743762"/>
                </a:moveTo>
                <a:lnTo>
                  <a:pt x="799388" y="741781"/>
                </a:lnTo>
              </a:path>
              <a:path w="799388" h="768847">
                <a:moveTo>
                  <a:pt x="691612" y="768639"/>
                </a:moveTo>
                <a:lnTo>
                  <a:pt x="702678" y="768629"/>
                </a:lnTo>
                <a:lnTo>
                  <a:pt x="714689" y="768611"/>
                </a:lnTo>
                <a:lnTo>
                  <a:pt x="727868" y="768585"/>
                </a:lnTo>
                <a:lnTo>
                  <a:pt x="742443" y="768550"/>
                </a:lnTo>
                <a:lnTo>
                  <a:pt x="758639" y="768506"/>
                </a:lnTo>
                <a:lnTo>
                  <a:pt x="776681" y="768451"/>
                </a:lnTo>
                <a:lnTo>
                  <a:pt x="778598" y="768451"/>
                </a:lnTo>
                <a:lnTo>
                  <a:pt x="778776" y="768261"/>
                </a:lnTo>
                <a:lnTo>
                  <a:pt x="780694" y="767765"/>
                </a:lnTo>
                <a:lnTo>
                  <a:pt x="782675" y="767270"/>
                </a:lnTo>
              </a:path>
              <a:path w="799388" h="768847">
                <a:moveTo>
                  <a:pt x="782739" y="767270"/>
                </a:moveTo>
                <a:lnTo>
                  <a:pt x="784593" y="766470"/>
                </a:lnTo>
                <a:lnTo>
                  <a:pt x="786447" y="765657"/>
                </a:lnTo>
              </a:path>
              <a:path w="799388" h="768847">
                <a:moveTo>
                  <a:pt x="786511" y="765606"/>
                </a:moveTo>
                <a:lnTo>
                  <a:pt x="788250" y="764489"/>
                </a:lnTo>
                <a:lnTo>
                  <a:pt x="789914" y="763371"/>
                </a:lnTo>
              </a:path>
              <a:path w="799388" h="768847">
                <a:moveTo>
                  <a:pt x="789978" y="763371"/>
                </a:moveTo>
                <a:lnTo>
                  <a:pt x="791400" y="762012"/>
                </a:lnTo>
                <a:lnTo>
                  <a:pt x="792886" y="760653"/>
                </a:lnTo>
              </a:path>
              <a:path w="799388" h="768847">
                <a:moveTo>
                  <a:pt x="792949" y="760590"/>
                </a:moveTo>
                <a:lnTo>
                  <a:pt x="794181" y="758977"/>
                </a:lnTo>
                <a:lnTo>
                  <a:pt x="795426" y="757440"/>
                </a:lnTo>
              </a:path>
              <a:path w="799388" h="768847">
                <a:moveTo>
                  <a:pt x="795489" y="757313"/>
                </a:moveTo>
                <a:lnTo>
                  <a:pt x="796416" y="755573"/>
                </a:lnTo>
                <a:lnTo>
                  <a:pt x="797407" y="753783"/>
                </a:lnTo>
              </a:path>
              <a:path w="799388" h="768847">
                <a:moveTo>
                  <a:pt x="797407" y="753719"/>
                </a:moveTo>
                <a:lnTo>
                  <a:pt x="798080" y="751801"/>
                </a:lnTo>
                <a:lnTo>
                  <a:pt x="798703" y="749947"/>
                </a:lnTo>
                <a:lnTo>
                  <a:pt x="798703" y="749820"/>
                </a:lnTo>
                <a:lnTo>
                  <a:pt x="799071" y="747839"/>
                </a:lnTo>
                <a:lnTo>
                  <a:pt x="799388" y="745858"/>
                </a:lnTo>
                <a:lnTo>
                  <a:pt x="799388" y="743762"/>
                </a:lnTo>
              </a:path>
              <a:path w="799388" h="768847">
                <a:moveTo>
                  <a:pt x="681264" y="768643"/>
                </a:moveTo>
                <a:lnTo>
                  <a:pt x="691612" y="768639"/>
                </a:lnTo>
              </a:path>
              <a:path w="799388" h="768847">
                <a:moveTo>
                  <a:pt x="642537" y="768607"/>
                </a:moveTo>
                <a:lnTo>
                  <a:pt x="652270" y="768622"/>
                </a:lnTo>
                <a:lnTo>
                  <a:pt x="661818" y="768634"/>
                </a:lnTo>
                <a:lnTo>
                  <a:pt x="671408" y="768641"/>
                </a:lnTo>
                <a:lnTo>
                  <a:pt x="681264" y="768643"/>
                </a:lnTo>
              </a:path>
              <a:path w="799388" h="768847">
                <a:moveTo>
                  <a:pt x="642537" y="768607"/>
                </a:moveTo>
                <a:lnTo>
                  <a:pt x="632393" y="768589"/>
                </a:lnTo>
                <a:lnTo>
                  <a:pt x="642537" y="768608"/>
                </a:lnTo>
              </a:path>
              <a:path w="799388" h="768847">
                <a:moveTo>
                  <a:pt x="632393" y="768589"/>
                </a:moveTo>
                <a:lnTo>
                  <a:pt x="621614" y="768568"/>
                </a:lnTo>
                <a:lnTo>
                  <a:pt x="632393" y="768590"/>
                </a:lnTo>
              </a:path>
              <a:path w="799388" h="768847">
                <a:moveTo>
                  <a:pt x="621614" y="768568"/>
                </a:moveTo>
                <a:lnTo>
                  <a:pt x="609972" y="768546"/>
                </a:lnTo>
                <a:lnTo>
                  <a:pt x="621614" y="768569"/>
                </a:lnTo>
              </a:path>
              <a:path w="799388" h="768847">
                <a:moveTo>
                  <a:pt x="609972" y="768546"/>
                </a:moveTo>
                <a:lnTo>
                  <a:pt x="597243" y="768523"/>
                </a:lnTo>
                <a:lnTo>
                  <a:pt x="609972" y="768547"/>
                </a:lnTo>
              </a:path>
              <a:path w="799388" h="768847">
                <a:moveTo>
                  <a:pt x="597243" y="768523"/>
                </a:moveTo>
                <a:lnTo>
                  <a:pt x="583201" y="768501"/>
                </a:lnTo>
                <a:lnTo>
                  <a:pt x="597243" y="768525"/>
                </a:lnTo>
              </a:path>
              <a:path w="799388" h="768847">
                <a:moveTo>
                  <a:pt x="583201" y="768501"/>
                </a:moveTo>
                <a:lnTo>
                  <a:pt x="567620" y="768479"/>
                </a:lnTo>
                <a:lnTo>
                  <a:pt x="583201" y="768502"/>
                </a:lnTo>
              </a:path>
              <a:path w="799388" h="768847">
                <a:moveTo>
                  <a:pt x="567620" y="768479"/>
                </a:moveTo>
                <a:lnTo>
                  <a:pt x="550275" y="768458"/>
                </a:lnTo>
                <a:lnTo>
                  <a:pt x="567620" y="768480"/>
                </a:lnTo>
              </a:path>
              <a:path w="799388" h="768847">
                <a:moveTo>
                  <a:pt x="550275" y="768458"/>
                </a:moveTo>
                <a:lnTo>
                  <a:pt x="543420" y="768451"/>
                </a:lnTo>
                <a:lnTo>
                  <a:pt x="525960" y="768473"/>
                </a:lnTo>
                <a:lnTo>
                  <a:pt x="511263" y="768530"/>
                </a:lnTo>
                <a:lnTo>
                  <a:pt x="498737" y="768607"/>
                </a:lnTo>
              </a:path>
              <a:path w="799388" h="768847">
                <a:moveTo>
                  <a:pt x="498737" y="768607"/>
                </a:moveTo>
                <a:lnTo>
                  <a:pt x="487790" y="768692"/>
                </a:lnTo>
                <a:lnTo>
                  <a:pt x="498737" y="768609"/>
                </a:lnTo>
              </a:path>
              <a:path w="799388" h="768847">
                <a:moveTo>
                  <a:pt x="468265" y="768826"/>
                </a:moveTo>
                <a:lnTo>
                  <a:pt x="477830" y="768769"/>
                </a:lnTo>
                <a:lnTo>
                  <a:pt x="487790" y="768692"/>
                </a:lnTo>
              </a:path>
              <a:path w="799388" h="768847">
                <a:moveTo>
                  <a:pt x="295946" y="737556"/>
                </a:moveTo>
                <a:lnTo>
                  <a:pt x="304774" y="742835"/>
                </a:lnTo>
                <a:lnTo>
                  <a:pt x="312765" y="747391"/>
                </a:lnTo>
                <a:lnTo>
                  <a:pt x="322066" y="751991"/>
                </a:lnTo>
                <a:lnTo>
                  <a:pt x="334784" y="756818"/>
                </a:lnTo>
                <a:lnTo>
                  <a:pt x="343345" y="759867"/>
                </a:lnTo>
                <a:lnTo>
                  <a:pt x="353307" y="762792"/>
                </a:lnTo>
                <a:lnTo>
                  <a:pt x="366649" y="765352"/>
                </a:lnTo>
                <a:lnTo>
                  <a:pt x="375670" y="766853"/>
                </a:lnTo>
                <a:lnTo>
                  <a:pt x="385944" y="767913"/>
                </a:lnTo>
                <a:lnTo>
                  <a:pt x="399567" y="768197"/>
                </a:lnTo>
                <a:lnTo>
                  <a:pt x="405638" y="768304"/>
                </a:lnTo>
                <a:lnTo>
                  <a:pt x="422111" y="768562"/>
                </a:lnTo>
                <a:lnTo>
                  <a:pt x="436018" y="768729"/>
                </a:lnTo>
                <a:lnTo>
                  <a:pt x="447951" y="768819"/>
                </a:lnTo>
                <a:lnTo>
                  <a:pt x="458503" y="768847"/>
                </a:lnTo>
                <a:lnTo>
                  <a:pt x="468265" y="76882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001163" y="2693048"/>
            <a:ext cx="187528" cy="49377"/>
          </a:xfrm>
          <a:custGeom>
            <a:avLst/>
            <a:gdLst/>
            <a:ahLst/>
            <a:cxnLst/>
            <a:rect l="l" t="t" r="r" b="b"/>
            <a:pathLst>
              <a:path w="187528" h="49377">
                <a:moveTo>
                  <a:pt x="0" y="0"/>
                </a:moveTo>
                <a:lnTo>
                  <a:pt x="165138" y="0"/>
                </a:lnTo>
                <a:lnTo>
                  <a:pt x="173050" y="2044"/>
                </a:lnTo>
                <a:lnTo>
                  <a:pt x="179857" y="6502"/>
                </a:lnTo>
                <a:lnTo>
                  <a:pt x="184873" y="12928"/>
                </a:lnTo>
                <a:lnTo>
                  <a:pt x="187528" y="20662"/>
                </a:lnTo>
                <a:lnTo>
                  <a:pt x="187528" y="28765"/>
                </a:lnTo>
                <a:lnTo>
                  <a:pt x="184873" y="36499"/>
                </a:lnTo>
                <a:lnTo>
                  <a:pt x="179857" y="42938"/>
                </a:lnTo>
                <a:lnTo>
                  <a:pt x="173050" y="47396"/>
                </a:lnTo>
                <a:lnTo>
                  <a:pt x="165138" y="49377"/>
                </a:lnTo>
                <a:lnTo>
                  <a:pt x="0" y="4937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84582" y="2527914"/>
            <a:ext cx="22771" cy="32727"/>
          </a:xfrm>
          <a:custGeom>
            <a:avLst/>
            <a:gdLst/>
            <a:ahLst/>
            <a:cxnLst/>
            <a:rect l="l" t="t" r="r" b="b"/>
            <a:pathLst>
              <a:path w="22771" h="32727">
                <a:moveTo>
                  <a:pt x="0" y="0"/>
                </a:moveTo>
                <a:lnTo>
                  <a:pt x="990" y="304"/>
                </a:lnTo>
                <a:lnTo>
                  <a:pt x="2044" y="495"/>
                </a:lnTo>
                <a:lnTo>
                  <a:pt x="3035" y="685"/>
                </a:lnTo>
                <a:lnTo>
                  <a:pt x="3149" y="431"/>
                </a:lnTo>
                <a:lnTo>
                  <a:pt x="4076" y="685"/>
                </a:lnTo>
                <a:lnTo>
                  <a:pt x="6057" y="1181"/>
                </a:lnTo>
                <a:lnTo>
                  <a:pt x="7975" y="1981"/>
                </a:lnTo>
                <a:lnTo>
                  <a:pt x="8851" y="2413"/>
                </a:lnTo>
                <a:lnTo>
                  <a:pt x="8788" y="2654"/>
                </a:lnTo>
                <a:lnTo>
                  <a:pt x="9652" y="3098"/>
                </a:lnTo>
                <a:lnTo>
                  <a:pt x="10579" y="3594"/>
                </a:lnTo>
                <a:lnTo>
                  <a:pt x="10769" y="3403"/>
                </a:lnTo>
                <a:lnTo>
                  <a:pt x="11569" y="3962"/>
                </a:lnTo>
                <a:lnTo>
                  <a:pt x="13233" y="5067"/>
                </a:lnTo>
                <a:lnTo>
                  <a:pt x="14782" y="6489"/>
                </a:lnTo>
                <a:lnTo>
                  <a:pt x="15532" y="7112"/>
                </a:lnTo>
                <a:lnTo>
                  <a:pt x="15341" y="7365"/>
                </a:lnTo>
                <a:lnTo>
                  <a:pt x="16027" y="8102"/>
                </a:lnTo>
                <a:lnTo>
                  <a:pt x="16700" y="8851"/>
                </a:lnTo>
                <a:lnTo>
                  <a:pt x="16954" y="8724"/>
                </a:lnTo>
                <a:lnTo>
                  <a:pt x="17576" y="9461"/>
                </a:lnTo>
                <a:lnTo>
                  <a:pt x="18808" y="11074"/>
                </a:lnTo>
                <a:lnTo>
                  <a:pt x="19799" y="12928"/>
                </a:lnTo>
                <a:lnTo>
                  <a:pt x="20231" y="13741"/>
                </a:lnTo>
                <a:lnTo>
                  <a:pt x="20040" y="13919"/>
                </a:lnTo>
                <a:lnTo>
                  <a:pt x="20472" y="14846"/>
                </a:lnTo>
                <a:lnTo>
                  <a:pt x="20853" y="15773"/>
                </a:lnTo>
                <a:lnTo>
                  <a:pt x="21158" y="15709"/>
                </a:lnTo>
                <a:lnTo>
                  <a:pt x="21463" y="16637"/>
                </a:lnTo>
                <a:lnTo>
                  <a:pt x="22085" y="18567"/>
                </a:lnTo>
                <a:lnTo>
                  <a:pt x="22453" y="20599"/>
                </a:lnTo>
                <a:lnTo>
                  <a:pt x="22644" y="21526"/>
                </a:lnTo>
                <a:lnTo>
                  <a:pt x="22402" y="21653"/>
                </a:lnTo>
                <a:lnTo>
                  <a:pt x="22453" y="22644"/>
                </a:lnTo>
                <a:lnTo>
                  <a:pt x="22517" y="23634"/>
                </a:lnTo>
                <a:lnTo>
                  <a:pt x="22771" y="23698"/>
                </a:lnTo>
                <a:lnTo>
                  <a:pt x="22771" y="24688"/>
                </a:lnTo>
                <a:lnTo>
                  <a:pt x="22771" y="26733"/>
                </a:lnTo>
                <a:lnTo>
                  <a:pt x="22453" y="28765"/>
                </a:lnTo>
                <a:lnTo>
                  <a:pt x="22275" y="29692"/>
                </a:lnTo>
                <a:lnTo>
                  <a:pt x="22021" y="29692"/>
                </a:lnTo>
                <a:lnTo>
                  <a:pt x="21780" y="30683"/>
                </a:lnTo>
                <a:lnTo>
                  <a:pt x="21526" y="31673"/>
                </a:lnTo>
                <a:lnTo>
                  <a:pt x="21463" y="3272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003142" y="2560645"/>
            <a:ext cx="2908" cy="5384"/>
          </a:xfrm>
          <a:custGeom>
            <a:avLst/>
            <a:gdLst/>
            <a:ahLst/>
            <a:cxnLst/>
            <a:rect l="l" t="t" r="r" b="b"/>
            <a:pathLst>
              <a:path w="2908" h="5384">
                <a:moveTo>
                  <a:pt x="2908" y="0"/>
                </a:moveTo>
                <a:lnTo>
                  <a:pt x="2222" y="1917"/>
                </a:lnTo>
                <a:lnTo>
                  <a:pt x="1231" y="3771"/>
                </a:lnTo>
                <a:lnTo>
                  <a:pt x="800" y="4584"/>
                </a:lnTo>
                <a:lnTo>
                  <a:pt x="622" y="4584"/>
                </a:lnTo>
                <a:lnTo>
                  <a:pt x="0" y="538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96768" y="2566028"/>
            <a:ext cx="6375" cy="6743"/>
          </a:xfrm>
          <a:custGeom>
            <a:avLst/>
            <a:gdLst/>
            <a:ahLst/>
            <a:cxnLst/>
            <a:rect l="l" t="t" r="r" b="b"/>
            <a:pathLst>
              <a:path w="6375" h="6743">
                <a:moveTo>
                  <a:pt x="6375" y="0"/>
                </a:moveTo>
                <a:lnTo>
                  <a:pt x="6070" y="863"/>
                </a:lnTo>
                <a:lnTo>
                  <a:pt x="6007" y="1054"/>
                </a:lnTo>
                <a:lnTo>
                  <a:pt x="5384" y="1790"/>
                </a:lnTo>
                <a:lnTo>
                  <a:pt x="4152" y="3403"/>
                </a:lnTo>
                <a:lnTo>
                  <a:pt x="2603" y="4826"/>
                </a:lnTo>
                <a:lnTo>
                  <a:pt x="1917" y="5448"/>
                </a:lnTo>
                <a:lnTo>
                  <a:pt x="1739" y="5321"/>
                </a:lnTo>
                <a:lnTo>
                  <a:pt x="927" y="5943"/>
                </a:lnTo>
                <a:lnTo>
                  <a:pt x="431" y="6248"/>
                </a:lnTo>
                <a:lnTo>
                  <a:pt x="0" y="6743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90586" y="2572771"/>
            <a:ext cx="6184" cy="3035"/>
          </a:xfrm>
          <a:custGeom>
            <a:avLst/>
            <a:gdLst/>
            <a:ahLst/>
            <a:cxnLst/>
            <a:rect l="l" t="t" r="r" b="b"/>
            <a:pathLst>
              <a:path w="6184" h="3035">
                <a:moveTo>
                  <a:pt x="6184" y="0"/>
                </a:moveTo>
                <a:lnTo>
                  <a:pt x="5994" y="304"/>
                </a:lnTo>
                <a:lnTo>
                  <a:pt x="5562" y="558"/>
                </a:lnTo>
                <a:lnTo>
                  <a:pt x="3835" y="1612"/>
                </a:lnTo>
                <a:lnTo>
                  <a:pt x="1981" y="2540"/>
                </a:lnTo>
                <a:lnTo>
                  <a:pt x="1117" y="2908"/>
                </a:lnTo>
                <a:lnTo>
                  <a:pt x="927" y="2971"/>
                </a:lnTo>
                <a:lnTo>
                  <a:pt x="0" y="303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58625" y="2002497"/>
            <a:ext cx="625957" cy="575691"/>
          </a:xfrm>
          <a:custGeom>
            <a:avLst/>
            <a:gdLst/>
            <a:ahLst/>
            <a:cxnLst/>
            <a:rect l="l" t="t" r="r" b="b"/>
            <a:pathLst>
              <a:path w="625957" h="575691">
                <a:moveTo>
                  <a:pt x="625957" y="574789"/>
                </a:moveTo>
                <a:lnTo>
                  <a:pt x="607887" y="574965"/>
                </a:lnTo>
                <a:lnTo>
                  <a:pt x="625957" y="574790"/>
                </a:lnTo>
              </a:path>
              <a:path w="625957" h="575691">
                <a:moveTo>
                  <a:pt x="510058" y="575686"/>
                </a:moveTo>
                <a:lnTo>
                  <a:pt x="519706" y="575662"/>
                </a:lnTo>
                <a:lnTo>
                  <a:pt x="529670" y="575619"/>
                </a:lnTo>
                <a:lnTo>
                  <a:pt x="540162" y="575558"/>
                </a:lnTo>
                <a:lnTo>
                  <a:pt x="551391" y="575478"/>
                </a:lnTo>
                <a:lnTo>
                  <a:pt x="563568" y="575379"/>
                </a:lnTo>
                <a:lnTo>
                  <a:pt x="576903" y="575260"/>
                </a:lnTo>
                <a:lnTo>
                  <a:pt x="591606" y="575122"/>
                </a:lnTo>
                <a:lnTo>
                  <a:pt x="607887" y="574965"/>
                </a:lnTo>
              </a:path>
              <a:path w="625957" h="575691">
                <a:moveTo>
                  <a:pt x="419062" y="575215"/>
                </a:moveTo>
                <a:lnTo>
                  <a:pt x="433742" y="575337"/>
                </a:lnTo>
                <a:lnTo>
                  <a:pt x="447056" y="575441"/>
                </a:lnTo>
                <a:lnTo>
                  <a:pt x="459217" y="575528"/>
                </a:lnTo>
                <a:lnTo>
                  <a:pt x="470433" y="575596"/>
                </a:lnTo>
                <a:lnTo>
                  <a:pt x="480915" y="575646"/>
                </a:lnTo>
                <a:lnTo>
                  <a:pt x="490873" y="575677"/>
                </a:lnTo>
              </a:path>
              <a:path w="625957" h="575691">
                <a:moveTo>
                  <a:pt x="500517" y="575691"/>
                </a:moveTo>
                <a:lnTo>
                  <a:pt x="510058" y="575686"/>
                </a:lnTo>
              </a:path>
              <a:path w="625957" h="575691">
                <a:moveTo>
                  <a:pt x="419062" y="575215"/>
                </a:moveTo>
                <a:lnTo>
                  <a:pt x="402807" y="575076"/>
                </a:lnTo>
                <a:lnTo>
                  <a:pt x="419062" y="575217"/>
                </a:lnTo>
              </a:path>
              <a:path w="625957" h="575691">
                <a:moveTo>
                  <a:pt x="402807" y="575076"/>
                </a:moveTo>
                <a:lnTo>
                  <a:pt x="384767" y="574918"/>
                </a:lnTo>
                <a:lnTo>
                  <a:pt x="402807" y="575077"/>
                </a:lnTo>
              </a:path>
              <a:path w="625957" h="575691">
                <a:moveTo>
                  <a:pt x="211659" y="294298"/>
                </a:moveTo>
                <a:lnTo>
                  <a:pt x="211675" y="302311"/>
                </a:lnTo>
                <a:lnTo>
                  <a:pt x="211640" y="312998"/>
                </a:lnTo>
                <a:lnTo>
                  <a:pt x="211568" y="322740"/>
                </a:lnTo>
                <a:lnTo>
                  <a:pt x="211481" y="332348"/>
                </a:lnTo>
                <a:lnTo>
                  <a:pt x="211400" y="342636"/>
                </a:lnTo>
                <a:lnTo>
                  <a:pt x="211348" y="354417"/>
                </a:lnTo>
                <a:lnTo>
                  <a:pt x="211346" y="368505"/>
                </a:lnTo>
                <a:lnTo>
                  <a:pt x="211416" y="385711"/>
                </a:lnTo>
                <a:lnTo>
                  <a:pt x="211416" y="394004"/>
                </a:lnTo>
                <a:lnTo>
                  <a:pt x="212216" y="402348"/>
                </a:lnTo>
                <a:lnTo>
                  <a:pt x="213029" y="411391"/>
                </a:lnTo>
              </a:path>
              <a:path w="625957" h="575691">
                <a:moveTo>
                  <a:pt x="213029" y="411505"/>
                </a:moveTo>
                <a:lnTo>
                  <a:pt x="214629" y="420420"/>
                </a:lnTo>
                <a:lnTo>
                  <a:pt x="216242" y="429209"/>
                </a:lnTo>
              </a:path>
              <a:path w="625957" h="575691">
                <a:moveTo>
                  <a:pt x="216242" y="429323"/>
                </a:moveTo>
                <a:lnTo>
                  <a:pt x="218655" y="437870"/>
                </a:lnTo>
                <a:lnTo>
                  <a:pt x="221005" y="446214"/>
                </a:lnTo>
              </a:path>
              <a:path w="625957" h="575691">
                <a:moveTo>
                  <a:pt x="221068" y="446341"/>
                </a:moveTo>
                <a:lnTo>
                  <a:pt x="224218" y="454393"/>
                </a:lnTo>
                <a:lnTo>
                  <a:pt x="227380" y="462432"/>
                </a:lnTo>
              </a:path>
              <a:path w="625957" h="575691">
                <a:moveTo>
                  <a:pt x="227444" y="462495"/>
                </a:moveTo>
                <a:lnTo>
                  <a:pt x="231279" y="470230"/>
                </a:lnTo>
                <a:lnTo>
                  <a:pt x="235178" y="478028"/>
                </a:lnTo>
              </a:path>
              <a:path w="625957" h="575691">
                <a:moveTo>
                  <a:pt x="235229" y="478142"/>
                </a:moveTo>
                <a:lnTo>
                  <a:pt x="239814" y="485508"/>
                </a:lnTo>
                <a:lnTo>
                  <a:pt x="244398" y="492937"/>
                </a:lnTo>
              </a:path>
              <a:path w="625957" h="575691">
                <a:moveTo>
                  <a:pt x="244449" y="493064"/>
                </a:moveTo>
                <a:lnTo>
                  <a:pt x="249656" y="500049"/>
                </a:lnTo>
                <a:lnTo>
                  <a:pt x="254914" y="506984"/>
                </a:lnTo>
              </a:path>
              <a:path w="625957" h="575691">
                <a:moveTo>
                  <a:pt x="254977" y="507098"/>
                </a:moveTo>
                <a:lnTo>
                  <a:pt x="260845" y="513537"/>
                </a:lnTo>
                <a:lnTo>
                  <a:pt x="266725" y="520039"/>
                </a:lnTo>
              </a:path>
              <a:path w="625957" h="575691">
                <a:moveTo>
                  <a:pt x="266788" y="520090"/>
                </a:moveTo>
                <a:lnTo>
                  <a:pt x="273227" y="525970"/>
                </a:lnTo>
                <a:lnTo>
                  <a:pt x="279717" y="531850"/>
                </a:lnTo>
                <a:lnTo>
                  <a:pt x="279844" y="531914"/>
                </a:lnTo>
                <a:lnTo>
                  <a:pt x="286778" y="537171"/>
                </a:lnTo>
                <a:lnTo>
                  <a:pt x="293763" y="542429"/>
                </a:lnTo>
                <a:lnTo>
                  <a:pt x="293890" y="542429"/>
                </a:lnTo>
                <a:lnTo>
                  <a:pt x="301256" y="547077"/>
                </a:lnTo>
                <a:lnTo>
                  <a:pt x="308559" y="551649"/>
                </a:lnTo>
              </a:path>
              <a:path w="625957" h="575691">
                <a:moveTo>
                  <a:pt x="308673" y="551713"/>
                </a:moveTo>
                <a:lnTo>
                  <a:pt x="316344" y="555612"/>
                </a:lnTo>
                <a:lnTo>
                  <a:pt x="324027" y="559447"/>
                </a:lnTo>
              </a:path>
              <a:path w="625957" h="575691">
                <a:moveTo>
                  <a:pt x="324078" y="559574"/>
                </a:moveTo>
                <a:lnTo>
                  <a:pt x="332066" y="562660"/>
                </a:lnTo>
                <a:lnTo>
                  <a:pt x="340474" y="565873"/>
                </a:lnTo>
              </a:path>
              <a:path w="625957" h="575691">
                <a:moveTo>
                  <a:pt x="340601" y="565937"/>
                </a:moveTo>
                <a:lnTo>
                  <a:pt x="349262" y="568299"/>
                </a:lnTo>
                <a:lnTo>
                  <a:pt x="358305" y="570826"/>
                </a:lnTo>
              </a:path>
              <a:path w="625957" h="575691">
                <a:moveTo>
                  <a:pt x="358355" y="570763"/>
                </a:moveTo>
                <a:lnTo>
                  <a:pt x="367576" y="572439"/>
                </a:lnTo>
                <a:lnTo>
                  <a:pt x="375932" y="574052"/>
                </a:lnTo>
                <a:lnTo>
                  <a:pt x="376250" y="574789"/>
                </a:lnTo>
                <a:lnTo>
                  <a:pt x="384467" y="574916"/>
                </a:lnTo>
                <a:lnTo>
                  <a:pt x="384767" y="574918"/>
                </a:lnTo>
              </a:path>
              <a:path w="625957" h="575691">
                <a:moveTo>
                  <a:pt x="211650" y="289864"/>
                </a:moveTo>
                <a:lnTo>
                  <a:pt x="211544" y="274845"/>
                </a:lnTo>
                <a:lnTo>
                  <a:pt x="211416" y="262890"/>
                </a:lnTo>
                <a:lnTo>
                  <a:pt x="211226" y="251701"/>
                </a:lnTo>
                <a:lnTo>
                  <a:pt x="211353" y="251320"/>
                </a:lnTo>
                <a:lnTo>
                  <a:pt x="209562" y="240372"/>
                </a:lnTo>
                <a:lnTo>
                  <a:pt x="207759" y="229425"/>
                </a:lnTo>
                <a:lnTo>
                  <a:pt x="207708" y="228993"/>
                </a:lnTo>
                <a:lnTo>
                  <a:pt x="204177" y="218414"/>
                </a:lnTo>
                <a:lnTo>
                  <a:pt x="200647" y="207886"/>
                </a:lnTo>
                <a:lnTo>
                  <a:pt x="195325" y="197624"/>
                </a:lnTo>
                <a:lnTo>
                  <a:pt x="190131" y="187782"/>
                </a:lnTo>
                <a:lnTo>
                  <a:pt x="183197" y="178562"/>
                </a:lnTo>
                <a:lnTo>
                  <a:pt x="176580" y="169710"/>
                </a:lnTo>
                <a:lnTo>
                  <a:pt x="176275" y="169468"/>
                </a:lnTo>
              </a:path>
              <a:path w="625957" h="575691">
                <a:moveTo>
                  <a:pt x="211659" y="294298"/>
                </a:moveTo>
                <a:lnTo>
                  <a:pt x="211650" y="28986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93148" y="1967171"/>
            <a:ext cx="591439" cy="562312"/>
          </a:xfrm>
          <a:custGeom>
            <a:avLst/>
            <a:gdLst/>
            <a:ahLst/>
            <a:cxnLst/>
            <a:rect l="l" t="t" r="r" b="b"/>
            <a:pathLst>
              <a:path w="591439" h="562312">
                <a:moveTo>
                  <a:pt x="226170" y="305062"/>
                </a:moveTo>
                <a:lnTo>
                  <a:pt x="226300" y="315408"/>
                </a:lnTo>
                <a:lnTo>
                  <a:pt x="226358" y="329488"/>
                </a:lnTo>
                <a:lnTo>
                  <a:pt x="226301" y="341269"/>
                </a:lnTo>
                <a:lnTo>
                  <a:pt x="226172" y="351562"/>
                </a:lnTo>
                <a:lnTo>
                  <a:pt x="226011" y="361177"/>
                </a:lnTo>
                <a:lnTo>
                  <a:pt x="225861" y="370922"/>
                </a:lnTo>
                <a:lnTo>
                  <a:pt x="225764" y="381608"/>
                </a:lnTo>
                <a:lnTo>
                  <a:pt x="225762" y="394043"/>
                </a:lnTo>
                <a:lnTo>
                  <a:pt x="225896" y="409039"/>
                </a:lnTo>
                <a:lnTo>
                  <a:pt x="226085" y="421030"/>
                </a:lnTo>
                <a:lnTo>
                  <a:pt x="226613" y="433804"/>
                </a:lnTo>
                <a:lnTo>
                  <a:pt x="228686" y="446108"/>
                </a:lnTo>
                <a:lnTo>
                  <a:pt x="231459" y="459277"/>
                </a:lnTo>
                <a:lnTo>
                  <a:pt x="235557" y="470943"/>
                </a:lnTo>
                <a:lnTo>
                  <a:pt x="240768" y="483508"/>
                </a:lnTo>
                <a:lnTo>
                  <a:pt x="247054" y="494264"/>
                </a:lnTo>
                <a:lnTo>
                  <a:pt x="254412" y="505577"/>
                </a:lnTo>
                <a:lnTo>
                  <a:pt x="262518" y="515038"/>
                </a:lnTo>
                <a:lnTo>
                  <a:pt x="271796" y="524764"/>
                </a:lnTo>
                <a:lnTo>
                  <a:pt x="281516" y="532540"/>
                </a:lnTo>
                <a:lnTo>
                  <a:pt x="292478" y="540438"/>
                </a:lnTo>
                <a:lnTo>
                  <a:pt x="303436" y="546299"/>
                </a:lnTo>
                <a:lnTo>
                  <a:pt x="315684" y="552039"/>
                </a:lnTo>
                <a:lnTo>
                  <a:pt x="327587" y="555811"/>
                </a:lnTo>
                <a:lnTo>
                  <a:pt x="339737" y="559320"/>
                </a:lnTo>
                <a:lnTo>
                  <a:pt x="340791" y="560501"/>
                </a:lnTo>
                <a:lnTo>
                  <a:pt x="352298" y="560679"/>
                </a:lnTo>
                <a:lnTo>
                  <a:pt x="370331" y="561007"/>
                </a:lnTo>
              </a:path>
              <a:path w="591439" h="562312">
                <a:moveTo>
                  <a:pt x="226085" y="298221"/>
                </a:moveTo>
                <a:lnTo>
                  <a:pt x="225984" y="291662"/>
                </a:lnTo>
                <a:lnTo>
                  <a:pt x="225526" y="280924"/>
                </a:lnTo>
                <a:lnTo>
                  <a:pt x="223672" y="267779"/>
                </a:lnTo>
                <a:lnTo>
                  <a:pt x="222610" y="261387"/>
                </a:lnTo>
                <a:lnTo>
                  <a:pt x="220364" y="250858"/>
                </a:lnTo>
                <a:lnTo>
                  <a:pt x="216306" y="238137"/>
                </a:lnTo>
                <a:lnTo>
                  <a:pt x="214283" y="232069"/>
                </a:lnTo>
                <a:lnTo>
                  <a:pt x="210405" y="222002"/>
                </a:lnTo>
                <a:lnTo>
                  <a:pt x="204368" y="210121"/>
                </a:lnTo>
                <a:lnTo>
                  <a:pt x="201330" y="204374"/>
                </a:lnTo>
                <a:lnTo>
                  <a:pt x="195883" y="195067"/>
                </a:lnTo>
                <a:lnTo>
                  <a:pt x="188036" y="184315"/>
                </a:lnTo>
                <a:lnTo>
                  <a:pt x="184138" y="179178"/>
                </a:lnTo>
                <a:lnTo>
                  <a:pt x="177197" y="170995"/>
                </a:lnTo>
                <a:lnTo>
                  <a:pt x="167792" y="161480"/>
                </a:lnTo>
                <a:lnTo>
                  <a:pt x="165147" y="158797"/>
                </a:lnTo>
                <a:lnTo>
                  <a:pt x="154870" y="148503"/>
                </a:lnTo>
                <a:lnTo>
                  <a:pt x="147217" y="141056"/>
                </a:lnTo>
                <a:lnTo>
                  <a:pt x="140259" y="134466"/>
                </a:lnTo>
                <a:lnTo>
                  <a:pt x="132067" y="126740"/>
                </a:lnTo>
                <a:lnTo>
                  <a:pt x="127284" y="122168"/>
                </a:lnTo>
              </a:path>
              <a:path w="591439" h="562312">
                <a:moveTo>
                  <a:pt x="226170" y="305062"/>
                </a:moveTo>
                <a:lnTo>
                  <a:pt x="226085" y="298221"/>
                </a:lnTo>
              </a:path>
              <a:path w="591439" h="562312">
                <a:moveTo>
                  <a:pt x="487125" y="562274"/>
                </a:moveTo>
                <a:lnTo>
                  <a:pt x="497142" y="562202"/>
                </a:lnTo>
                <a:lnTo>
                  <a:pt x="507711" y="562093"/>
                </a:lnTo>
                <a:lnTo>
                  <a:pt x="519044" y="561948"/>
                </a:lnTo>
                <a:lnTo>
                  <a:pt x="531355" y="561767"/>
                </a:lnTo>
                <a:lnTo>
                  <a:pt x="544856" y="561551"/>
                </a:lnTo>
                <a:lnTo>
                  <a:pt x="559762" y="561298"/>
                </a:lnTo>
                <a:lnTo>
                  <a:pt x="576286" y="561010"/>
                </a:lnTo>
              </a:path>
              <a:path w="591439" h="562312">
                <a:moveTo>
                  <a:pt x="370331" y="561007"/>
                </a:moveTo>
                <a:lnTo>
                  <a:pt x="386570" y="561298"/>
                </a:lnTo>
                <a:lnTo>
                  <a:pt x="401226" y="561552"/>
                </a:lnTo>
                <a:lnTo>
                  <a:pt x="414514" y="561770"/>
                </a:lnTo>
                <a:lnTo>
                  <a:pt x="426647" y="561951"/>
                </a:lnTo>
                <a:lnTo>
                  <a:pt x="437837" y="562096"/>
                </a:lnTo>
                <a:lnTo>
                  <a:pt x="448299" y="562204"/>
                </a:lnTo>
                <a:lnTo>
                  <a:pt x="458245" y="562276"/>
                </a:lnTo>
              </a:path>
              <a:path w="591439" h="562312">
                <a:moveTo>
                  <a:pt x="591439" y="560743"/>
                </a:moveTo>
                <a:lnTo>
                  <a:pt x="576286" y="561010"/>
                </a:lnTo>
              </a:path>
              <a:path w="591439" h="562312">
                <a:moveTo>
                  <a:pt x="576286" y="561011"/>
                </a:moveTo>
                <a:lnTo>
                  <a:pt x="591439" y="560743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174648" y="2530209"/>
            <a:ext cx="14046" cy="35013"/>
          </a:xfrm>
          <a:custGeom>
            <a:avLst/>
            <a:gdLst/>
            <a:ahLst/>
            <a:cxnLst/>
            <a:rect l="l" t="t" r="r" b="b"/>
            <a:pathLst>
              <a:path w="14046" h="35013">
                <a:moveTo>
                  <a:pt x="10769" y="35013"/>
                </a:moveTo>
                <a:lnTo>
                  <a:pt x="11391" y="34213"/>
                </a:lnTo>
                <a:lnTo>
                  <a:pt x="14046" y="26479"/>
                </a:lnTo>
                <a:lnTo>
                  <a:pt x="14046" y="18313"/>
                </a:lnTo>
                <a:lnTo>
                  <a:pt x="11391" y="10579"/>
                </a:lnTo>
                <a:lnTo>
                  <a:pt x="6375" y="4203"/>
                </a:lnTo>
                <a:lnTo>
                  <a:pt x="0" y="0"/>
                </a:lnTo>
                <a:lnTo>
                  <a:pt x="431" y="24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181705" y="2564418"/>
            <a:ext cx="4330" cy="5562"/>
          </a:xfrm>
          <a:custGeom>
            <a:avLst/>
            <a:gdLst/>
            <a:ahLst/>
            <a:cxnLst/>
            <a:rect l="l" t="t" r="r" b="b"/>
            <a:pathLst>
              <a:path w="4330" h="5562">
                <a:moveTo>
                  <a:pt x="4330" y="0"/>
                </a:moveTo>
                <a:lnTo>
                  <a:pt x="0" y="5562"/>
                </a:lnTo>
                <a:lnTo>
                  <a:pt x="622" y="482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179348" y="2533229"/>
            <a:ext cx="1676" cy="1181"/>
          </a:xfrm>
          <a:custGeom>
            <a:avLst/>
            <a:gdLst/>
            <a:ahLst/>
            <a:cxnLst/>
            <a:rect l="l" t="t" r="r" b="b"/>
            <a:pathLst>
              <a:path w="1676" h="1181">
                <a:moveTo>
                  <a:pt x="1676" y="1181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167594" y="2569987"/>
            <a:ext cx="14109" cy="6985"/>
          </a:xfrm>
          <a:custGeom>
            <a:avLst/>
            <a:gdLst/>
            <a:ahLst/>
            <a:cxnLst/>
            <a:rect l="l" t="t" r="r" b="b"/>
            <a:pathLst>
              <a:path w="14109" h="6985">
                <a:moveTo>
                  <a:pt x="14109" y="0"/>
                </a:moveTo>
                <a:lnTo>
                  <a:pt x="13423" y="863"/>
                </a:lnTo>
                <a:lnTo>
                  <a:pt x="6629" y="5321"/>
                </a:lnTo>
                <a:lnTo>
                  <a:pt x="0" y="6985"/>
                </a:lnTo>
                <a:lnTo>
                  <a:pt x="1676" y="6553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84646" y="2527918"/>
            <a:ext cx="190004" cy="2286"/>
          </a:xfrm>
          <a:custGeom>
            <a:avLst/>
            <a:gdLst/>
            <a:ahLst/>
            <a:cxnLst/>
            <a:rect l="l" t="t" r="r" b="b"/>
            <a:pathLst>
              <a:path w="190004" h="2286">
                <a:moveTo>
                  <a:pt x="190004" y="2285"/>
                </a:moveTo>
                <a:lnTo>
                  <a:pt x="189572" y="1981"/>
                </a:lnTo>
                <a:lnTo>
                  <a:pt x="181648" y="0"/>
                </a:ln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84642" y="2576978"/>
            <a:ext cx="182956" cy="304"/>
          </a:xfrm>
          <a:custGeom>
            <a:avLst/>
            <a:gdLst/>
            <a:ahLst/>
            <a:cxnLst/>
            <a:rect l="l" t="t" r="r" b="b"/>
            <a:pathLst>
              <a:path w="182956" h="304">
                <a:moveTo>
                  <a:pt x="182956" y="0"/>
                </a:moveTo>
                <a:lnTo>
                  <a:pt x="181660" y="304"/>
                </a:lnTo>
                <a:lnTo>
                  <a:pt x="179362" y="304"/>
                </a:lnTo>
                <a:lnTo>
                  <a:pt x="0" y="30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173228" y="2575308"/>
            <a:ext cx="990" cy="241"/>
          </a:xfrm>
          <a:custGeom>
            <a:avLst/>
            <a:gdLst/>
            <a:ahLst/>
            <a:cxnLst/>
            <a:rect l="l" t="t" r="r" b="b"/>
            <a:pathLst>
              <a:path w="990" h="241">
                <a:moveTo>
                  <a:pt x="990" y="0"/>
                </a:moveTo>
                <a:lnTo>
                  <a:pt x="0" y="24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057403" y="2577287"/>
            <a:ext cx="7797" cy="0"/>
          </a:xfrm>
          <a:custGeom>
            <a:avLst/>
            <a:gdLst/>
            <a:ahLst/>
            <a:cxnLst/>
            <a:rect l="l" t="t" r="r" b="b"/>
            <a:pathLst>
              <a:path w="7797">
                <a:moveTo>
                  <a:pt x="7797" y="0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84580" y="2527914"/>
            <a:ext cx="2044" cy="495"/>
          </a:xfrm>
          <a:custGeom>
            <a:avLst/>
            <a:gdLst/>
            <a:ahLst/>
            <a:cxnLst/>
            <a:rect l="l" t="t" r="r" b="b"/>
            <a:pathLst>
              <a:path w="2044" h="495">
                <a:moveTo>
                  <a:pt x="2044" y="495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005682" y="2560645"/>
            <a:ext cx="368" cy="685"/>
          </a:xfrm>
          <a:custGeom>
            <a:avLst/>
            <a:gdLst/>
            <a:ahLst/>
            <a:cxnLst/>
            <a:rect l="l" t="t" r="r" b="b"/>
            <a:pathLst>
              <a:path w="368" h="685">
                <a:moveTo>
                  <a:pt x="368" y="0"/>
                </a:moveTo>
                <a:lnTo>
                  <a:pt x="0" y="68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006355" y="2556808"/>
            <a:ext cx="622" cy="1790"/>
          </a:xfrm>
          <a:custGeom>
            <a:avLst/>
            <a:gdLst/>
            <a:ahLst/>
            <a:cxnLst/>
            <a:rect l="l" t="t" r="r" b="b"/>
            <a:pathLst>
              <a:path w="622" h="1790">
                <a:moveTo>
                  <a:pt x="622" y="0"/>
                </a:moveTo>
                <a:lnTo>
                  <a:pt x="0" y="179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003143" y="2564415"/>
            <a:ext cx="1231" cy="1612"/>
          </a:xfrm>
          <a:custGeom>
            <a:avLst/>
            <a:gdLst/>
            <a:ahLst/>
            <a:cxnLst/>
            <a:rect l="l" t="t" r="r" b="b"/>
            <a:pathLst>
              <a:path w="1231" h="1612">
                <a:moveTo>
                  <a:pt x="0" y="1612"/>
                </a:moveTo>
                <a:lnTo>
                  <a:pt x="1231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99369" y="2534410"/>
            <a:ext cx="1231" cy="1612"/>
          </a:xfrm>
          <a:custGeom>
            <a:avLst/>
            <a:gdLst/>
            <a:ahLst/>
            <a:cxnLst/>
            <a:rect l="l" t="t" r="r" b="b"/>
            <a:pathLst>
              <a:path w="1231" h="1612">
                <a:moveTo>
                  <a:pt x="0" y="0"/>
                </a:moveTo>
                <a:lnTo>
                  <a:pt x="1231" y="1549"/>
                </a:lnTo>
                <a:lnTo>
                  <a:pt x="1231" y="161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000607" y="2535957"/>
            <a:ext cx="1549" cy="1422"/>
          </a:xfrm>
          <a:custGeom>
            <a:avLst/>
            <a:gdLst/>
            <a:ahLst/>
            <a:cxnLst/>
            <a:rect l="l" t="t" r="r" b="b"/>
            <a:pathLst>
              <a:path w="1549" h="1422">
                <a:moveTo>
                  <a:pt x="0" y="0"/>
                </a:moveTo>
                <a:lnTo>
                  <a:pt x="1549" y="142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96770" y="2571970"/>
            <a:ext cx="927" cy="800"/>
          </a:xfrm>
          <a:custGeom>
            <a:avLst/>
            <a:gdLst/>
            <a:ahLst/>
            <a:cxnLst/>
            <a:rect l="l" t="t" r="r" b="b"/>
            <a:pathLst>
              <a:path w="927" h="800">
                <a:moveTo>
                  <a:pt x="0" y="800"/>
                </a:moveTo>
                <a:lnTo>
                  <a:pt x="927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002153" y="2566028"/>
            <a:ext cx="990" cy="1790"/>
          </a:xfrm>
          <a:custGeom>
            <a:avLst/>
            <a:gdLst/>
            <a:ahLst/>
            <a:cxnLst/>
            <a:rect l="l" t="t" r="r" b="b"/>
            <a:pathLst>
              <a:path w="990" h="1790">
                <a:moveTo>
                  <a:pt x="990" y="0"/>
                </a:moveTo>
                <a:lnTo>
                  <a:pt x="0" y="179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92563" y="2529894"/>
            <a:ext cx="1727" cy="1181"/>
          </a:xfrm>
          <a:custGeom>
            <a:avLst/>
            <a:gdLst/>
            <a:ahLst/>
            <a:cxnLst/>
            <a:rect l="l" t="t" r="r" b="b"/>
            <a:pathLst>
              <a:path w="1727" h="1181">
                <a:moveTo>
                  <a:pt x="0" y="0"/>
                </a:moveTo>
                <a:lnTo>
                  <a:pt x="1727" y="118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997699" y="2571348"/>
            <a:ext cx="927" cy="622"/>
          </a:xfrm>
          <a:custGeom>
            <a:avLst/>
            <a:gdLst/>
            <a:ahLst/>
            <a:cxnLst/>
            <a:rect l="l" t="t" r="r" b="b"/>
            <a:pathLst>
              <a:path w="927" h="622">
                <a:moveTo>
                  <a:pt x="927" y="0"/>
                </a:moveTo>
                <a:lnTo>
                  <a:pt x="0" y="62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90582" y="2575561"/>
            <a:ext cx="990" cy="241"/>
          </a:xfrm>
          <a:custGeom>
            <a:avLst/>
            <a:gdLst/>
            <a:ahLst/>
            <a:cxnLst/>
            <a:rect l="l" t="t" r="r" b="b"/>
            <a:pathLst>
              <a:path w="990" h="241">
                <a:moveTo>
                  <a:pt x="0" y="241"/>
                </a:moveTo>
                <a:lnTo>
                  <a:pt x="0" y="241"/>
                </a:lnTo>
                <a:lnTo>
                  <a:pt x="99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84587" y="2575802"/>
            <a:ext cx="5994" cy="1485"/>
          </a:xfrm>
          <a:custGeom>
            <a:avLst/>
            <a:gdLst/>
            <a:ahLst/>
            <a:cxnLst/>
            <a:rect l="l" t="t" r="r" b="b"/>
            <a:pathLst>
              <a:path w="5994" h="1485">
                <a:moveTo>
                  <a:pt x="5994" y="0"/>
                </a:moveTo>
                <a:lnTo>
                  <a:pt x="4076" y="800"/>
                </a:lnTo>
                <a:lnTo>
                  <a:pt x="0" y="148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88664" y="2575802"/>
            <a:ext cx="1917" cy="800"/>
          </a:xfrm>
          <a:custGeom>
            <a:avLst/>
            <a:gdLst/>
            <a:ahLst/>
            <a:cxnLst/>
            <a:rect l="l" t="t" r="r" b="b"/>
            <a:pathLst>
              <a:path w="1917" h="800">
                <a:moveTo>
                  <a:pt x="1917" y="0"/>
                </a:moveTo>
                <a:lnTo>
                  <a:pt x="0" y="80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10332" y="2211194"/>
            <a:ext cx="49377" cy="114211"/>
          </a:xfrm>
          <a:custGeom>
            <a:avLst/>
            <a:gdLst/>
            <a:ahLst/>
            <a:cxnLst/>
            <a:rect l="l" t="t" r="r" b="b"/>
            <a:pathLst>
              <a:path w="49377" h="114211">
                <a:moveTo>
                  <a:pt x="48323" y="0"/>
                </a:moveTo>
                <a:lnTo>
                  <a:pt x="49377" y="15468"/>
                </a:lnTo>
                <a:lnTo>
                  <a:pt x="49377" y="114211"/>
                </a:lnTo>
                <a:lnTo>
                  <a:pt x="0" y="11421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219087" y="2259266"/>
            <a:ext cx="3017" cy="37503"/>
          </a:xfrm>
          <a:custGeom>
            <a:avLst/>
            <a:gdLst/>
            <a:ahLst/>
            <a:cxnLst/>
            <a:rect l="l" t="t" r="r" b="b"/>
            <a:pathLst>
              <a:path w="3017" h="37503">
                <a:moveTo>
                  <a:pt x="3017" y="0"/>
                </a:moveTo>
                <a:lnTo>
                  <a:pt x="1786" y="1790"/>
                </a:lnTo>
                <a:lnTo>
                  <a:pt x="1595" y="2222"/>
                </a:lnTo>
                <a:lnTo>
                  <a:pt x="1036" y="4394"/>
                </a:lnTo>
                <a:lnTo>
                  <a:pt x="300" y="7670"/>
                </a:lnTo>
                <a:lnTo>
                  <a:pt x="350" y="7924"/>
                </a:lnTo>
                <a:lnTo>
                  <a:pt x="300" y="11391"/>
                </a:lnTo>
                <a:lnTo>
                  <a:pt x="0" y="24168"/>
                </a:lnTo>
                <a:lnTo>
                  <a:pt x="152" y="36453"/>
                </a:lnTo>
                <a:lnTo>
                  <a:pt x="173" y="37503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249137" y="2255128"/>
            <a:ext cx="7620" cy="30187"/>
          </a:xfrm>
          <a:custGeom>
            <a:avLst/>
            <a:gdLst/>
            <a:ahLst/>
            <a:cxnLst/>
            <a:rect l="l" t="t" r="r" b="b"/>
            <a:pathLst>
              <a:path w="7619" h="30187">
                <a:moveTo>
                  <a:pt x="7493" y="30187"/>
                </a:moveTo>
                <a:lnTo>
                  <a:pt x="7620" y="23202"/>
                </a:lnTo>
                <a:lnTo>
                  <a:pt x="7302" y="16141"/>
                </a:lnTo>
                <a:lnTo>
                  <a:pt x="7188" y="13042"/>
                </a:lnTo>
                <a:lnTo>
                  <a:pt x="7061" y="12992"/>
                </a:lnTo>
                <a:lnTo>
                  <a:pt x="6629" y="9893"/>
                </a:lnTo>
                <a:lnTo>
                  <a:pt x="6502" y="9270"/>
                </a:lnTo>
                <a:lnTo>
                  <a:pt x="6261" y="8597"/>
                </a:lnTo>
                <a:lnTo>
                  <a:pt x="5207" y="6248"/>
                </a:lnTo>
                <a:lnTo>
                  <a:pt x="5334" y="5930"/>
                </a:lnTo>
                <a:lnTo>
                  <a:pt x="3898" y="3886"/>
                </a:lnTo>
                <a:lnTo>
                  <a:pt x="2362" y="1790"/>
                </a:lnTo>
                <a:lnTo>
                  <a:pt x="2108" y="1536"/>
                </a:ln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219087" y="2314149"/>
            <a:ext cx="3017" cy="37490"/>
          </a:xfrm>
          <a:custGeom>
            <a:avLst/>
            <a:gdLst/>
            <a:ahLst/>
            <a:cxnLst/>
            <a:rect l="l" t="t" r="r" b="b"/>
            <a:pathLst>
              <a:path w="3017" h="37490">
                <a:moveTo>
                  <a:pt x="3017" y="0"/>
                </a:moveTo>
                <a:lnTo>
                  <a:pt x="1786" y="1790"/>
                </a:lnTo>
                <a:lnTo>
                  <a:pt x="1595" y="2222"/>
                </a:lnTo>
                <a:lnTo>
                  <a:pt x="1036" y="4394"/>
                </a:lnTo>
                <a:lnTo>
                  <a:pt x="300" y="7670"/>
                </a:lnTo>
                <a:lnTo>
                  <a:pt x="350" y="7924"/>
                </a:lnTo>
                <a:lnTo>
                  <a:pt x="300" y="11379"/>
                </a:lnTo>
                <a:lnTo>
                  <a:pt x="0" y="24188"/>
                </a:lnTo>
                <a:lnTo>
                  <a:pt x="152" y="36446"/>
                </a:lnTo>
                <a:lnTo>
                  <a:pt x="173" y="3749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254281" y="2316370"/>
            <a:ext cx="2476" cy="23825"/>
          </a:xfrm>
          <a:custGeom>
            <a:avLst/>
            <a:gdLst/>
            <a:ahLst/>
            <a:cxnLst/>
            <a:rect l="l" t="t" r="r" b="b"/>
            <a:pathLst>
              <a:path w="2476" h="23825">
                <a:moveTo>
                  <a:pt x="2349" y="23825"/>
                </a:moveTo>
                <a:lnTo>
                  <a:pt x="2476" y="16840"/>
                </a:lnTo>
                <a:lnTo>
                  <a:pt x="2159" y="9778"/>
                </a:lnTo>
                <a:lnTo>
                  <a:pt x="2044" y="6629"/>
                </a:lnTo>
                <a:lnTo>
                  <a:pt x="1422" y="3530"/>
                </a:lnTo>
                <a:lnTo>
                  <a:pt x="1054" y="1803"/>
                </a:lnTo>
                <a:lnTo>
                  <a:pt x="927" y="1485"/>
                </a:ln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272778" y="2368348"/>
            <a:ext cx="6438" cy="14604"/>
          </a:xfrm>
          <a:custGeom>
            <a:avLst/>
            <a:gdLst/>
            <a:ahLst/>
            <a:cxnLst/>
            <a:rect l="l" t="t" r="r" b="b"/>
            <a:pathLst>
              <a:path w="6438" h="14605">
                <a:moveTo>
                  <a:pt x="0" y="0"/>
                </a:moveTo>
                <a:lnTo>
                  <a:pt x="1854" y="1549"/>
                </a:lnTo>
                <a:lnTo>
                  <a:pt x="3340" y="3962"/>
                </a:lnTo>
                <a:lnTo>
                  <a:pt x="4889" y="6680"/>
                </a:lnTo>
                <a:lnTo>
                  <a:pt x="5880" y="10083"/>
                </a:lnTo>
                <a:lnTo>
                  <a:pt x="6438" y="12128"/>
                </a:lnTo>
                <a:lnTo>
                  <a:pt x="6438" y="12496"/>
                </a:lnTo>
                <a:lnTo>
                  <a:pt x="6311" y="1460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266158" y="2396502"/>
            <a:ext cx="12369" cy="13296"/>
          </a:xfrm>
          <a:custGeom>
            <a:avLst/>
            <a:gdLst/>
            <a:ahLst/>
            <a:cxnLst/>
            <a:rect l="l" t="t" r="r" b="b"/>
            <a:pathLst>
              <a:path w="12369" h="13296">
                <a:moveTo>
                  <a:pt x="0" y="13296"/>
                </a:moveTo>
                <a:lnTo>
                  <a:pt x="1054" y="13169"/>
                </a:lnTo>
                <a:lnTo>
                  <a:pt x="1231" y="13119"/>
                </a:lnTo>
                <a:lnTo>
                  <a:pt x="2159" y="12623"/>
                </a:lnTo>
                <a:lnTo>
                  <a:pt x="4394" y="11442"/>
                </a:lnTo>
                <a:lnTo>
                  <a:pt x="4699" y="11442"/>
                </a:lnTo>
                <a:lnTo>
                  <a:pt x="6502" y="9829"/>
                </a:lnTo>
                <a:lnTo>
                  <a:pt x="8483" y="8102"/>
                </a:lnTo>
                <a:lnTo>
                  <a:pt x="8724" y="7848"/>
                </a:lnTo>
                <a:lnTo>
                  <a:pt x="10020" y="5626"/>
                </a:lnTo>
                <a:lnTo>
                  <a:pt x="11506" y="3149"/>
                </a:lnTo>
                <a:lnTo>
                  <a:pt x="11696" y="2781"/>
                </a:lnTo>
                <a:lnTo>
                  <a:pt x="12369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267458" y="2422175"/>
            <a:ext cx="12001" cy="21158"/>
          </a:xfrm>
          <a:custGeom>
            <a:avLst/>
            <a:gdLst/>
            <a:ahLst/>
            <a:cxnLst/>
            <a:rect l="l" t="t" r="r" b="b"/>
            <a:pathLst>
              <a:path w="12001" h="21158">
                <a:moveTo>
                  <a:pt x="0" y="0"/>
                </a:moveTo>
                <a:lnTo>
                  <a:pt x="2413" y="927"/>
                </a:lnTo>
                <a:lnTo>
                  <a:pt x="2717" y="1117"/>
                </a:lnTo>
                <a:lnTo>
                  <a:pt x="4762" y="2654"/>
                </a:lnTo>
                <a:lnTo>
                  <a:pt x="6553" y="4140"/>
                </a:lnTo>
                <a:lnTo>
                  <a:pt x="6807" y="4394"/>
                </a:lnTo>
                <a:lnTo>
                  <a:pt x="8102" y="6375"/>
                </a:lnTo>
                <a:lnTo>
                  <a:pt x="9588" y="8534"/>
                </a:lnTo>
                <a:lnTo>
                  <a:pt x="9842" y="8851"/>
                </a:lnTo>
                <a:lnTo>
                  <a:pt x="10515" y="11328"/>
                </a:lnTo>
                <a:lnTo>
                  <a:pt x="11696" y="15963"/>
                </a:lnTo>
                <a:lnTo>
                  <a:pt x="11760" y="16332"/>
                </a:lnTo>
                <a:lnTo>
                  <a:pt x="12001" y="2115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219094" y="2551986"/>
            <a:ext cx="3011" cy="37490"/>
          </a:xfrm>
          <a:custGeom>
            <a:avLst/>
            <a:gdLst/>
            <a:ahLst/>
            <a:cxnLst/>
            <a:rect l="l" t="t" r="r" b="b"/>
            <a:pathLst>
              <a:path w="3011" h="37490">
                <a:moveTo>
                  <a:pt x="166" y="37490"/>
                </a:moveTo>
                <a:lnTo>
                  <a:pt x="0" y="24681"/>
                </a:lnTo>
                <a:lnTo>
                  <a:pt x="263" y="12422"/>
                </a:lnTo>
                <a:lnTo>
                  <a:pt x="293" y="11379"/>
                </a:lnTo>
                <a:lnTo>
                  <a:pt x="356" y="7912"/>
                </a:lnTo>
                <a:lnTo>
                  <a:pt x="293" y="7607"/>
                </a:lnTo>
                <a:lnTo>
                  <a:pt x="1029" y="4330"/>
                </a:lnTo>
                <a:lnTo>
                  <a:pt x="1588" y="2222"/>
                </a:lnTo>
                <a:lnTo>
                  <a:pt x="1779" y="1790"/>
                </a:lnTo>
                <a:lnTo>
                  <a:pt x="3011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219257" y="2363693"/>
            <a:ext cx="46901" cy="1497"/>
          </a:xfrm>
          <a:custGeom>
            <a:avLst/>
            <a:gdLst/>
            <a:ahLst/>
            <a:cxnLst/>
            <a:rect l="l" t="t" r="r" b="b"/>
            <a:pathLst>
              <a:path w="46901" h="1497">
                <a:moveTo>
                  <a:pt x="46901" y="1497"/>
                </a:moveTo>
                <a:lnTo>
                  <a:pt x="45046" y="811"/>
                </a:lnTo>
                <a:lnTo>
                  <a:pt x="44856" y="811"/>
                </a:lnTo>
                <a:lnTo>
                  <a:pt x="42875" y="633"/>
                </a:lnTo>
                <a:lnTo>
                  <a:pt x="37058" y="138"/>
                </a:lnTo>
                <a:lnTo>
                  <a:pt x="31064" y="138"/>
                </a:lnTo>
                <a:lnTo>
                  <a:pt x="17680" y="0"/>
                </a:lnTo>
                <a:lnTo>
                  <a:pt x="7137" y="52"/>
                </a:lnTo>
                <a:lnTo>
                  <a:pt x="0" y="13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267091" y="2381898"/>
            <a:ext cx="2527" cy="13792"/>
          </a:xfrm>
          <a:custGeom>
            <a:avLst/>
            <a:gdLst/>
            <a:ahLst/>
            <a:cxnLst/>
            <a:rect l="l" t="t" r="r" b="b"/>
            <a:pathLst>
              <a:path w="2527" h="13792">
                <a:moveTo>
                  <a:pt x="1790" y="0"/>
                </a:moveTo>
                <a:lnTo>
                  <a:pt x="2222" y="2540"/>
                </a:lnTo>
                <a:lnTo>
                  <a:pt x="2476" y="5194"/>
                </a:lnTo>
                <a:lnTo>
                  <a:pt x="2527" y="5943"/>
                </a:lnTo>
                <a:lnTo>
                  <a:pt x="2413" y="6807"/>
                </a:lnTo>
                <a:lnTo>
                  <a:pt x="2032" y="8966"/>
                </a:lnTo>
                <a:lnTo>
                  <a:pt x="2159" y="9093"/>
                </a:lnTo>
                <a:lnTo>
                  <a:pt x="1485" y="11137"/>
                </a:lnTo>
                <a:lnTo>
                  <a:pt x="1041" y="12433"/>
                </a:lnTo>
                <a:lnTo>
                  <a:pt x="927" y="12687"/>
                </a:lnTo>
                <a:lnTo>
                  <a:pt x="0" y="1379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219260" y="2409804"/>
            <a:ext cx="46901" cy="1358"/>
          </a:xfrm>
          <a:custGeom>
            <a:avLst/>
            <a:gdLst/>
            <a:ahLst/>
            <a:cxnLst/>
            <a:rect l="l" t="t" r="r" b="b"/>
            <a:pathLst>
              <a:path w="46901" h="1358">
                <a:moveTo>
                  <a:pt x="0" y="1295"/>
                </a:moveTo>
                <a:lnTo>
                  <a:pt x="13435" y="1341"/>
                </a:lnTo>
                <a:lnTo>
                  <a:pt x="23885" y="1325"/>
                </a:lnTo>
                <a:lnTo>
                  <a:pt x="31559" y="1295"/>
                </a:lnTo>
                <a:lnTo>
                  <a:pt x="35331" y="1295"/>
                </a:lnTo>
                <a:lnTo>
                  <a:pt x="39103" y="1054"/>
                </a:lnTo>
                <a:lnTo>
                  <a:pt x="43002" y="736"/>
                </a:lnTo>
                <a:lnTo>
                  <a:pt x="46901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252609" y="2432756"/>
            <a:ext cx="6807" cy="14909"/>
          </a:xfrm>
          <a:custGeom>
            <a:avLst/>
            <a:gdLst/>
            <a:ahLst/>
            <a:cxnLst/>
            <a:rect l="l" t="t" r="r" b="b"/>
            <a:pathLst>
              <a:path w="6807" h="14909">
                <a:moveTo>
                  <a:pt x="6807" y="0"/>
                </a:moveTo>
                <a:lnTo>
                  <a:pt x="6057" y="254"/>
                </a:lnTo>
                <a:lnTo>
                  <a:pt x="5384" y="736"/>
                </a:lnTo>
                <a:lnTo>
                  <a:pt x="4762" y="1231"/>
                </a:lnTo>
                <a:lnTo>
                  <a:pt x="4267" y="1917"/>
                </a:lnTo>
                <a:lnTo>
                  <a:pt x="3276" y="3403"/>
                </a:lnTo>
                <a:lnTo>
                  <a:pt x="3149" y="3530"/>
                </a:lnTo>
                <a:lnTo>
                  <a:pt x="2603" y="5194"/>
                </a:lnTo>
                <a:lnTo>
                  <a:pt x="1054" y="9906"/>
                </a:lnTo>
                <a:lnTo>
                  <a:pt x="0" y="1490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252364" y="2420937"/>
            <a:ext cx="11442" cy="2108"/>
          </a:xfrm>
          <a:custGeom>
            <a:avLst/>
            <a:gdLst/>
            <a:ahLst/>
            <a:cxnLst/>
            <a:rect l="l" t="t" r="r" b="b"/>
            <a:pathLst>
              <a:path w="11442" h="2108">
                <a:moveTo>
                  <a:pt x="11442" y="558"/>
                </a:moveTo>
                <a:lnTo>
                  <a:pt x="10274" y="126"/>
                </a:lnTo>
                <a:lnTo>
                  <a:pt x="10083" y="126"/>
                </a:lnTo>
                <a:lnTo>
                  <a:pt x="8839" y="63"/>
                </a:lnTo>
                <a:lnTo>
                  <a:pt x="6984" y="0"/>
                </a:lnTo>
                <a:lnTo>
                  <a:pt x="6807" y="0"/>
                </a:lnTo>
                <a:lnTo>
                  <a:pt x="5016" y="368"/>
                </a:lnTo>
                <a:lnTo>
                  <a:pt x="2476" y="990"/>
                </a:lnTo>
                <a:lnTo>
                  <a:pt x="2349" y="990"/>
                </a:lnTo>
                <a:lnTo>
                  <a:pt x="0" y="210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245061" y="2267248"/>
            <a:ext cx="1727" cy="18072"/>
          </a:xfrm>
          <a:custGeom>
            <a:avLst/>
            <a:gdLst/>
            <a:ahLst/>
            <a:cxnLst/>
            <a:rect l="l" t="t" r="r" b="b"/>
            <a:pathLst>
              <a:path w="1727" h="18072">
                <a:moveTo>
                  <a:pt x="0" y="0"/>
                </a:moveTo>
                <a:lnTo>
                  <a:pt x="749" y="1054"/>
                </a:lnTo>
                <a:lnTo>
                  <a:pt x="863" y="1358"/>
                </a:lnTo>
                <a:lnTo>
                  <a:pt x="1054" y="2667"/>
                </a:lnTo>
                <a:lnTo>
                  <a:pt x="1612" y="6807"/>
                </a:lnTo>
                <a:lnTo>
                  <a:pt x="1485" y="6934"/>
                </a:lnTo>
                <a:lnTo>
                  <a:pt x="1612" y="11201"/>
                </a:lnTo>
                <a:lnTo>
                  <a:pt x="1727" y="14604"/>
                </a:lnTo>
                <a:lnTo>
                  <a:pt x="1612" y="1807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229095" y="2266571"/>
            <a:ext cx="1981" cy="18745"/>
          </a:xfrm>
          <a:custGeom>
            <a:avLst/>
            <a:gdLst/>
            <a:ahLst/>
            <a:cxnLst/>
            <a:rect l="l" t="t" r="r" b="b"/>
            <a:pathLst>
              <a:path w="1981" h="18745">
                <a:moveTo>
                  <a:pt x="63" y="18745"/>
                </a:moveTo>
                <a:lnTo>
                  <a:pt x="0" y="13487"/>
                </a:lnTo>
                <a:lnTo>
                  <a:pt x="126" y="8166"/>
                </a:lnTo>
                <a:lnTo>
                  <a:pt x="190" y="5930"/>
                </a:lnTo>
                <a:lnTo>
                  <a:pt x="0" y="5753"/>
                </a:lnTo>
                <a:lnTo>
                  <a:pt x="495" y="3644"/>
                </a:lnTo>
                <a:lnTo>
                  <a:pt x="863" y="1854"/>
                </a:lnTo>
                <a:lnTo>
                  <a:pt x="990" y="1600"/>
                </a:lnTo>
                <a:lnTo>
                  <a:pt x="1981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245061" y="2322130"/>
            <a:ext cx="1727" cy="18072"/>
          </a:xfrm>
          <a:custGeom>
            <a:avLst/>
            <a:gdLst/>
            <a:ahLst/>
            <a:cxnLst/>
            <a:rect l="l" t="t" r="r" b="b"/>
            <a:pathLst>
              <a:path w="1727" h="18072">
                <a:moveTo>
                  <a:pt x="0" y="0"/>
                </a:moveTo>
                <a:lnTo>
                  <a:pt x="749" y="1054"/>
                </a:lnTo>
                <a:lnTo>
                  <a:pt x="863" y="1358"/>
                </a:lnTo>
                <a:lnTo>
                  <a:pt x="1054" y="2654"/>
                </a:lnTo>
                <a:lnTo>
                  <a:pt x="1612" y="6807"/>
                </a:lnTo>
                <a:lnTo>
                  <a:pt x="1485" y="6934"/>
                </a:lnTo>
                <a:lnTo>
                  <a:pt x="1612" y="11201"/>
                </a:lnTo>
                <a:lnTo>
                  <a:pt x="1727" y="14604"/>
                </a:lnTo>
                <a:lnTo>
                  <a:pt x="1612" y="1807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229095" y="2321450"/>
            <a:ext cx="1981" cy="18745"/>
          </a:xfrm>
          <a:custGeom>
            <a:avLst/>
            <a:gdLst/>
            <a:ahLst/>
            <a:cxnLst/>
            <a:rect l="l" t="t" r="r" b="b"/>
            <a:pathLst>
              <a:path w="1981" h="18745">
                <a:moveTo>
                  <a:pt x="63" y="18745"/>
                </a:moveTo>
                <a:lnTo>
                  <a:pt x="0" y="13487"/>
                </a:lnTo>
                <a:lnTo>
                  <a:pt x="126" y="8166"/>
                </a:lnTo>
                <a:lnTo>
                  <a:pt x="190" y="5943"/>
                </a:lnTo>
                <a:lnTo>
                  <a:pt x="0" y="5753"/>
                </a:lnTo>
                <a:lnTo>
                  <a:pt x="495" y="3644"/>
                </a:lnTo>
                <a:lnTo>
                  <a:pt x="863" y="1854"/>
                </a:lnTo>
                <a:lnTo>
                  <a:pt x="990" y="1600"/>
                </a:lnTo>
                <a:lnTo>
                  <a:pt x="1981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229097" y="2559283"/>
            <a:ext cx="1981" cy="18745"/>
          </a:xfrm>
          <a:custGeom>
            <a:avLst/>
            <a:gdLst/>
            <a:ahLst/>
            <a:cxnLst/>
            <a:rect l="l" t="t" r="r" b="b"/>
            <a:pathLst>
              <a:path w="1981" h="18745">
                <a:moveTo>
                  <a:pt x="1981" y="0"/>
                </a:moveTo>
                <a:lnTo>
                  <a:pt x="990" y="1549"/>
                </a:lnTo>
                <a:lnTo>
                  <a:pt x="863" y="1854"/>
                </a:lnTo>
                <a:lnTo>
                  <a:pt x="495" y="3644"/>
                </a:lnTo>
                <a:lnTo>
                  <a:pt x="0" y="5753"/>
                </a:lnTo>
                <a:lnTo>
                  <a:pt x="190" y="5943"/>
                </a:lnTo>
                <a:lnTo>
                  <a:pt x="127" y="8166"/>
                </a:lnTo>
                <a:lnTo>
                  <a:pt x="0" y="13423"/>
                </a:lnTo>
                <a:lnTo>
                  <a:pt x="63" y="1874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218463" y="2424892"/>
            <a:ext cx="10883" cy="40779"/>
          </a:xfrm>
          <a:custGeom>
            <a:avLst/>
            <a:gdLst/>
            <a:ahLst/>
            <a:cxnLst/>
            <a:rect l="l" t="t" r="r" b="b"/>
            <a:pathLst>
              <a:path w="10883" h="40779">
                <a:moveTo>
                  <a:pt x="10883" y="40779"/>
                </a:moveTo>
                <a:lnTo>
                  <a:pt x="8724" y="39916"/>
                </a:lnTo>
                <a:lnTo>
                  <a:pt x="8470" y="39789"/>
                </a:lnTo>
                <a:lnTo>
                  <a:pt x="6680" y="38303"/>
                </a:lnTo>
                <a:lnTo>
                  <a:pt x="5003" y="37007"/>
                </a:lnTo>
                <a:lnTo>
                  <a:pt x="4762" y="36753"/>
                </a:lnTo>
                <a:lnTo>
                  <a:pt x="3708" y="35026"/>
                </a:lnTo>
                <a:lnTo>
                  <a:pt x="2095" y="32423"/>
                </a:lnTo>
                <a:lnTo>
                  <a:pt x="1790" y="32118"/>
                </a:lnTo>
                <a:lnTo>
                  <a:pt x="1104" y="29273"/>
                </a:lnTo>
                <a:lnTo>
                  <a:pt x="50" y="25247"/>
                </a:lnTo>
                <a:lnTo>
                  <a:pt x="50" y="24815"/>
                </a:lnTo>
                <a:lnTo>
                  <a:pt x="0" y="20675"/>
                </a:lnTo>
                <a:lnTo>
                  <a:pt x="0" y="16459"/>
                </a:lnTo>
                <a:lnTo>
                  <a:pt x="50" y="16090"/>
                </a:lnTo>
                <a:lnTo>
                  <a:pt x="977" y="12014"/>
                </a:lnTo>
                <a:lnTo>
                  <a:pt x="1600" y="9169"/>
                </a:lnTo>
                <a:lnTo>
                  <a:pt x="1854" y="8915"/>
                </a:lnTo>
                <a:lnTo>
                  <a:pt x="3276" y="6311"/>
                </a:lnTo>
                <a:lnTo>
                  <a:pt x="4267" y="4584"/>
                </a:lnTo>
                <a:lnTo>
                  <a:pt x="4444" y="4279"/>
                </a:lnTo>
                <a:lnTo>
                  <a:pt x="5994" y="2971"/>
                </a:lnTo>
                <a:lnTo>
                  <a:pt x="7848" y="1308"/>
                </a:lnTo>
                <a:lnTo>
                  <a:pt x="8102" y="1117"/>
                </a:lnTo>
                <a:lnTo>
                  <a:pt x="10325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228354" y="2438571"/>
            <a:ext cx="2108" cy="14782"/>
          </a:xfrm>
          <a:custGeom>
            <a:avLst/>
            <a:gdLst/>
            <a:ahLst/>
            <a:cxnLst/>
            <a:rect l="l" t="t" r="r" b="b"/>
            <a:pathLst>
              <a:path w="2108" h="14782">
                <a:moveTo>
                  <a:pt x="1549" y="0"/>
                </a:moveTo>
                <a:lnTo>
                  <a:pt x="863" y="1117"/>
                </a:lnTo>
                <a:lnTo>
                  <a:pt x="800" y="1358"/>
                </a:lnTo>
                <a:lnTo>
                  <a:pt x="495" y="2654"/>
                </a:lnTo>
                <a:lnTo>
                  <a:pt x="63" y="4635"/>
                </a:lnTo>
                <a:lnTo>
                  <a:pt x="63" y="4762"/>
                </a:lnTo>
                <a:lnTo>
                  <a:pt x="63" y="6807"/>
                </a:lnTo>
                <a:lnTo>
                  <a:pt x="63" y="8851"/>
                </a:lnTo>
                <a:lnTo>
                  <a:pt x="0" y="9093"/>
                </a:lnTo>
                <a:lnTo>
                  <a:pt x="495" y="11010"/>
                </a:lnTo>
                <a:lnTo>
                  <a:pt x="927" y="12865"/>
                </a:lnTo>
                <a:lnTo>
                  <a:pt x="1054" y="13182"/>
                </a:lnTo>
                <a:lnTo>
                  <a:pt x="2108" y="1478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231635" y="2454534"/>
            <a:ext cx="3962" cy="800"/>
          </a:xfrm>
          <a:custGeom>
            <a:avLst/>
            <a:gdLst/>
            <a:ahLst/>
            <a:cxnLst/>
            <a:rect l="l" t="t" r="r" b="b"/>
            <a:pathLst>
              <a:path w="3962" h="800">
                <a:moveTo>
                  <a:pt x="0" y="0"/>
                </a:moveTo>
                <a:lnTo>
                  <a:pt x="431" y="368"/>
                </a:lnTo>
                <a:lnTo>
                  <a:pt x="1117" y="558"/>
                </a:lnTo>
                <a:lnTo>
                  <a:pt x="1727" y="736"/>
                </a:lnTo>
                <a:lnTo>
                  <a:pt x="2476" y="736"/>
                </a:lnTo>
                <a:lnTo>
                  <a:pt x="3213" y="736"/>
                </a:lnTo>
                <a:lnTo>
                  <a:pt x="3962" y="49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070521" y="2368466"/>
            <a:ext cx="2105" cy="46532"/>
          </a:xfrm>
          <a:custGeom>
            <a:avLst/>
            <a:gdLst/>
            <a:ahLst/>
            <a:cxnLst/>
            <a:rect l="l" t="t" r="r" b="b"/>
            <a:pathLst>
              <a:path w="2105" h="46532">
                <a:moveTo>
                  <a:pt x="124" y="46532"/>
                </a:moveTo>
                <a:lnTo>
                  <a:pt x="0" y="32587"/>
                </a:lnTo>
                <a:lnTo>
                  <a:pt x="46" y="22643"/>
                </a:lnTo>
                <a:lnTo>
                  <a:pt x="251" y="10096"/>
                </a:lnTo>
                <a:lnTo>
                  <a:pt x="314" y="7061"/>
                </a:lnTo>
                <a:lnTo>
                  <a:pt x="860" y="3962"/>
                </a:lnTo>
                <a:lnTo>
                  <a:pt x="1241" y="1981"/>
                </a:lnTo>
                <a:lnTo>
                  <a:pt x="2105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077018" y="2353494"/>
            <a:ext cx="26047" cy="6870"/>
          </a:xfrm>
          <a:custGeom>
            <a:avLst/>
            <a:gdLst/>
            <a:ahLst/>
            <a:cxnLst/>
            <a:rect l="l" t="t" r="r" b="b"/>
            <a:pathLst>
              <a:path w="26047" h="6870">
                <a:moveTo>
                  <a:pt x="0" y="6870"/>
                </a:moveTo>
                <a:lnTo>
                  <a:pt x="2286" y="4648"/>
                </a:lnTo>
                <a:lnTo>
                  <a:pt x="2667" y="4330"/>
                </a:lnTo>
                <a:lnTo>
                  <a:pt x="5499" y="2844"/>
                </a:lnTo>
                <a:lnTo>
                  <a:pt x="8470" y="1371"/>
                </a:lnTo>
                <a:lnTo>
                  <a:pt x="8851" y="1371"/>
                </a:lnTo>
                <a:lnTo>
                  <a:pt x="12128" y="622"/>
                </a:lnTo>
                <a:lnTo>
                  <a:pt x="14541" y="63"/>
                </a:lnTo>
                <a:lnTo>
                  <a:pt x="14846" y="0"/>
                </a:lnTo>
                <a:lnTo>
                  <a:pt x="17322" y="127"/>
                </a:lnTo>
                <a:lnTo>
                  <a:pt x="21590" y="368"/>
                </a:lnTo>
                <a:lnTo>
                  <a:pt x="21844" y="444"/>
                </a:lnTo>
                <a:lnTo>
                  <a:pt x="26047" y="142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114017" y="2362098"/>
            <a:ext cx="5499" cy="21031"/>
          </a:xfrm>
          <a:custGeom>
            <a:avLst/>
            <a:gdLst/>
            <a:ahLst/>
            <a:cxnLst/>
            <a:rect l="l" t="t" r="r" b="b"/>
            <a:pathLst>
              <a:path w="5499" h="21031">
                <a:moveTo>
                  <a:pt x="0" y="0"/>
                </a:moveTo>
                <a:lnTo>
                  <a:pt x="1854" y="2159"/>
                </a:lnTo>
                <a:lnTo>
                  <a:pt x="2159" y="2781"/>
                </a:lnTo>
                <a:lnTo>
                  <a:pt x="3035" y="5499"/>
                </a:lnTo>
                <a:lnTo>
                  <a:pt x="4635" y="10769"/>
                </a:lnTo>
                <a:lnTo>
                  <a:pt x="4330" y="11074"/>
                </a:lnTo>
                <a:lnTo>
                  <a:pt x="5130" y="16637"/>
                </a:lnTo>
                <a:lnTo>
                  <a:pt x="5448" y="18745"/>
                </a:lnTo>
                <a:lnTo>
                  <a:pt x="5499" y="18935"/>
                </a:lnTo>
                <a:lnTo>
                  <a:pt x="5321" y="2103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107521" y="2371750"/>
            <a:ext cx="2540" cy="31610"/>
          </a:xfrm>
          <a:custGeom>
            <a:avLst/>
            <a:gdLst/>
            <a:ahLst/>
            <a:cxnLst/>
            <a:rect l="l" t="t" r="r" b="b"/>
            <a:pathLst>
              <a:path w="2540" h="31610">
                <a:moveTo>
                  <a:pt x="0" y="0"/>
                </a:moveTo>
                <a:lnTo>
                  <a:pt x="990" y="1917"/>
                </a:lnTo>
                <a:lnTo>
                  <a:pt x="1117" y="2222"/>
                </a:lnTo>
                <a:lnTo>
                  <a:pt x="1549" y="4394"/>
                </a:lnTo>
                <a:lnTo>
                  <a:pt x="2222" y="7912"/>
                </a:lnTo>
                <a:lnTo>
                  <a:pt x="2159" y="8039"/>
                </a:lnTo>
                <a:lnTo>
                  <a:pt x="2286" y="11696"/>
                </a:lnTo>
                <a:lnTo>
                  <a:pt x="2540" y="21653"/>
                </a:lnTo>
                <a:lnTo>
                  <a:pt x="2286" y="3161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089268" y="2365194"/>
            <a:ext cx="10452" cy="927"/>
          </a:xfrm>
          <a:custGeom>
            <a:avLst/>
            <a:gdLst/>
            <a:ahLst/>
            <a:cxnLst/>
            <a:rect l="l" t="t" r="r" b="b"/>
            <a:pathLst>
              <a:path w="10452" h="927">
                <a:moveTo>
                  <a:pt x="0" y="863"/>
                </a:moveTo>
                <a:lnTo>
                  <a:pt x="2603" y="304"/>
                </a:lnTo>
                <a:lnTo>
                  <a:pt x="5448" y="63"/>
                </a:lnTo>
                <a:lnTo>
                  <a:pt x="6743" y="0"/>
                </a:lnTo>
                <a:lnTo>
                  <a:pt x="8102" y="241"/>
                </a:lnTo>
                <a:lnTo>
                  <a:pt x="9283" y="431"/>
                </a:lnTo>
                <a:lnTo>
                  <a:pt x="9410" y="495"/>
                </a:lnTo>
                <a:lnTo>
                  <a:pt x="10452" y="92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082523" y="2525008"/>
            <a:ext cx="20535" cy="2844"/>
          </a:xfrm>
          <a:custGeom>
            <a:avLst/>
            <a:gdLst/>
            <a:ahLst/>
            <a:cxnLst/>
            <a:rect l="l" t="t" r="r" b="b"/>
            <a:pathLst>
              <a:path w="20535" h="2844">
                <a:moveTo>
                  <a:pt x="0" y="2844"/>
                </a:moveTo>
                <a:lnTo>
                  <a:pt x="3098" y="1422"/>
                </a:lnTo>
                <a:lnTo>
                  <a:pt x="3340" y="1358"/>
                </a:lnTo>
                <a:lnTo>
                  <a:pt x="6616" y="622"/>
                </a:lnTo>
                <a:lnTo>
                  <a:pt x="9029" y="0"/>
                </a:lnTo>
                <a:lnTo>
                  <a:pt x="9347" y="0"/>
                </a:lnTo>
                <a:lnTo>
                  <a:pt x="11811" y="127"/>
                </a:lnTo>
                <a:lnTo>
                  <a:pt x="16141" y="368"/>
                </a:lnTo>
                <a:lnTo>
                  <a:pt x="16332" y="431"/>
                </a:lnTo>
                <a:lnTo>
                  <a:pt x="20535" y="142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432217" y="1963707"/>
            <a:ext cx="1776958" cy="915885"/>
          </a:xfrm>
          <a:custGeom>
            <a:avLst/>
            <a:gdLst/>
            <a:ahLst/>
            <a:cxnLst/>
            <a:rect l="l" t="t" r="r" b="b"/>
            <a:pathLst>
              <a:path w="1776958" h="915885">
                <a:moveTo>
                  <a:pt x="1776958" y="0"/>
                </a:moveTo>
                <a:lnTo>
                  <a:pt x="952651" y="0"/>
                </a:lnTo>
              </a:path>
              <a:path w="1776958" h="915885">
                <a:moveTo>
                  <a:pt x="952651" y="915885"/>
                </a:moveTo>
                <a:lnTo>
                  <a:pt x="1776958" y="915885"/>
                </a:lnTo>
                <a:lnTo>
                  <a:pt x="1776958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219255" y="2163309"/>
            <a:ext cx="59461" cy="34772"/>
          </a:xfrm>
          <a:custGeom>
            <a:avLst/>
            <a:gdLst/>
            <a:ahLst/>
            <a:cxnLst/>
            <a:rect l="l" t="t" r="r" b="b"/>
            <a:pathLst>
              <a:path w="59461" h="34772">
                <a:moveTo>
                  <a:pt x="12318" y="304"/>
                </a:moveTo>
                <a:lnTo>
                  <a:pt x="11696" y="0"/>
                </a:lnTo>
                <a:lnTo>
                  <a:pt x="24510" y="7289"/>
                </a:lnTo>
                <a:lnTo>
                  <a:pt x="0" y="21399"/>
                </a:lnTo>
                <a:lnTo>
                  <a:pt x="0" y="34772"/>
                </a:lnTo>
                <a:lnTo>
                  <a:pt x="34404" y="13055"/>
                </a:lnTo>
                <a:lnTo>
                  <a:pt x="59461" y="13055"/>
                </a:lnTo>
                <a:lnTo>
                  <a:pt x="59461" y="1600"/>
                </a:lnTo>
                <a:lnTo>
                  <a:pt x="34531" y="1600"/>
                </a:lnTo>
                <a:lnTo>
                  <a:pt x="33286" y="80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219264" y="2199933"/>
            <a:ext cx="59448" cy="41948"/>
          </a:xfrm>
          <a:custGeom>
            <a:avLst/>
            <a:gdLst/>
            <a:ahLst/>
            <a:cxnLst/>
            <a:rect l="l" t="t" r="r" b="b"/>
            <a:pathLst>
              <a:path w="59448" h="41948">
                <a:moveTo>
                  <a:pt x="53949" y="0"/>
                </a:moveTo>
                <a:lnTo>
                  <a:pt x="59448" y="0"/>
                </a:lnTo>
                <a:lnTo>
                  <a:pt x="59448" y="41948"/>
                </a:lnTo>
                <a:lnTo>
                  <a:pt x="0" y="41948"/>
                </a:lnTo>
                <a:lnTo>
                  <a:pt x="0" y="30505"/>
                </a:lnTo>
                <a:lnTo>
                  <a:pt x="49491" y="30505"/>
                </a:lnTo>
                <a:lnTo>
                  <a:pt x="49491" y="0"/>
                </a:lnTo>
                <a:lnTo>
                  <a:pt x="53949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222101" y="2252896"/>
            <a:ext cx="8851" cy="6375"/>
          </a:xfrm>
          <a:custGeom>
            <a:avLst/>
            <a:gdLst/>
            <a:ahLst/>
            <a:cxnLst/>
            <a:rect l="l" t="t" r="r" b="b"/>
            <a:pathLst>
              <a:path w="8851" h="6375">
                <a:moveTo>
                  <a:pt x="8851" y="0"/>
                </a:moveTo>
                <a:lnTo>
                  <a:pt x="7924" y="127"/>
                </a:lnTo>
                <a:lnTo>
                  <a:pt x="3467" y="2654"/>
                </a:lnTo>
                <a:lnTo>
                  <a:pt x="0" y="637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219260" y="2285320"/>
            <a:ext cx="59461" cy="11442"/>
          </a:xfrm>
          <a:custGeom>
            <a:avLst/>
            <a:gdLst/>
            <a:ahLst/>
            <a:cxnLst/>
            <a:rect l="l" t="t" r="r" b="b"/>
            <a:pathLst>
              <a:path w="59461" h="11442">
                <a:moveTo>
                  <a:pt x="0" y="11442"/>
                </a:moveTo>
                <a:lnTo>
                  <a:pt x="59461" y="11442"/>
                </a:lnTo>
                <a:lnTo>
                  <a:pt x="59461" y="0"/>
                </a:lnTo>
                <a:lnTo>
                  <a:pt x="37376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230957" y="2251782"/>
            <a:ext cx="18186" cy="3340"/>
          </a:xfrm>
          <a:custGeom>
            <a:avLst/>
            <a:gdLst/>
            <a:ahLst/>
            <a:cxnLst/>
            <a:rect l="l" t="t" r="r" b="b"/>
            <a:pathLst>
              <a:path w="18186" h="3340">
                <a:moveTo>
                  <a:pt x="18186" y="3340"/>
                </a:moveTo>
                <a:lnTo>
                  <a:pt x="13296" y="863"/>
                </a:lnTo>
                <a:lnTo>
                  <a:pt x="6743" y="0"/>
                </a:lnTo>
                <a:lnTo>
                  <a:pt x="0" y="1117"/>
                </a:lnTo>
                <a:lnTo>
                  <a:pt x="800" y="92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222107" y="2306664"/>
            <a:ext cx="33286" cy="11938"/>
          </a:xfrm>
          <a:custGeom>
            <a:avLst/>
            <a:gdLst/>
            <a:ahLst/>
            <a:cxnLst/>
            <a:rect l="l" t="t" r="r" b="b"/>
            <a:pathLst>
              <a:path w="33286" h="11937">
                <a:moveTo>
                  <a:pt x="33286" y="11938"/>
                </a:moveTo>
                <a:lnTo>
                  <a:pt x="30937" y="7239"/>
                </a:lnTo>
                <a:lnTo>
                  <a:pt x="27038" y="3340"/>
                </a:lnTo>
                <a:lnTo>
                  <a:pt x="22148" y="863"/>
                </a:lnTo>
                <a:lnTo>
                  <a:pt x="14668" y="0"/>
                </a:lnTo>
                <a:lnTo>
                  <a:pt x="7924" y="1231"/>
                </a:lnTo>
                <a:lnTo>
                  <a:pt x="3467" y="3771"/>
                </a:lnTo>
                <a:lnTo>
                  <a:pt x="0" y="748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219260" y="2340199"/>
            <a:ext cx="59461" cy="11442"/>
          </a:xfrm>
          <a:custGeom>
            <a:avLst/>
            <a:gdLst/>
            <a:ahLst/>
            <a:cxnLst/>
            <a:rect l="l" t="t" r="r" b="b"/>
            <a:pathLst>
              <a:path w="59461" h="11442">
                <a:moveTo>
                  <a:pt x="0" y="11442"/>
                </a:moveTo>
                <a:lnTo>
                  <a:pt x="59461" y="11442"/>
                </a:lnTo>
                <a:lnTo>
                  <a:pt x="59461" y="0"/>
                </a:lnTo>
                <a:lnTo>
                  <a:pt x="37376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268450" y="2365750"/>
            <a:ext cx="4330" cy="2590"/>
          </a:xfrm>
          <a:custGeom>
            <a:avLst/>
            <a:gdLst/>
            <a:ahLst/>
            <a:cxnLst/>
            <a:rect l="l" t="t" r="r" b="b"/>
            <a:pathLst>
              <a:path w="4330" h="2590">
                <a:moveTo>
                  <a:pt x="2286" y="1358"/>
                </a:moveTo>
                <a:lnTo>
                  <a:pt x="0" y="0"/>
                </a:lnTo>
                <a:lnTo>
                  <a:pt x="4330" y="259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278849" y="2380726"/>
            <a:ext cx="241" cy="2222"/>
          </a:xfrm>
          <a:custGeom>
            <a:avLst/>
            <a:gdLst/>
            <a:ahLst/>
            <a:cxnLst/>
            <a:rect l="l" t="t" r="r" b="b"/>
            <a:pathLst>
              <a:path w="241" h="2222">
                <a:moveTo>
                  <a:pt x="241" y="2222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278531" y="2382949"/>
            <a:ext cx="927" cy="13550"/>
          </a:xfrm>
          <a:custGeom>
            <a:avLst/>
            <a:gdLst/>
            <a:ahLst/>
            <a:cxnLst/>
            <a:rect l="l" t="t" r="r" b="b"/>
            <a:pathLst>
              <a:path w="927" h="13550">
                <a:moveTo>
                  <a:pt x="558" y="0"/>
                </a:moveTo>
                <a:lnTo>
                  <a:pt x="927" y="3835"/>
                </a:lnTo>
                <a:lnTo>
                  <a:pt x="0" y="13550"/>
                </a:lnTo>
                <a:lnTo>
                  <a:pt x="622" y="723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266153" y="2409245"/>
            <a:ext cx="1676" cy="558"/>
          </a:xfrm>
          <a:custGeom>
            <a:avLst/>
            <a:gdLst/>
            <a:ahLst/>
            <a:cxnLst/>
            <a:rect l="l" t="t" r="r" b="b"/>
            <a:pathLst>
              <a:path w="1676" h="558">
                <a:moveTo>
                  <a:pt x="1676" y="0"/>
                </a:moveTo>
                <a:lnTo>
                  <a:pt x="0" y="55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267463" y="2422180"/>
            <a:ext cx="1295" cy="736"/>
          </a:xfrm>
          <a:custGeom>
            <a:avLst/>
            <a:gdLst/>
            <a:ahLst/>
            <a:cxnLst/>
            <a:rect l="l" t="t" r="r" b="b"/>
            <a:pathLst>
              <a:path w="1295" h="736">
                <a:moveTo>
                  <a:pt x="1295" y="736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278839" y="2439309"/>
            <a:ext cx="622" cy="4025"/>
          </a:xfrm>
          <a:custGeom>
            <a:avLst/>
            <a:gdLst/>
            <a:ahLst/>
            <a:cxnLst/>
            <a:rect l="l" t="t" r="r" b="b"/>
            <a:pathLst>
              <a:path w="622" h="4025">
                <a:moveTo>
                  <a:pt x="622" y="4025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279461" y="2443330"/>
            <a:ext cx="0" cy="1308"/>
          </a:xfrm>
          <a:custGeom>
            <a:avLst/>
            <a:gdLst/>
            <a:ahLst/>
            <a:cxnLst/>
            <a:rect l="l" t="t" r="r" b="b"/>
            <a:pathLst>
              <a:path h="1308">
                <a:moveTo>
                  <a:pt x="0" y="253"/>
                </a:moveTo>
                <a:lnTo>
                  <a:pt x="0" y="1308"/>
                </a:ln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278661" y="2444635"/>
            <a:ext cx="800" cy="6985"/>
          </a:xfrm>
          <a:custGeom>
            <a:avLst/>
            <a:gdLst/>
            <a:ahLst/>
            <a:cxnLst/>
            <a:rect l="l" t="t" r="r" b="b"/>
            <a:pathLst>
              <a:path w="800" h="6985">
                <a:moveTo>
                  <a:pt x="800" y="0"/>
                </a:moveTo>
                <a:lnTo>
                  <a:pt x="0" y="698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266715" y="2446367"/>
            <a:ext cx="12560" cy="20726"/>
          </a:xfrm>
          <a:custGeom>
            <a:avLst/>
            <a:gdLst/>
            <a:ahLst/>
            <a:cxnLst/>
            <a:rect l="l" t="t" r="r" b="b"/>
            <a:pathLst>
              <a:path w="12560" h="20726">
                <a:moveTo>
                  <a:pt x="12560" y="0"/>
                </a:moveTo>
                <a:lnTo>
                  <a:pt x="11760" y="6985"/>
                </a:lnTo>
                <a:lnTo>
                  <a:pt x="9220" y="13119"/>
                </a:lnTo>
                <a:lnTo>
                  <a:pt x="5257" y="17627"/>
                </a:lnTo>
                <a:lnTo>
                  <a:pt x="0" y="20726"/>
                </a:lnTo>
                <a:lnTo>
                  <a:pt x="4267" y="1824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219262" y="2556436"/>
            <a:ext cx="59461" cy="33045"/>
          </a:xfrm>
          <a:custGeom>
            <a:avLst/>
            <a:gdLst/>
            <a:ahLst/>
            <a:cxnLst/>
            <a:rect l="l" t="t" r="r" b="b"/>
            <a:pathLst>
              <a:path w="59461" h="33045">
                <a:moveTo>
                  <a:pt x="36131" y="0"/>
                </a:moveTo>
                <a:lnTo>
                  <a:pt x="37185" y="7493"/>
                </a:lnTo>
                <a:lnTo>
                  <a:pt x="37363" y="21590"/>
                </a:lnTo>
                <a:lnTo>
                  <a:pt x="59461" y="21590"/>
                </a:lnTo>
                <a:lnTo>
                  <a:pt x="59461" y="33045"/>
                </a:lnTo>
                <a:lnTo>
                  <a:pt x="0" y="3304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222105" y="2544502"/>
            <a:ext cx="33286" cy="11938"/>
          </a:xfrm>
          <a:custGeom>
            <a:avLst/>
            <a:gdLst/>
            <a:ahLst/>
            <a:cxnLst/>
            <a:rect l="l" t="t" r="r" b="b"/>
            <a:pathLst>
              <a:path w="33286" h="11937">
                <a:moveTo>
                  <a:pt x="0" y="7480"/>
                </a:moveTo>
                <a:lnTo>
                  <a:pt x="3467" y="3771"/>
                </a:lnTo>
                <a:lnTo>
                  <a:pt x="7924" y="1231"/>
                </a:lnTo>
                <a:lnTo>
                  <a:pt x="14668" y="0"/>
                </a:lnTo>
                <a:lnTo>
                  <a:pt x="22148" y="863"/>
                </a:lnTo>
                <a:lnTo>
                  <a:pt x="27101" y="3340"/>
                </a:lnTo>
                <a:lnTo>
                  <a:pt x="30873" y="7175"/>
                </a:lnTo>
                <a:lnTo>
                  <a:pt x="33286" y="11938"/>
                </a:lnTo>
                <a:lnTo>
                  <a:pt x="32232" y="976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219263" y="2600121"/>
            <a:ext cx="59461" cy="58712"/>
          </a:xfrm>
          <a:custGeom>
            <a:avLst/>
            <a:gdLst/>
            <a:ahLst/>
            <a:cxnLst/>
            <a:rect l="l" t="t" r="r" b="b"/>
            <a:pathLst>
              <a:path w="59461" h="58712">
                <a:moveTo>
                  <a:pt x="39903" y="40398"/>
                </a:moveTo>
                <a:lnTo>
                  <a:pt x="12623" y="46901"/>
                </a:lnTo>
                <a:lnTo>
                  <a:pt x="59461" y="47269"/>
                </a:lnTo>
                <a:lnTo>
                  <a:pt x="59461" y="58712"/>
                </a:lnTo>
                <a:lnTo>
                  <a:pt x="0" y="58712"/>
                </a:lnTo>
                <a:lnTo>
                  <a:pt x="0" y="39344"/>
                </a:lnTo>
                <a:lnTo>
                  <a:pt x="40525" y="29324"/>
                </a:lnTo>
                <a:lnTo>
                  <a:pt x="0" y="19367"/>
                </a:lnTo>
                <a:lnTo>
                  <a:pt x="0" y="0"/>
                </a:lnTo>
                <a:lnTo>
                  <a:pt x="59461" y="0"/>
                </a:lnTo>
                <a:lnTo>
                  <a:pt x="59461" y="11442"/>
                </a:lnTo>
                <a:lnTo>
                  <a:pt x="12623" y="11811"/>
                </a:lnTo>
                <a:lnTo>
                  <a:pt x="59461" y="22948"/>
                </a:lnTo>
                <a:lnTo>
                  <a:pt x="59461" y="35699"/>
                </a:lnTo>
                <a:lnTo>
                  <a:pt x="39903" y="40398"/>
                </a:lnTo>
                <a:lnTo>
                  <a:pt x="45415" y="3903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230958" y="2666446"/>
            <a:ext cx="47764" cy="57162"/>
          </a:xfrm>
          <a:custGeom>
            <a:avLst/>
            <a:gdLst/>
            <a:ahLst/>
            <a:cxnLst/>
            <a:rect l="l" t="t" r="r" b="b"/>
            <a:pathLst>
              <a:path w="47764" h="57162">
                <a:moveTo>
                  <a:pt x="7048" y="15405"/>
                </a:moveTo>
                <a:lnTo>
                  <a:pt x="0" y="18122"/>
                </a:lnTo>
                <a:lnTo>
                  <a:pt x="47764" y="0"/>
                </a:lnTo>
                <a:lnTo>
                  <a:pt x="47764" y="12128"/>
                </a:lnTo>
                <a:lnTo>
                  <a:pt x="34023" y="17132"/>
                </a:lnTo>
                <a:lnTo>
                  <a:pt x="34023" y="39776"/>
                </a:lnTo>
                <a:lnTo>
                  <a:pt x="47764" y="44983"/>
                </a:lnTo>
                <a:lnTo>
                  <a:pt x="47764" y="57162"/>
                </a:lnTo>
                <a:lnTo>
                  <a:pt x="21158" y="47078"/>
                </a:lnTo>
                <a:lnTo>
                  <a:pt x="24498" y="4838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219258" y="2725903"/>
            <a:ext cx="59461" cy="41884"/>
          </a:xfrm>
          <a:custGeom>
            <a:avLst/>
            <a:gdLst/>
            <a:ahLst/>
            <a:cxnLst/>
            <a:rect l="l" t="t" r="r" b="b"/>
            <a:pathLst>
              <a:path w="59461" h="41884">
                <a:moveTo>
                  <a:pt x="59461" y="0"/>
                </a:moveTo>
                <a:lnTo>
                  <a:pt x="49504" y="0"/>
                </a:lnTo>
                <a:lnTo>
                  <a:pt x="49568" y="30441"/>
                </a:lnTo>
                <a:lnTo>
                  <a:pt x="0" y="30441"/>
                </a:lnTo>
                <a:lnTo>
                  <a:pt x="0" y="41884"/>
                </a:lnTo>
                <a:lnTo>
                  <a:pt x="59461" y="41884"/>
                </a:lnTo>
                <a:lnTo>
                  <a:pt x="59461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264485" y="2364822"/>
            <a:ext cx="3962" cy="927"/>
          </a:xfrm>
          <a:custGeom>
            <a:avLst/>
            <a:gdLst/>
            <a:ahLst/>
            <a:cxnLst/>
            <a:rect l="l" t="t" r="r" b="b"/>
            <a:pathLst>
              <a:path w="3962" h="927">
                <a:moveTo>
                  <a:pt x="3962" y="927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219260" y="2363831"/>
            <a:ext cx="49618" cy="18059"/>
          </a:xfrm>
          <a:custGeom>
            <a:avLst/>
            <a:gdLst/>
            <a:ahLst/>
            <a:cxnLst/>
            <a:rect l="l" t="t" r="r" b="b"/>
            <a:pathLst>
              <a:path w="49618" h="18059">
                <a:moveTo>
                  <a:pt x="0" y="0"/>
                </a:moveTo>
                <a:lnTo>
                  <a:pt x="0" y="11442"/>
                </a:lnTo>
                <a:lnTo>
                  <a:pt x="38671" y="11569"/>
                </a:lnTo>
                <a:lnTo>
                  <a:pt x="44170" y="12242"/>
                </a:lnTo>
                <a:lnTo>
                  <a:pt x="46405" y="13423"/>
                </a:lnTo>
                <a:lnTo>
                  <a:pt x="48450" y="15532"/>
                </a:lnTo>
                <a:lnTo>
                  <a:pt x="49618" y="18059"/>
                </a:lnTo>
                <a:lnTo>
                  <a:pt x="49060" y="1682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219259" y="2395693"/>
            <a:ext cx="47828" cy="15405"/>
          </a:xfrm>
          <a:custGeom>
            <a:avLst/>
            <a:gdLst/>
            <a:ahLst/>
            <a:cxnLst/>
            <a:rect l="l" t="t" r="r" b="b"/>
            <a:pathLst>
              <a:path w="47828" h="15405">
                <a:moveTo>
                  <a:pt x="47828" y="0"/>
                </a:moveTo>
                <a:lnTo>
                  <a:pt x="45478" y="2159"/>
                </a:lnTo>
                <a:lnTo>
                  <a:pt x="42202" y="3530"/>
                </a:lnTo>
                <a:lnTo>
                  <a:pt x="32232" y="3962"/>
                </a:lnTo>
                <a:lnTo>
                  <a:pt x="0" y="3962"/>
                </a:lnTo>
                <a:lnTo>
                  <a:pt x="0" y="1540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259483" y="2420994"/>
            <a:ext cx="7975" cy="1181"/>
          </a:xfrm>
          <a:custGeom>
            <a:avLst/>
            <a:gdLst/>
            <a:ahLst/>
            <a:cxnLst/>
            <a:rect l="l" t="t" r="r" b="b"/>
            <a:pathLst>
              <a:path w="7975" h="1181">
                <a:moveTo>
                  <a:pt x="7975" y="1181"/>
                </a:moveTo>
                <a:lnTo>
                  <a:pt x="1727" y="0"/>
                </a:lnTo>
                <a:lnTo>
                  <a:pt x="0" y="12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267517" y="2436036"/>
            <a:ext cx="2044" cy="8293"/>
          </a:xfrm>
          <a:custGeom>
            <a:avLst/>
            <a:gdLst/>
            <a:ahLst/>
            <a:cxnLst/>
            <a:rect l="l" t="t" r="r" b="b"/>
            <a:pathLst>
              <a:path w="2044" h="8293">
                <a:moveTo>
                  <a:pt x="622" y="1358"/>
                </a:moveTo>
                <a:lnTo>
                  <a:pt x="0" y="0"/>
                </a:lnTo>
                <a:lnTo>
                  <a:pt x="1422" y="3276"/>
                </a:lnTo>
                <a:lnTo>
                  <a:pt x="2044" y="8293"/>
                </a:lnTo>
                <a:lnTo>
                  <a:pt x="1739" y="549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259418" y="2432441"/>
            <a:ext cx="8102" cy="3594"/>
          </a:xfrm>
          <a:custGeom>
            <a:avLst/>
            <a:gdLst/>
            <a:ahLst/>
            <a:cxnLst/>
            <a:rect l="l" t="t" r="r" b="b"/>
            <a:pathLst>
              <a:path w="8102" h="3594">
                <a:moveTo>
                  <a:pt x="8102" y="3594"/>
                </a:moveTo>
                <a:lnTo>
                  <a:pt x="6248" y="1549"/>
                </a:lnTo>
                <a:lnTo>
                  <a:pt x="4330" y="444"/>
                </a:lnTo>
                <a:lnTo>
                  <a:pt x="1917" y="0"/>
                </a:lnTo>
                <a:lnTo>
                  <a:pt x="0" y="31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252611" y="2447298"/>
            <a:ext cx="63" cy="368"/>
          </a:xfrm>
          <a:custGeom>
            <a:avLst/>
            <a:gdLst/>
            <a:ahLst/>
            <a:cxnLst/>
            <a:rect l="l" t="t" r="r" b="b"/>
            <a:pathLst>
              <a:path w="63" h="368">
                <a:moveTo>
                  <a:pt x="0" y="368"/>
                </a:moveTo>
                <a:lnTo>
                  <a:pt x="63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267886" y="2444325"/>
            <a:ext cx="1676" cy="7302"/>
          </a:xfrm>
          <a:custGeom>
            <a:avLst/>
            <a:gdLst/>
            <a:ahLst/>
            <a:cxnLst/>
            <a:rect l="l" t="t" r="r" b="b"/>
            <a:pathLst>
              <a:path w="1676" h="7302">
                <a:moveTo>
                  <a:pt x="1676" y="0"/>
                </a:moveTo>
                <a:lnTo>
                  <a:pt x="1244" y="4140"/>
                </a:lnTo>
                <a:lnTo>
                  <a:pt x="0" y="7302"/>
                </a:lnTo>
                <a:lnTo>
                  <a:pt x="622" y="562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258112" y="2451627"/>
            <a:ext cx="9779" cy="17386"/>
          </a:xfrm>
          <a:custGeom>
            <a:avLst/>
            <a:gdLst/>
            <a:ahLst/>
            <a:cxnLst/>
            <a:rect l="l" t="t" r="r" b="b"/>
            <a:pathLst>
              <a:path w="9778" h="17386">
                <a:moveTo>
                  <a:pt x="9778" y="0"/>
                </a:moveTo>
                <a:lnTo>
                  <a:pt x="7734" y="2603"/>
                </a:lnTo>
                <a:lnTo>
                  <a:pt x="4648" y="4584"/>
                </a:lnTo>
                <a:lnTo>
                  <a:pt x="0" y="5943"/>
                </a:lnTo>
                <a:lnTo>
                  <a:pt x="749" y="17386"/>
                </a:lnTo>
                <a:lnTo>
                  <a:pt x="8610" y="1546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269315" y="2446367"/>
            <a:ext cx="0" cy="431"/>
          </a:xfrm>
          <a:custGeom>
            <a:avLst/>
            <a:gdLst/>
            <a:ahLst/>
            <a:cxnLst/>
            <a:rect l="l" t="t" r="r" b="b"/>
            <a:pathLst>
              <a:path h="431">
                <a:moveTo>
                  <a:pt x="0" y="0"/>
                </a:moveTo>
                <a:lnTo>
                  <a:pt x="0" y="43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263436" y="2376081"/>
            <a:ext cx="1358" cy="749"/>
          </a:xfrm>
          <a:custGeom>
            <a:avLst/>
            <a:gdLst/>
            <a:ahLst/>
            <a:cxnLst/>
            <a:rect l="l" t="t" r="r" b="b"/>
            <a:pathLst>
              <a:path w="1358" h="749">
                <a:moveTo>
                  <a:pt x="0" y="0"/>
                </a:moveTo>
                <a:lnTo>
                  <a:pt x="1358" y="74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264983" y="2397179"/>
            <a:ext cx="495" cy="431"/>
          </a:xfrm>
          <a:custGeom>
            <a:avLst/>
            <a:gdLst/>
            <a:ahLst/>
            <a:cxnLst/>
            <a:rect l="l" t="t" r="r" b="b"/>
            <a:pathLst>
              <a:path w="495" h="431">
                <a:moveTo>
                  <a:pt x="495" y="0"/>
                </a:moveTo>
                <a:lnTo>
                  <a:pt x="0" y="43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261892" y="2397859"/>
            <a:ext cx="2844" cy="1181"/>
          </a:xfrm>
          <a:custGeom>
            <a:avLst/>
            <a:gdLst/>
            <a:ahLst/>
            <a:cxnLst/>
            <a:rect l="l" t="t" r="r" b="b"/>
            <a:pathLst>
              <a:path w="2844" h="1181">
                <a:moveTo>
                  <a:pt x="2844" y="0"/>
                </a:moveTo>
                <a:lnTo>
                  <a:pt x="0" y="118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248525" y="2423040"/>
            <a:ext cx="3835" cy="3098"/>
          </a:xfrm>
          <a:custGeom>
            <a:avLst/>
            <a:gdLst/>
            <a:ahLst/>
            <a:cxnLst/>
            <a:rect l="l" t="t" r="r" b="b"/>
            <a:pathLst>
              <a:path w="3835" h="3098">
                <a:moveTo>
                  <a:pt x="3835" y="0"/>
                </a:moveTo>
                <a:lnTo>
                  <a:pt x="0" y="309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260901" y="2432446"/>
            <a:ext cx="431" cy="63"/>
          </a:xfrm>
          <a:custGeom>
            <a:avLst/>
            <a:gdLst/>
            <a:ahLst/>
            <a:cxnLst/>
            <a:rect l="l" t="t" r="r" b="b"/>
            <a:pathLst>
              <a:path w="431" h="63">
                <a:moveTo>
                  <a:pt x="431" y="0"/>
                </a:moveTo>
                <a:lnTo>
                  <a:pt x="0" y="63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264922" y="2454225"/>
            <a:ext cx="927" cy="558"/>
          </a:xfrm>
          <a:custGeom>
            <a:avLst/>
            <a:gdLst/>
            <a:ahLst/>
            <a:cxnLst/>
            <a:rect l="l" t="t" r="r" b="b"/>
            <a:pathLst>
              <a:path w="927" h="558">
                <a:moveTo>
                  <a:pt x="927" y="0"/>
                </a:moveTo>
                <a:lnTo>
                  <a:pt x="0" y="55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256017" y="2647203"/>
            <a:ext cx="3149" cy="0"/>
          </a:xfrm>
          <a:custGeom>
            <a:avLst/>
            <a:gdLst/>
            <a:ahLst/>
            <a:cxnLst/>
            <a:rect l="l" t="t" r="r" b="b"/>
            <a:pathLst>
              <a:path w="3149">
                <a:moveTo>
                  <a:pt x="3149" y="0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219266" y="2143197"/>
            <a:ext cx="34518" cy="21717"/>
          </a:xfrm>
          <a:custGeom>
            <a:avLst/>
            <a:gdLst/>
            <a:ahLst/>
            <a:cxnLst/>
            <a:rect l="l" t="t" r="r" b="b"/>
            <a:pathLst>
              <a:path w="34518" h="21717">
                <a:moveTo>
                  <a:pt x="34518" y="21717"/>
                </a:moveTo>
                <a:lnTo>
                  <a:pt x="0" y="0"/>
                </a:lnTo>
                <a:lnTo>
                  <a:pt x="0" y="13360"/>
                </a:lnTo>
                <a:lnTo>
                  <a:pt x="11684" y="20104"/>
                </a:lnTo>
                <a:lnTo>
                  <a:pt x="4699" y="1602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254279" y="2261555"/>
            <a:ext cx="1117" cy="2171"/>
          </a:xfrm>
          <a:custGeom>
            <a:avLst/>
            <a:gdLst/>
            <a:ahLst/>
            <a:cxnLst/>
            <a:rect l="l" t="t" r="r" b="b"/>
            <a:pathLst>
              <a:path w="1117" h="2171">
                <a:moveTo>
                  <a:pt x="0" y="0"/>
                </a:moveTo>
                <a:lnTo>
                  <a:pt x="1117" y="217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253168" y="2375274"/>
            <a:ext cx="4762" cy="127"/>
          </a:xfrm>
          <a:custGeom>
            <a:avLst/>
            <a:gdLst/>
            <a:ahLst/>
            <a:cxnLst/>
            <a:rect l="l" t="t" r="r" b="b"/>
            <a:pathLst>
              <a:path w="4762" h="126">
                <a:moveTo>
                  <a:pt x="4762" y="126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252360" y="2422240"/>
            <a:ext cx="2286" cy="800"/>
          </a:xfrm>
          <a:custGeom>
            <a:avLst/>
            <a:gdLst/>
            <a:ahLst/>
            <a:cxnLst/>
            <a:rect l="l" t="t" r="r" b="b"/>
            <a:pathLst>
              <a:path w="2286" h="800">
                <a:moveTo>
                  <a:pt x="0" y="800"/>
                </a:moveTo>
                <a:lnTo>
                  <a:pt x="2286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237701" y="2447667"/>
            <a:ext cx="14909" cy="18808"/>
          </a:xfrm>
          <a:custGeom>
            <a:avLst/>
            <a:gdLst/>
            <a:ahLst/>
            <a:cxnLst/>
            <a:rect l="l" t="t" r="r" b="b"/>
            <a:pathLst>
              <a:path w="14909" h="18808">
                <a:moveTo>
                  <a:pt x="14909" y="0"/>
                </a:moveTo>
                <a:lnTo>
                  <a:pt x="12687" y="7112"/>
                </a:lnTo>
                <a:lnTo>
                  <a:pt x="9029" y="13550"/>
                </a:lnTo>
                <a:lnTo>
                  <a:pt x="4762" y="17132"/>
                </a:lnTo>
                <a:lnTo>
                  <a:pt x="0" y="1880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233736" y="2687167"/>
            <a:ext cx="21348" cy="15659"/>
          </a:xfrm>
          <a:custGeom>
            <a:avLst/>
            <a:gdLst/>
            <a:ahLst/>
            <a:cxnLst/>
            <a:rect l="l" t="t" r="r" b="b"/>
            <a:pathLst>
              <a:path w="21348" h="15659">
                <a:moveTo>
                  <a:pt x="18376" y="1117"/>
                </a:moveTo>
                <a:lnTo>
                  <a:pt x="21348" y="0"/>
                </a:lnTo>
                <a:lnTo>
                  <a:pt x="21348" y="15659"/>
                </a:lnTo>
                <a:lnTo>
                  <a:pt x="0" y="7861"/>
                </a:lnTo>
                <a:lnTo>
                  <a:pt x="18376" y="111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219258" y="2684572"/>
            <a:ext cx="32854" cy="28956"/>
          </a:xfrm>
          <a:custGeom>
            <a:avLst/>
            <a:gdLst/>
            <a:ahLst/>
            <a:cxnLst/>
            <a:rect l="l" t="t" r="r" b="b"/>
            <a:pathLst>
              <a:path w="32854" h="28956">
                <a:moveTo>
                  <a:pt x="32854" y="28955"/>
                </a:moveTo>
                <a:lnTo>
                  <a:pt x="0" y="16586"/>
                </a:lnTo>
                <a:lnTo>
                  <a:pt x="0" y="4457"/>
                </a:lnTo>
                <a:lnTo>
                  <a:pt x="11696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238568" y="2263230"/>
            <a:ext cx="6489" cy="4025"/>
          </a:xfrm>
          <a:custGeom>
            <a:avLst/>
            <a:gdLst/>
            <a:ahLst/>
            <a:cxnLst/>
            <a:rect l="l" t="t" r="r" b="b"/>
            <a:pathLst>
              <a:path w="6489" h="4025">
                <a:moveTo>
                  <a:pt x="1727" y="431"/>
                </a:moveTo>
                <a:lnTo>
                  <a:pt x="0" y="0"/>
                </a:lnTo>
                <a:lnTo>
                  <a:pt x="2527" y="558"/>
                </a:lnTo>
                <a:lnTo>
                  <a:pt x="4762" y="1917"/>
                </a:lnTo>
                <a:lnTo>
                  <a:pt x="6489" y="402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229156" y="2285316"/>
            <a:ext cx="17513" cy="0"/>
          </a:xfrm>
          <a:custGeom>
            <a:avLst/>
            <a:gdLst/>
            <a:ahLst/>
            <a:cxnLst/>
            <a:rect l="l" t="t" r="r" b="b"/>
            <a:pathLst>
              <a:path w="17513">
                <a:moveTo>
                  <a:pt x="17513" y="0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231078" y="2265019"/>
            <a:ext cx="1549" cy="1549"/>
          </a:xfrm>
          <a:custGeom>
            <a:avLst/>
            <a:gdLst/>
            <a:ahLst/>
            <a:cxnLst/>
            <a:rect l="l" t="t" r="r" b="b"/>
            <a:pathLst>
              <a:path w="1549" h="1549">
                <a:moveTo>
                  <a:pt x="0" y="1549"/>
                </a:moveTo>
                <a:lnTo>
                  <a:pt x="1549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249144" y="2310001"/>
            <a:ext cx="1549" cy="1549"/>
          </a:xfrm>
          <a:custGeom>
            <a:avLst/>
            <a:gdLst/>
            <a:ahLst/>
            <a:cxnLst/>
            <a:rect l="l" t="t" r="r" b="b"/>
            <a:pathLst>
              <a:path w="1549" h="1549">
                <a:moveTo>
                  <a:pt x="0" y="0"/>
                </a:moveTo>
                <a:lnTo>
                  <a:pt x="1549" y="154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243205" y="2319964"/>
            <a:ext cx="1854" cy="2159"/>
          </a:xfrm>
          <a:custGeom>
            <a:avLst/>
            <a:gdLst/>
            <a:ahLst/>
            <a:cxnLst/>
            <a:rect l="l" t="t" r="r" b="b"/>
            <a:pathLst>
              <a:path w="1854" h="2158">
                <a:moveTo>
                  <a:pt x="0" y="0"/>
                </a:moveTo>
                <a:lnTo>
                  <a:pt x="1854" y="215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229156" y="2340195"/>
            <a:ext cx="17513" cy="0"/>
          </a:xfrm>
          <a:custGeom>
            <a:avLst/>
            <a:gdLst/>
            <a:ahLst/>
            <a:cxnLst/>
            <a:rect l="l" t="t" r="r" b="b"/>
            <a:pathLst>
              <a:path w="17513">
                <a:moveTo>
                  <a:pt x="17513" y="0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231078" y="2318108"/>
            <a:ext cx="12128" cy="3340"/>
          </a:xfrm>
          <a:custGeom>
            <a:avLst/>
            <a:gdLst/>
            <a:ahLst/>
            <a:cxnLst/>
            <a:rect l="l" t="t" r="r" b="b"/>
            <a:pathLst>
              <a:path w="12128" h="3340">
                <a:moveTo>
                  <a:pt x="0" y="3340"/>
                </a:moveTo>
                <a:lnTo>
                  <a:pt x="1854" y="1485"/>
                </a:lnTo>
                <a:lnTo>
                  <a:pt x="3962" y="431"/>
                </a:lnTo>
                <a:lnTo>
                  <a:pt x="7493" y="0"/>
                </a:lnTo>
                <a:lnTo>
                  <a:pt x="9956" y="558"/>
                </a:lnTo>
                <a:lnTo>
                  <a:pt x="12128" y="1854"/>
                </a:lnTo>
                <a:lnTo>
                  <a:pt x="10769" y="105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242706" y="2425270"/>
            <a:ext cx="6870" cy="14046"/>
          </a:xfrm>
          <a:custGeom>
            <a:avLst/>
            <a:gdLst/>
            <a:ahLst/>
            <a:cxnLst/>
            <a:rect l="l" t="t" r="r" b="b"/>
            <a:pathLst>
              <a:path w="6870" h="14046">
                <a:moveTo>
                  <a:pt x="6870" y="0"/>
                </a:moveTo>
                <a:lnTo>
                  <a:pt x="5511" y="1117"/>
                </a:lnTo>
                <a:lnTo>
                  <a:pt x="2539" y="5816"/>
                </a:lnTo>
                <a:lnTo>
                  <a:pt x="0" y="14046"/>
                </a:lnTo>
                <a:lnTo>
                  <a:pt x="927" y="1107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246546" y="2546475"/>
            <a:ext cx="5067" cy="3771"/>
          </a:xfrm>
          <a:custGeom>
            <a:avLst/>
            <a:gdLst/>
            <a:ahLst/>
            <a:cxnLst/>
            <a:rect l="l" t="t" r="r" b="b"/>
            <a:pathLst>
              <a:path w="5067" h="3771">
                <a:moveTo>
                  <a:pt x="0" y="0"/>
                </a:moveTo>
                <a:lnTo>
                  <a:pt x="2667" y="1358"/>
                </a:lnTo>
                <a:lnTo>
                  <a:pt x="5067" y="377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231071" y="2555886"/>
            <a:ext cx="15227" cy="9893"/>
          </a:xfrm>
          <a:custGeom>
            <a:avLst/>
            <a:gdLst/>
            <a:ahLst/>
            <a:cxnLst/>
            <a:rect l="l" t="t" r="r" b="b"/>
            <a:pathLst>
              <a:path w="15227" h="9893">
                <a:moveTo>
                  <a:pt x="15227" y="9893"/>
                </a:moveTo>
                <a:lnTo>
                  <a:pt x="15036" y="6743"/>
                </a:lnTo>
                <a:lnTo>
                  <a:pt x="13995" y="4013"/>
                </a:lnTo>
                <a:lnTo>
                  <a:pt x="12255" y="1917"/>
                </a:lnTo>
                <a:lnTo>
                  <a:pt x="10032" y="609"/>
                </a:lnTo>
                <a:lnTo>
                  <a:pt x="6807" y="0"/>
                </a:lnTo>
                <a:lnTo>
                  <a:pt x="3962" y="431"/>
                </a:lnTo>
                <a:lnTo>
                  <a:pt x="1866" y="1536"/>
                </a:lnTo>
                <a:lnTo>
                  <a:pt x="0" y="3403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229159" y="2565775"/>
            <a:ext cx="17513" cy="12255"/>
          </a:xfrm>
          <a:custGeom>
            <a:avLst/>
            <a:gdLst/>
            <a:ahLst/>
            <a:cxnLst/>
            <a:rect l="l" t="t" r="r" b="b"/>
            <a:pathLst>
              <a:path w="17513" h="12255">
                <a:moveTo>
                  <a:pt x="0" y="12255"/>
                </a:moveTo>
                <a:lnTo>
                  <a:pt x="17513" y="12255"/>
                </a:lnTo>
                <a:lnTo>
                  <a:pt x="17513" y="5384"/>
                </a:lnTo>
                <a:lnTo>
                  <a:pt x="17145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231073" y="2263226"/>
            <a:ext cx="7493" cy="3340"/>
          </a:xfrm>
          <a:custGeom>
            <a:avLst/>
            <a:gdLst/>
            <a:ahLst/>
            <a:cxnLst/>
            <a:rect l="l" t="t" r="r" b="b"/>
            <a:pathLst>
              <a:path w="7493" h="3340">
                <a:moveTo>
                  <a:pt x="7493" y="0"/>
                </a:moveTo>
                <a:lnTo>
                  <a:pt x="3962" y="431"/>
                </a:lnTo>
                <a:lnTo>
                  <a:pt x="1866" y="1485"/>
                </a:lnTo>
                <a:lnTo>
                  <a:pt x="0" y="334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242098" y="2264408"/>
            <a:ext cx="1231" cy="736"/>
          </a:xfrm>
          <a:custGeom>
            <a:avLst/>
            <a:gdLst/>
            <a:ahLst/>
            <a:cxnLst/>
            <a:rect l="l" t="t" r="r" b="b"/>
            <a:pathLst>
              <a:path w="1231" h="736">
                <a:moveTo>
                  <a:pt x="1231" y="736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238316" y="2439314"/>
            <a:ext cx="4394" cy="12687"/>
          </a:xfrm>
          <a:custGeom>
            <a:avLst/>
            <a:gdLst/>
            <a:ahLst/>
            <a:cxnLst/>
            <a:rect l="l" t="t" r="r" b="b"/>
            <a:pathLst>
              <a:path w="4394" h="12687">
                <a:moveTo>
                  <a:pt x="4394" y="0"/>
                </a:moveTo>
                <a:lnTo>
                  <a:pt x="1854" y="8470"/>
                </a:lnTo>
                <a:lnTo>
                  <a:pt x="0" y="1268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235905" y="2447790"/>
            <a:ext cx="4267" cy="7112"/>
          </a:xfrm>
          <a:custGeom>
            <a:avLst/>
            <a:gdLst/>
            <a:ahLst/>
            <a:cxnLst/>
            <a:rect l="l" t="t" r="r" b="b"/>
            <a:pathLst>
              <a:path w="4267" h="7112">
                <a:moveTo>
                  <a:pt x="4267" y="0"/>
                </a:moveTo>
                <a:lnTo>
                  <a:pt x="1790" y="5562"/>
                </a:lnTo>
                <a:lnTo>
                  <a:pt x="0" y="711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229342" y="2465677"/>
            <a:ext cx="8788" cy="1041"/>
          </a:xfrm>
          <a:custGeom>
            <a:avLst/>
            <a:gdLst/>
            <a:ahLst/>
            <a:cxnLst/>
            <a:rect l="l" t="t" r="r" b="b"/>
            <a:pathLst>
              <a:path w="8788" h="1041">
                <a:moveTo>
                  <a:pt x="8788" y="736"/>
                </a:moveTo>
                <a:lnTo>
                  <a:pt x="5575" y="1041"/>
                </a:ln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228788" y="2423284"/>
            <a:ext cx="7988" cy="15290"/>
          </a:xfrm>
          <a:custGeom>
            <a:avLst/>
            <a:gdLst/>
            <a:ahLst/>
            <a:cxnLst/>
            <a:rect l="l" t="t" r="r" b="b"/>
            <a:pathLst>
              <a:path w="7988" h="15290">
                <a:moveTo>
                  <a:pt x="0" y="1612"/>
                </a:moveTo>
                <a:lnTo>
                  <a:pt x="5143" y="190"/>
                </a:lnTo>
                <a:lnTo>
                  <a:pt x="7238" y="0"/>
                </a:lnTo>
                <a:lnTo>
                  <a:pt x="7988" y="11455"/>
                </a:lnTo>
                <a:lnTo>
                  <a:pt x="4699" y="12382"/>
                </a:lnTo>
                <a:lnTo>
                  <a:pt x="2540" y="13614"/>
                </a:lnTo>
                <a:lnTo>
                  <a:pt x="1117" y="1529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230459" y="2453359"/>
            <a:ext cx="1181" cy="1181"/>
          </a:xfrm>
          <a:custGeom>
            <a:avLst/>
            <a:gdLst/>
            <a:ahLst/>
            <a:cxnLst/>
            <a:rect l="l" t="t" r="r" b="b"/>
            <a:pathLst>
              <a:path w="1181" h="1181">
                <a:moveTo>
                  <a:pt x="0" y="0"/>
                </a:moveTo>
                <a:lnTo>
                  <a:pt x="1181" y="118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235594" y="2454343"/>
            <a:ext cx="1231" cy="685"/>
          </a:xfrm>
          <a:custGeom>
            <a:avLst/>
            <a:gdLst/>
            <a:ahLst/>
            <a:cxnLst/>
            <a:rect l="l" t="t" r="r" b="b"/>
            <a:pathLst>
              <a:path w="1231" h="685">
                <a:moveTo>
                  <a:pt x="0" y="685"/>
                </a:moveTo>
                <a:lnTo>
                  <a:pt x="1231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241167" y="2464805"/>
            <a:ext cx="1295" cy="495"/>
          </a:xfrm>
          <a:custGeom>
            <a:avLst/>
            <a:gdLst/>
            <a:ahLst/>
            <a:cxnLst/>
            <a:rect l="l" t="t" r="r" b="b"/>
            <a:pathLst>
              <a:path w="1295" h="495">
                <a:moveTo>
                  <a:pt x="1295" y="0"/>
                </a:moveTo>
                <a:lnTo>
                  <a:pt x="0" y="49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239178" y="2544679"/>
            <a:ext cx="685" cy="63"/>
          </a:xfrm>
          <a:custGeom>
            <a:avLst/>
            <a:gdLst/>
            <a:ahLst/>
            <a:cxnLst/>
            <a:rect l="l" t="t" r="r" b="b"/>
            <a:pathLst>
              <a:path w="685" h="63">
                <a:moveTo>
                  <a:pt x="685" y="63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242707" y="2557494"/>
            <a:ext cx="622" cy="304"/>
          </a:xfrm>
          <a:custGeom>
            <a:avLst/>
            <a:gdLst/>
            <a:ahLst/>
            <a:cxnLst/>
            <a:rect l="l" t="t" r="r" b="b"/>
            <a:pathLst>
              <a:path w="622" h="304">
                <a:moveTo>
                  <a:pt x="622" y="304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232749" y="2612125"/>
            <a:ext cx="5257" cy="1295"/>
          </a:xfrm>
          <a:custGeom>
            <a:avLst/>
            <a:gdLst/>
            <a:ahLst/>
            <a:cxnLst/>
            <a:rect l="l" t="t" r="r" b="b"/>
            <a:pathLst>
              <a:path w="5257" h="1295">
                <a:moveTo>
                  <a:pt x="5257" y="1295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234419" y="2306661"/>
            <a:ext cx="2349" cy="431"/>
          </a:xfrm>
          <a:custGeom>
            <a:avLst/>
            <a:gdLst/>
            <a:ahLst/>
            <a:cxnLst/>
            <a:rect l="l" t="t" r="r" b="b"/>
            <a:pathLst>
              <a:path w="2349" h="431">
                <a:moveTo>
                  <a:pt x="0" y="431"/>
                </a:moveTo>
                <a:lnTo>
                  <a:pt x="2349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232935" y="2319224"/>
            <a:ext cx="736" cy="368"/>
          </a:xfrm>
          <a:custGeom>
            <a:avLst/>
            <a:gdLst/>
            <a:ahLst/>
            <a:cxnLst/>
            <a:rect l="l" t="t" r="r" b="b"/>
            <a:pathLst>
              <a:path w="736" h="368">
                <a:moveTo>
                  <a:pt x="0" y="368"/>
                </a:moveTo>
                <a:lnTo>
                  <a:pt x="736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232192" y="2423347"/>
            <a:ext cx="2844" cy="622"/>
          </a:xfrm>
          <a:custGeom>
            <a:avLst/>
            <a:gdLst/>
            <a:ahLst/>
            <a:cxnLst/>
            <a:rect l="l" t="t" r="r" b="b"/>
            <a:pathLst>
              <a:path w="2844" h="622">
                <a:moveTo>
                  <a:pt x="0" y="622"/>
                </a:moveTo>
                <a:lnTo>
                  <a:pt x="2844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231267" y="2454229"/>
            <a:ext cx="368" cy="304"/>
          </a:xfrm>
          <a:custGeom>
            <a:avLst/>
            <a:gdLst/>
            <a:ahLst/>
            <a:cxnLst/>
            <a:rect l="l" t="t" r="r" b="b"/>
            <a:pathLst>
              <a:path w="368" h="304">
                <a:moveTo>
                  <a:pt x="368" y="304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232935" y="2557058"/>
            <a:ext cx="622" cy="368"/>
          </a:xfrm>
          <a:custGeom>
            <a:avLst/>
            <a:gdLst/>
            <a:ahLst/>
            <a:cxnLst/>
            <a:rect l="l" t="t" r="r" b="b"/>
            <a:pathLst>
              <a:path w="622" h="368">
                <a:moveTo>
                  <a:pt x="0" y="368"/>
                </a:moveTo>
                <a:lnTo>
                  <a:pt x="622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230955" y="2622332"/>
            <a:ext cx="3403" cy="863"/>
          </a:xfrm>
          <a:custGeom>
            <a:avLst/>
            <a:gdLst/>
            <a:ahLst/>
            <a:cxnLst/>
            <a:rect l="l" t="t" r="r" b="b"/>
            <a:pathLst>
              <a:path w="3403" h="863">
                <a:moveTo>
                  <a:pt x="3403" y="863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223965" y="2180381"/>
            <a:ext cx="2781" cy="1612"/>
          </a:xfrm>
          <a:custGeom>
            <a:avLst/>
            <a:gdLst/>
            <a:ahLst/>
            <a:cxnLst/>
            <a:rect l="l" t="t" r="r" b="b"/>
            <a:pathLst>
              <a:path w="2781" h="1612">
                <a:moveTo>
                  <a:pt x="2781" y="0"/>
                </a:moveTo>
                <a:lnTo>
                  <a:pt x="0" y="161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226127" y="2253019"/>
            <a:ext cx="3898" cy="2222"/>
          </a:xfrm>
          <a:custGeom>
            <a:avLst/>
            <a:gdLst/>
            <a:ahLst/>
            <a:cxnLst/>
            <a:rect l="l" t="t" r="r" b="b"/>
            <a:pathLst>
              <a:path w="3898" h="2222">
                <a:moveTo>
                  <a:pt x="3898" y="0"/>
                </a:moveTo>
                <a:lnTo>
                  <a:pt x="0" y="222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230707" y="2437338"/>
            <a:ext cx="241" cy="368"/>
          </a:xfrm>
          <a:custGeom>
            <a:avLst/>
            <a:gdLst/>
            <a:ahLst/>
            <a:cxnLst/>
            <a:rect l="l" t="t" r="r" b="b"/>
            <a:pathLst>
              <a:path w="241" h="368">
                <a:moveTo>
                  <a:pt x="0" y="368"/>
                </a:moveTo>
                <a:lnTo>
                  <a:pt x="241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219260" y="2271889"/>
            <a:ext cx="127" cy="5880"/>
          </a:xfrm>
          <a:custGeom>
            <a:avLst/>
            <a:gdLst/>
            <a:ahLst/>
            <a:cxnLst/>
            <a:rect l="l" t="t" r="r" b="b"/>
            <a:pathLst>
              <a:path w="127" h="5880">
                <a:moveTo>
                  <a:pt x="0" y="5880"/>
                </a:moveTo>
                <a:lnTo>
                  <a:pt x="127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219446" y="2433561"/>
            <a:ext cx="1358" cy="3340"/>
          </a:xfrm>
          <a:custGeom>
            <a:avLst/>
            <a:gdLst/>
            <a:ahLst/>
            <a:cxnLst/>
            <a:rect l="l" t="t" r="r" b="b"/>
            <a:pathLst>
              <a:path w="1358" h="3340">
                <a:moveTo>
                  <a:pt x="0" y="3340"/>
                </a:moveTo>
                <a:lnTo>
                  <a:pt x="1358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218450" y="2439314"/>
            <a:ext cx="685" cy="6248"/>
          </a:xfrm>
          <a:custGeom>
            <a:avLst/>
            <a:gdLst/>
            <a:ahLst/>
            <a:cxnLst/>
            <a:rect l="l" t="t" r="r" b="b"/>
            <a:pathLst>
              <a:path w="685" h="6248">
                <a:moveTo>
                  <a:pt x="685" y="0"/>
                </a:moveTo>
                <a:lnTo>
                  <a:pt x="0" y="624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218580" y="2446367"/>
            <a:ext cx="622" cy="5080"/>
          </a:xfrm>
          <a:custGeom>
            <a:avLst/>
            <a:gdLst/>
            <a:ahLst/>
            <a:cxnLst/>
            <a:rect l="l" t="t" r="r" b="b"/>
            <a:pathLst>
              <a:path w="622" h="5080">
                <a:moveTo>
                  <a:pt x="0" y="0"/>
                </a:moveTo>
                <a:lnTo>
                  <a:pt x="622" y="508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218890" y="2448656"/>
            <a:ext cx="558" cy="4699"/>
          </a:xfrm>
          <a:custGeom>
            <a:avLst/>
            <a:gdLst/>
            <a:ahLst/>
            <a:cxnLst/>
            <a:rect l="l" t="t" r="r" b="b"/>
            <a:pathLst>
              <a:path w="558" h="4699">
                <a:moveTo>
                  <a:pt x="0" y="0"/>
                </a:moveTo>
                <a:lnTo>
                  <a:pt x="558" y="469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219320" y="2564665"/>
            <a:ext cx="63" cy="1117"/>
          </a:xfrm>
          <a:custGeom>
            <a:avLst/>
            <a:gdLst/>
            <a:ahLst/>
            <a:cxnLst/>
            <a:rect l="l" t="t" r="r" b="b"/>
            <a:pathLst>
              <a:path w="63" h="1117">
                <a:moveTo>
                  <a:pt x="63" y="0"/>
                </a:moveTo>
                <a:lnTo>
                  <a:pt x="0" y="111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070643" y="2180014"/>
            <a:ext cx="82537" cy="20535"/>
          </a:xfrm>
          <a:custGeom>
            <a:avLst/>
            <a:gdLst/>
            <a:ahLst/>
            <a:cxnLst/>
            <a:rect l="l" t="t" r="r" b="b"/>
            <a:pathLst>
              <a:path w="82537" h="20535">
                <a:moveTo>
                  <a:pt x="52158" y="17691"/>
                </a:moveTo>
                <a:lnTo>
                  <a:pt x="61569" y="11633"/>
                </a:lnTo>
                <a:lnTo>
                  <a:pt x="0" y="11633"/>
                </a:lnTo>
                <a:lnTo>
                  <a:pt x="0" y="0"/>
                </a:lnTo>
                <a:lnTo>
                  <a:pt x="82537" y="0"/>
                </a:lnTo>
                <a:lnTo>
                  <a:pt x="82537" y="12306"/>
                </a:lnTo>
                <a:lnTo>
                  <a:pt x="69735" y="20535"/>
                </a:lnTo>
                <a:lnTo>
                  <a:pt x="75857" y="1663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070651" y="2196094"/>
            <a:ext cx="82537" cy="47459"/>
          </a:xfrm>
          <a:custGeom>
            <a:avLst/>
            <a:gdLst/>
            <a:ahLst/>
            <a:cxnLst/>
            <a:rect l="l" t="t" r="r" b="b"/>
            <a:pathLst>
              <a:path w="82537" h="47459">
                <a:moveTo>
                  <a:pt x="69722" y="4457"/>
                </a:moveTo>
                <a:lnTo>
                  <a:pt x="20904" y="35826"/>
                </a:lnTo>
                <a:lnTo>
                  <a:pt x="82537" y="35826"/>
                </a:lnTo>
                <a:lnTo>
                  <a:pt x="82537" y="47459"/>
                </a:lnTo>
                <a:lnTo>
                  <a:pt x="0" y="47459"/>
                </a:lnTo>
                <a:lnTo>
                  <a:pt x="0" y="35153"/>
                </a:lnTo>
                <a:lnTo>
                  <a:pt x="54686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070648" y="2381030"/>
            <a:ext cx="82537" cy="33972"/>
          </a:xfrm>
          <a:custGeom>
            <a:avLst/>
            <a:gdLst/>
            <a:ahLst/>
            <a:cxnLst/>
            <a:rect l="l" t="t" r="r" b="b"/>
            <a:pathLst>
              <a:path w="82537" h="33972">
                <a:moveTo>
                  <a:pt x="48628" y="0"/>
                </a:moveTo>
                <a:lnTo>
                  <a:pt x="48691" y="22339"/>
                </a:lnTo>
                <a:lnTo>
                  <a:pt x="82537" y="22339"/>
                </a:lnTo>
                <a:lnTo>
                  <a:pt x="82537" y="33972"/>
                </a:lnTo>
                <a:lnTo>
                  <a:pt x="0" y="3397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070258" y="2581897"/>
            <a:ext cx="83312" cy="0"/>
          </a:xfrm>
          <a:custGeom>
            <a:avLst/>
            <a:gdLst/>
            <a:ahLst/>
            <a:cxnLst/>
            <a:rect l="l" t="t" r="r" b="b"/>
            <a:pathLst>
              <a:path w="83312">
                <a:moveTo>
                  <a:pt x="0" y="0"/>
                </a:moveTo>
                <a:lnTo>
                  <a:pt x="83311" y="0"/>
                </a:lnTo>
              </a:path>
            </a:pathLst>
          </a:custGeom>
          <a:ln w="1126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070650" y="2742422"/>
            <a:ext cx="82537" cy="21958"/>
          </a:xfrm>
          <a:custGeom>
            <a:avLst/>
            <a:gdLst/>
            <a:ahLst/>
            <a:cxnLst/>
            <a:rect l="l" t="t" r="r" b="b"/>
            <a:pathLst>
              <a:path w="82537" h="21958">
                <a:moveTo>
                  <a:pt x="36931" y="0"/>
                </a:moveTo>
                <a:lnTo>
                  <a:pt x="20904" y="10337"/>
                </a:lnTo>
                <a:lnTo>
                  <a:pt x="82537" y="10337"/>
                </a:lnTo>
                <a:lnTo>
                  <a:pt x="82537" y="21958"/>
                </a:lnTo>
                <a:lnTo>
                  <a:pt x="0" y="21958"/>
                </a:lnTo>
                <a:lnTo>
                  <a:pt x="0" y="9652"/>
                </a:lnTo>
                <a:lnTo>
                  <a:pt x="14973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119524" y="2210202"/>
            <a:ext cx="5816" cy="3771"/>
          </a:xfrm>
          <a:custGeom>
            <a:avLst/>
            <a:gdLst/>
            <a:ahLst/>
            <a:cxnLst/>
            <a:rect l="l" t="t" r="r" b="b"/>
            <a:pathLst>
              <a:path w="5816" h="3771">
                <a:moveTo>
                  <a:pt x="5816" y="0"/>
                </a:moveTo>
                <a:lnTo>
                  <a:pt x="0" y="377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076274" y="2360364"/>
            <a:ext cx="749" cy="1054"/>
          </a:xfrm>
          <a:custGeom>
            <a:avLst/>
            <a:gdLst/>
            <a:ahLst/>
            <a:cxnLst/>
            <a:rect l="l" t="t" r="r" b="b"/>
            <a:pathLst>
              <a:path w="749" h="1054">
                <a:moveTo>
                  <a:pt x="0" y="1054"/>
                </a:moveTo>
                <a:lnTo>
                  <a:pt x="749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103066" y="2354921"/>
            <a:ext cx="10947" cy="7175"/>
          </a:xfrm>
          <a:custGeom>
            <a:avLst/>
            <a:gdLst/>
            <a:ahLst/>
            <a:cxnLst/>
            <a:rect l="l" t="t" r="r" b="b"/>
            <a:pathLst>
              <a:path w="10947" h="7175">
                <a:moveTo>
                  <a:pt x="0" y="0"/>
                </a:moveTo>
                <a:lnTo>
                  <a:pt x="6985" y="3530"/>
                </a:lnTo>
                <a:lnTo>
                  <a:pt x="10947" y="717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112903" y="2361107"/>
            <a:ext cx="3962" cy="6184"/>
          </a:xfrm>
          <a:custGeom>
            <a:avLst/>
            <a:gdLst/>
            <a:ahLst/>
            <a:cxnLst/>
            <a:rect l="l" t="t" r="r" b="b"/>
            <a:pathLst>
              <a:path w="3962" h="6184">
                <a:moveTo>
                  <a:pt x="0" y="0"/>
                </a:moveTo>
                <a:lnTo>
                  <a:pt x="1117" y="990"/>
                </a:lnTo>
                <a:lnTo>
                  <a:pt x="3962" y="618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117048" y="2367603"/>
            <a:ext cx="127" cy="927"/>
          </a:xfrm>
          <a:custGeom>
            <a:avLst/>
            <a:gdLst/>
            <a:ahLst/>
            <a:cxnLst/>
            <a:rect l="l" t="t" r="r" b="b"/>
            <a:pathLst>
              <a:path w="127" h="927">
                <a:moveTo>
                  <a:pt x="0" y="0"/>
                </a:moveTo>
                <a:lnTo>
                  <a:pt x="127" y="92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103189" y="2367480"/>
            <a:ext cx="4330" cy="4267"/>
          </a:xfrm>
          <a:custGeom>
            <a:avLst/>
            <a:gdLst/>
            <a:ahLst/>
            <a:cxnLst/>
            <a:rect l="l" t="t" r="r" b="b"/>
            <a:pathLst>
              <a:path w="4330" h="4267">
                <a:moveTo>
                  <a:pt x="0" y="0"/>
                </a:moveTo>
                <a:lnTo>
                  <a:pt x="2044" y="1358"/>
                </a:lnTo>
                <a:lnTo>
                  <a:pt x="4330" y="426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080168" y="2366054"/>
            <a:ext cx="29641" cy="37312"/>
          </a:xfrm>
          <a:custGeom>
            <a:avLst/>
            <a:gdLst/>
            <a:ahLst/>
            <a:cxnLst/>
            <a:rect l="l" t="t" r="r" b="b"/>
            <a:pathLst>
              <a:path w="29641" h="37312">
                <a:moveTo>
                  <a:pt x="29641" y="37312"/>
                </a:moveTo>
                <a:lnTo>
                  <a:pt x="0" y="37312"/>
                </a:lnTo>
                <a:lnTo>
                  <a:pt x="127" y="12750"/>
                </a:lnTo>
                <a:lnTo>
                  <a:pt x="685" y="8102"/>
                </a:lnTo>
                <a:lnTo>
                  <a:pt x="2362" y="4762"/>
                </a:lnTo>
                <a:lnTo>
                  <a:pt x="4953" y="2108"/>
                </a:lnTo>
                <a:lnTo>
                  <a:pt x="9105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103066" y="2526428"/>
            <a:ext cx="3035" cy="1485"/>
          </a:xfrm>
          <a:custGeom>
            <a:avLst/>
            <a:gdLst/>
            <a:ahLst/>
            <a:cxnLst/>
            <a:rect l="l" t="t" r="r" b="b"/>
            <a:pathLst>
              <a:path w="3035" h="1485">
                <a:moveTo>
                  <a:pt x="0" y="0"/>
                </a:moveTo>
                <a:lnTo>
                  <a:pt x="3035" y="148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097372" y="2365438"/>
            <a:ext cx="6870" cy="2717"/>
          </a:xfrm>
          <a:custGeom>
            <a:avLst/>
            <a:gdLst/>
            <a:ahLst/>
            <a:cxnLst/>
            <a:rect l="l" t="t" r="r" b="b"/>
            <a:pathLst>
              <a:path w="6870" h="2717">
                <a:moveTo>
                  <a:pt x="0" y="0"/>
                </a:moveTo>
                <a:lnTo>
                  <a:pt x="4762" y="1358"/>
                </a:lnTo>
                <a:lnTo>
                  <a:pt x="6870" y="271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089943" y="2365932"/>
            <a:ext cx="190" cy="63"/>
          </a:xfrm>
          <a:custGeom>
            <a:avLst/>
            <a:gdLst/>
            <a:ahLst/>
            <a:cxnLst/>
            <a:rect l="l" t="t" r="r" b="b"/>
            <a:pathLst>
              <a:path w="190" h="63">
                <a:moveTo>
                  <a:pt x="190" y="0"/>
                </a:moveTo>
                <a:lnTo>
                  <a:pt x="0" y="63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085123" y="2366738"/>
            <a:ext cx="2844" cy="1422"/>
          </a:xfrm>
          <a:custGeom>
            <a:avLst/>
            <a:gdLst/>
            <a:ahLst/>
            <a:cxnLst/>
            <a:rect l="l" t="t" r="r" b="b"/>
            <a:pathLst>
              <a:path w="2844" h="1422">
                <a:moveTo>
                  <a:pt x="2844" y="0"/>
                </a:moveTo>
                <a:lnTo>
                  <a:pt x="0" y="142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072440" y="2358320"/>
            <a:ext cx="7429" cy="10769"/>
          </a:xfrm>
          <a:custGeom>
            <a:avLst/>
            <a:gdLst/>
            <a:ahLst/>
            <a:cxnLst/>
            <a:rect l="l" t="t" r="r" b="b"/>
            <a:pathLst>
              <a:path w="7429" h="10769">
                <a:moveTo>
                  <a:pt x="0" y="10769"/>
                </a:moveTo>
                <a:lnTo>
                  <a:pt x="1168" y="6934"/>
                </a:lnTo>
                <a:lnTo>
                  <a:pt x="4584" y="2044"/>
                </a:lnTo>
                <a:lnTo>
                  <a:pt x="7429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080851" y="2371069"/>
            <a:ext cx="1549" cy="3098"/>
          </a:xfrm>
          <a:custGeom>
            <a:avLst/>
            <a:gdLst/>
            <a:ahLst/>
            <a:cxnLst/>
            <a:rect l="l" t="t" r="r" b="b"/>
            <a:pathLst>
              <a:path w="1549" h="3098">
                <a:moveTo>
                  <a:pt x="1549" y="0"/>
                </a:moveTo>
                <a:lnTo>
                  <a:pt x="0" y="309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082774" y="2370204"/>
            <a:ext cx="368" cy="304"/>
          </a:xfrm>
          <a:custGeom>
            <a:avLst/>
            <a:gdLst/>
            <a:ahLst/>
            <a:cxnLst/>
            <a:rect l="l" t="t" r="r" b="b"/>
            <a:pathLst>
              <a:path w="368" h="304">
                <a:moveTo>
                  <a:pt x="368" y="0"/>
                </a:moveTo>
                <a:lnTo>
                  <a:pt x="0" y="30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911881" y="2607791"/>
            <a:ext cx="30441" cy="7924"/>
          </a:xfrm>
          <a:custGeom>
            <a:avLst/>
            <a:gdLst/>
            <a:ahLst/>
            <a:cxnLst/>
            <a:rect l="l" t="t" r="r" b="b"/>
            <a:pathLst>
              <a:path w="30441" h="7924">
                <a:moveTo>
                  <a:pt x="0" y="0"/>
                </a:moveTo>
                <a:lnTo>
                  <a:pt x="9283" y="4089"/>
                </a:lnTo>
                <a:lnTo>
                  <a:pt x="9779" y="4203"/>
                </a:lnTo>
                <a:lnTo>
                  <a:pt x="19608" y="6743"/>
                </a:lnTo>
                <a:lnTo>
                  <a:pt x="24320" y="7924"/>
                </a:lnTo>
                <a:lnTo>
                  <a:pt x="24752" y="7175"/>
                </a:lnTo>
                <a:lnTo>
                  <a:pt x="29946" y="7543"/>
                </a:lnTo>
                <a:lnTo>
                  <a:pt x="30187" y="7607"/>
                </a:lnTo>
                <a:lnTo>
                  <a:pt x="30441" y="7543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024365" y="2139726"/>
            <a:ext cx="33045" cy="388188"/>
          </a:xfrm>
          <a:custGeom>
            <a:avLst/>
            <a:gdLst/>
            <a:ahLst/>
            <a:cxnLst/>
            <a:rect l="l" t="t" r="r" b="b"/>
            <a:pathLst>
              <a:path w="33045" h="388188">
                <a:moveTo>
                  <a:pt x="0" y="388188"/>
                </a:moveTo>
                <a:lnTo>
                  <a:pt x="0" y="0"/>
                </a:lnTo>
                <a:lnTo>
                  <a:pt x="33045" y="0"/>
                </a:lnTo>
                <a:lnTo>
                  <a:pt x="33045" y="38818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057404" y="2577288"/>
            <a:ext cx="0" cy="115760"/>
          </a:xfrm>
          <a:custGeom>
            <a:avLst/>
            <a:gdLst/>
            <a:ahLst/>
            <a:cxnLst/>
            <a:rect l="l" t="t" r="r" b="b"/>
            <a:pathLst>
              <a:path h="115760">
                <a:moveTo>
                  <a:pt x="0" y="115760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024365" y="2742422"/>
            <a:ext cx="33045" cy="57912"/>
          </a:xfrm>
          <a:custGeom>
            <a:avLst/>
            <a:gdLst/>
            <a:ahLst/>
            <a:cxnLst/>
            <a:rect l="l" t="t" r="r" b="b"/>
            <a:pathLst>
              <a:path w="33045" h="57912">
                <a:moveTo>
                  <a:pt x="0" y="0"/>
                </a:moveTo>
                <a:lnTo>
                  <a:pt x="0" y="57912"/>
                </a:lnTo>
                <a:lnTo>
                  <a:pt x="33045" y="57912"/>
                </a:lnTo>
                <a:lnTo>
                  <a:pt x="33045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859227" y="2139731"/>
            <a:ext cx="165138" cy="388188"/>
          </a:xfrm>
          <a:custGeom>
            <a:avLst/>
            <a:gdLst/>
            <a:ahLst/>
            <a:cxnLst/>
            <a:rect l="l" t="t" r="r" b="b"/>
            <a:pathLst>
              <a:path w="165138" h="388188">
                <a:moveTo>
                  <a:pt x="165138" y="0"/>
                </a:moveTo>
                <a:lnTo>
                  <a:pt x="0" y="0"/>
                </a:lnTo>
                <a:lnTo>
                  <a:pt x="0" y="38818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1024365" y="2577288"/>
            <a:ext cx="0" cy="115760"/>
          </a:xfrm>
          <a:custGeom>
            <a:avLst/>
            <a:gdLst/>
            <a:ahLst/>
            <a:cxnLst/>
            <a:rect l="l" t="t" r="r" b="b"/>
            <a:pathLst>
              <a:path h="115760">
                <a:moveTo>
                  <a:pt x="0" y="115760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59227" y="2742422"/>
            <a:ext cx="165138" cy="57912"/>
          </a:xfrm>
          <a:custGeom>
            <a:avLst/>
            <a:gdLst/>
            <a:ahLst/>
            <a:cxnLst/>
            <a:rect l="l" t="t" r="r" b="b"/>
            <a:pathLst>
              <a:path w="165138" h="57912">
                <a:moveTo>
                  <a:pt x="165138" y="57911"/>
                </a:moveTo>
                <a:lnTo>
                  <a:pt x="0" y="57911"/>
                </a:ln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977522" y="2167572"/>
            <a:ext cx="30137" cy="68059"/>
          </a:xfrm>
          <a:custGeom>
            <a:avLst/>
            <a:gdLst/>
            <a:ahLst/>
            <a:cxnLst/>
            <a:rect l="l" t="t" r="r" b="b"/>
            <a:pathLst>
              <a:path w="30137" h="68059">
                <a:moveTo>
                  <a:pt x="29146" y="61315"/>
                </a:moveTo>
                <a:lnTo>
                  <a:pt x="28524" y="68059"/>
                </a:lnTo>
                <a:lnTo>
                  <a:pt x="30137" y="49314"/>
                </a:lnTo>
                <a:lnTo>
                  <a:pt x="24752" y="28219"/>
                </a:lnTo>
                <a:lnTo>
                  <a:pt x="12877" y="10020"/>
                </a:lnTo>
                <a:lnTo>
                  <a:pt x="0" y="0"/>
                </a:lnTo>
                <a:lnTo>
                  <a:pt x="6311" y="488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004374" y="2235631"/>
            <a:ext cx="1676" cy="6248"/>
          </a:xfrm>
          <a:custGeom>
            <a:avLst/>
            <a:gdLst/>
            <a:ahLst/>
            <a:cxnLst/>
            <a:rect l="l" t="t" r="r" b="b"/>
            <a:pathLst>
              <a:path w="1676" h="6248">
                <a:moveTo>
                  <a:pt x="1676" y="0"/>
                </a:moveTo>
                <a:lnTo>
                  <a:pt x="1485" y="2908"/>
                </a:lnTo>
                <a:lnTo>
                  <a:pt x="0" y="624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985753" y="2238912"/>
            <a:ext cx="19926" cy="31864"/>
          </a:xfrm>
          <a:custGeom>
            <a:avLst/>
            <a:gdLst/>
            <a:ahLst/>
            <a:cxnLst/>
            <a:rect l="l" t="t" r="r" b="b"/>
            <a:pathLst>
              <a:path w="19926" h="31864">
                <a:moveTo>
                  <a:pt x="19926" y="0"/>
                </a:moveTo>
                <a:lnTo>
                  <a:pt x="11328" y="19545"/>
                </a:lnTo>
                <a:lnTo>
                  <a:pt x="0" y="31864"/>
                </a:lnTo>
                <a:lnTo>
                  <a:pt x="1790" y="2994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914170" y="2355358"/>
            <a:ext cx="93484" cy="98183"/>
          </a:xfrm>
          <a:custGeom>
            <a:avLst/>
            <a:gdLst/>
            <a:ahLst/>
            <a:cxnLst/>
            <a:rect l="l" t="t" r="r" b="b"/>
            <a:pathLst>
              <a:path w="93484" h="98183">
                <a:moveTo>
                  <a:pt x="86931" y="3708"/>
                </a:moveTo>
                <a:lnTo>
                  <a:pt x="84454" y="0"/>
                </a:lnTo>
                <a:lnTo>
                  <a:pt x="88099" y="5562"/>
                </a:lnTo>
                <a:lnTo>
                  <a:pt x="93484" y="26657"/>
                </a:lnTo>
                <a:lnTo>
                  <a:pt x="91693" y="48323"/>
                </a:lnTo>
                <a:lnTo>
                  <a:pt x="82905" y="68237"/>
                </a:lnTo>
                <a:lnTo>
                  <a:pt x="68186" y="84201"/>
                </a:lnTo>
                <a:lnTo>
                  <a:pt x="49060" y="94602"/>
                </a:lnTo>
                <a:lnTo>
                  <a:pt x="27660" y="98183"/>
                </a:lnTo>
                <a:lnTo>
                  <a:pt x="6184" y="94602"/>
                </a:lnTo>
                <a:lnTo>
                  <a:pt x="0" y="91249"/>
                </a:lnTo>
                <a:lnTo>
                  <a:pt x="495" y="91503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005865" y="2402445"/>
            <a:ext cx="63" cy="1231"/>
          </a:xfrm>
          <a:custGeom>
            <a:avLst/>
            <a:gdLst/>
            <a:ahLst/>
            <a:cxnLst/>
            <a:rect l="l" t="t" r="r" b="b"/>
            <a:pathLst>
              <a:path w="63" h="1231">
                <a:moveTo>
                  <a:pt x="0" y="1231"/>
                </a:moveTo>
                <a:lnTo>
                  <a:pt x="63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996213" y="2186500"/>
            <a:ext cx="2413" cy="3657"/>
          </a:xfrm>
          <a:custGeom>
            <a:avLst/>
            <a:gdLst/>
            <a:ahLst/>
            <a:cxnLst/>
            <a:rect l="l" t="t" r="r" b="b"/>
            <a:pathLst>
              <a:path w="2412" h="3657">
                <a:moveTo>
                  <a:pt x="2412" y="3657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984577" y="2177355"/>
            <a:ext cx="18694" cy="37236"/>
          </a:xfrm>
          <a:custGeom>
            <a:avLst/>
            <a:gdLst/>
            <a:ahLst/>
            <a:cxnLst/>
            <a:rect l="l" t="t" r="r" b="b"/>
            <a:pathLst>
              <a:path w="18694" h="37236">
                <a:moveTo>
                  <a:pt x="1117" y="1231"/>
                </a:moveTo>
                <a:lnTo>
                  <a:pt x="0" y="0"/>
                </a:lnTo>
                <a:lnTo>
                  <a:pt x="9778" y="10642"/>
                </a:lnTo>
                <a:lnTo>
                  <a:pt x="18072" y="29565"/>
                </a:lnTo>
                <a:lnTo>
                  <a:pt x="18694" y="37236"/>
                </a:lnTo>
                <a:lnTo>
                  <a:pt x="18135" y="3018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003514" y="2200551"/>
            <a:ext cx="736" cy="3035"/>
          </a:xfrm>
          <a:custGeom>
            <a:avLst/>
            <a:gdLst/>
            <a:ahLst/>
            <a:cxnLst/>
            <a:rect l="l" t="t" r="r" b="b"/>
            <a:pathLst>
              <a:path w="736" h="3035">
                <a:moveTo>
                  <a:pt x="0" y="0"/>
                </a:moveTo>
                <a:lnTo>
                  <a:pt x="736" y="303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002339" y="2214596"/>
            <a:ext cx="1981" cy="20916"/>
          </a:xfrm>
          <a:custGeom>
            <a:avLst/>
            <a:gdLst/>
            <a:ahLst/>
            <a:cxnLst/>
            <a:rect l="l" t="t" r="r" b="b"/>
            <a:pathLst>
              <a:path w="1981" h="20916">
                <a:moveTo>
                  <a:pt x="927" y="0"/>
                </a:moveTo>
                <a:lnTo>
                  <a:pt x="1981" y="12928"/>
                </a:lnTo>
                <a:lnTo>
                  <a:pt x="0" y="20916"/>
                </a:lnTo>
                <a:lnTo>
                  <a:pt x="990" y="1689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004191" y="2227527"/>
            <a:ext cx="127" cy="558"/>
          </a:xfrm>
          <a:custGeom>
            <a:avLst/>
            <a:gdLst/>
            <a:ahLst/>
            <a:cxnLst/>
            <a:rect l="l" t="t" r="r" b="b"/>
            <a:pathLst>
              <a:path w="127" h="558">
                <a:moveTo>
                  <a:pt x="127" y="0"/>
                </a:moveTo>
                <a:lnTo>
                  <a:pt x="0" y="55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000789" y="2235508"/>
            <a:ext cx="1549" cy="6007"/>
          </a:xfrm>
          <a:custGeom>
            <a:avLst/>
            <a:gdLst/>
            <a:ahLst/>
            <a:cxnLst/>
            <a:rect l="l" t="t" r="r" b="b"/>
            <a:pathLst>
              <a:path w="1549" h="6007">
                <a:moveTo>
                  <a:pt x="1549" y="0"/>
                </a:moveTo>
                <a:lnTo>
                  <a:pt x="0" y="600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998631" y="2235631"/>
            <a:ext cx="3644" cy="12865"/>
          </a:xfrm>
          <a:custGeom>
            <a:avLst/>
            <a:gdLst/>
            <a:ahLst/>
            <a:cxnLst/>
            <a:rect l="l" t="t" r="r" b="b"/>
            <a:pathLst>
              <a:path w="3644" h="12865">
                <a:moveTo>
                  <a:pt x="3644" y="0"/>
                </a:moveTo>
                <a:lnTo>
                  <a:pt x="609" y="11874"/>
                </a:lnTo>
                <a:lnTo>
                  <a:pt x="0" y="12865"/>
                </a:lnTo>
                <a:lnTo>
                  <a:pt x="495" y="1212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993241" y="2248501"/>
            <a:ext cx="5384" cy="8229"/>
          </a:xfrm>
          <a:custGeom>
            <a:avLst/>
            <a:gdLst/>
            <a:ahLst/>
            <a:cxnLst/>
            <a:rect l="l" t="t" r="r" b="b"/>
            <a:pathLst>
              <a:path w="5384" h="8229">
                <a:moveTo>
                  <a:pt x="5384" y="0"/>
                </a:moveTo>
                <a:lnTo>
                  <a:pt x="0" y="8229"/>
                </a:lnTo>
                <a:lnTo>
                  <a:pt x="1485" y="600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1003576" y="2366058"/>
            <a:ext cx="800" cy="3035"/>
          </a:xfrm>
          <a:custGeom>
            <a:avLst/>
            <a:gdLst/>
            <a:ahLst/>
            <a:cxnLst/>
            <a:rect l="l" t="t" r="r" b="b"/>
            <a:pathLst>
              <a:path w="800" h="3035">
                <a:moveTo>
                  <a:pt x="0" y="0"/>
                </a:moveTo>
                <a:lnTo>
                  <a:pt x="800" y="303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1002644" y="2372065"/>
            <a:ext cx="317" cy="4076"/>
          </a:xfrm>
          <a:custGeom>
            <a:avLst/>
            <a:gdLst/>
            <a:ahLst/>
            <a:cxnLst/>
            <a:rect l="l" t="t" r="r" b="b"/>
            <a:pathLst>
              <a:path w="317" h="4076">
                <a:moveTo>
                  <a:pt x="190" y="2158"/>
                </a:moveTo>
                <a:lnTo>
                  <a:pt x="0" y="0"/>
                </a:lnTo>
                <a:lnTo>
                  <a:pt x="317" y="4076"/>
                </a:lnTo>
                <a:lnTo>
                  <a:pt x="190" y="215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989655" y="2348056"/>
            <a:ext cx="12992" cy="24003"/>
          </a:xfrm>
          <a:custGeom>
            <a:avLst/>
            <a:gdLst/>
            <a:ahLst/>
            <a:cxnLst/>
            <a:rect l="l" t="t" r="r" b="b"/>
            <a:pathLst>
              <a:path w="12992" h="24002">
                <a:moveTo>
                  <a:pt x="12992" y="24002"/>
                </a:moveTo>
                <a:lnTo>
                  <a:pt x="4635" y="5067"/>
                </a:lnTo>
                <a:lnTo>
                  <a:pt x="0" y="0"/>
                </a:lnTo>
                <a:lnTo>
                  <a:pt x="1917" y="210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1002958" y="2376143"/>
            <a:ext cx="1358" cy="16891"/>
          </a:xfrm>
          <a:custGeom>
            <a:avLst/>
            <a:gdLst/>
            <a:ahLst/>
            <a:cxnLst/>
            <a:rect l="l" t="t" r="r" b="b"/>
            <a:pathLst>
              <a:path w="1358" h="16891">
                <a:moveTo>
                  <a:pt x="0" y="0"/>
                </a:moveTo>
                <a:lnTo>
                  <a:pt x="1358" y="16522"/>
                </a:lnTo>
                <a:lnTo>
                  <a:pt x="1295" y="1689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1003200" y="2392662"/>
            <a:ext cx="1117" cy="4521"/>
          </a:xfrm>
          <a:custGeom>
            <a:avLst/>
            <a:gdLst/>
            <a:ahLst/>
            <a:cxnLst/>
            <a:rect l="l" t="t" r="r" b="b"/>
            <a:pathLst>
              <a:path w="1117" h="4521">
                <a:moveTo>
                  <a:pt x="1117" y="0"/>
                </a:moveTo>
                <a:lnTo>
                  <a:pt x="0" y="4521"/>
                </a:lnTo>
                <a:lnTo>
                  <a:pt x="126" y="402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1000793" y="2397179"/>
            <a:ext cx="2413" cy="9461"/>
          </a:xfrm>
          <a:custGeom>
            <a:avLst/>
            <a:gdLst/>
            <a:ahLst/>
            <a:cxnLst/>
            <a:rect l="l" t="t" r="r" b="b"/>
            <a:pathLst>
              <a:path w="2412" h="9461">
                <a:moveTo>
                  <a:pt x="2412" y="0"/>
                </a:moveTo>
                <a:lnTo>
                  <a:pt x="0" y="946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991569" y="2404233"/>
            <a:ext cx="9842" cy="20167"/>
          </a:xfrm>
          <a:custGeom>
            <a:avLst/>
            <a:gdLst/>
            <a:ahLst/>
            <a:cxnLst/>
            <a:rect l="l" t="t" r="r" b="b"/>
            <a:pathLst>
              <a:path w="9842" h="20167">
                <a:moveTo>
                  <a:pt x="9842" y="0"/>
                </a:moveTo>
                <a:lnTo>
                  <a:pt x="7670" y="8407"/>
                </a:lnTo>
                <a:lnTo>
                  <a:pt x="0" y="20167"/>
                </a:lnTo>
                <a:lnTo>
                  <a:pt x="3162" y="1540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995037" y="2514982"/>
            <a:ext cx="7734" cy="12928"/>
          </a:xfrm>
          <a:custGeom>
            <a:avLst/>
            <a:gdLst/>
            <a:ahLst/>
            <a:cxnLst/>
            <a:rect l="l" t="t" r="r" b="b"/>
            <a:pathLst>
              <a:path w="7734" h="12928">
                <a:moveTo>
                  <a:pt x="0" y="0"/>
                </a:moveTo>
                <a:lnTo>
                  <a:pt x="7238" y="11074"/>
                </a:lnTo>
                <a:lnTo>
                  <a:pt x="7734" y="1292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998626" y="2577294"/>
            <a:ext cx="800" cy="1473"/>
          </a:xfrm>
          <a:custGeom>
            <a:avLst/>
            <a:gdLst/>
            <a:ahLst/>
            <a:cxnLst/>
            <a:rect l="l" t="t" r="r" b="b"/>
            <a:pathLst>
              <a:path w="800" h="1473">
                <a:moveTo>
                  <a:pt x="495" y="736"/>
                </a:moveTo>
                <a:lnTo>
                  <a:pt x="0" y="1473"/>
                </a:lnTo>
                <a:lnTo>
                  <a:pt x="622" y="546"/>
                </a:lnTo>
                <a:lnTo>
                  <a:pt x="80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993368" y="2578773"/>
            <a:ext cx="5257" cy="8039"/>
          </a:xfrm>
          <a:custGeom>
            <a:avLst/>
            <a:gdLst/>
            <a:ahLst/>
            <a:cxnLst/>
            <a:rect l="l" t="t" r="r" b="b"/>
            <a:pathLst>
              <a:path w="5257" h="8039">
                <a:moveTo>
                  <a:pt x="5257" y="0"/>
                </a:moveTo>
                <a:lnTo>
                  <a:pt x="0" y="8039"/>
                </a:lnTo>
                <a:lnTo>
                  <a:pt x="2908" y="364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001035" y="2577287"/>
            <a:ext cx="1117" cy="2540"/>
          </a:xfrm>
          <a:custGeom>
            <a:avLst/>
            <a:gdLst/>
            <a:ahLst/>
            <a:cxnLst/>
            <a:rect l="l" t="t" r="r" b="b"/>
            <a:pathLst>
              <a:path w="1117" h="2539">
                <a:moveTo>
                  <a:pt x="1117" y="0"/>
                </a:moveTo>
                <a:lnTo>
                  <a:pt x="0" y="2540"/>
                </a:lnTo>
                <a:lnTo>
                  <a:pt x="495" y="129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907060" y="2579824"/>
            <a:ext cx="93980" cy="38862"/>
          </a:xfrm>
          <a:custGeom>
            <a:avLst/>
            <a:gdLst/>
            <a:ahLst/>
            <a:cxnLst/>
            <a:rect l="l" t="t" r="r" b="b"/>
            <a:pathLst>
              <a:path w="93980" h="38862">
                <a:moveTo>
                  <a:pt x="93980" y="0"/>
                </a:moveTo>
                <a:lnTo>
                  <a:pt x="90017" y="8915"/>
                </a:lnTo>
                <a:lnTo>
                  <a:pt x="75298" y="24930"/>
                </a:lnTo>
                <a:lnTo>
                  <a:pt x="56172" y="35267"/>
                </a:lnTo>
                <a:lnTo>
                  <a:pt x="34772" y="38862"/>
                </a:lnTo>
                <a:lnTo>
                  <a:pt x="13296" y="35267"/>
                </a:lnTo>
                <a:lnTo>
                  <a:pt x="0" y="28092"/>
                </a:lnTo>
                <a:lnTo>
                  <a:pt x="7112" y="3192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978893" y="2664092"/>
            <a:ext cx="23876" cy="28956"/>
          </a:xfrm>
          <a:custGeom>
            <a:avLst/>
            <a:gdLst/>
            <a:ahLst/>
            <a:cxnLst/>
            <a:rect l="l" t="t" r="r" b="b"/>
            <a:pathLst>
              <a:path w="23875" h="28956">
                <a:moveTo>
                  <a:pt x="5689" y="4394"/>
                </a:moveTo>
                <a:lnTo>
                  <a:pt x="0" y="0"/>
                </a:lnTo>
                <a:lnTo>
                  <a:pt x="11506" y="8915"/>
                </a:lnTo>
                <a:lnTo>
                  <a:pt x="23380" y="27101"/>
                </a:lnTo>
                <a:lnTo>
                  <a:pt x="23875" y="2895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991579" y="2742417"/>
            <a:ext cx="7848" cy="12319"/>
          </a:xfrm>
          <a:custGeom>
            <a:avLst/>
            <a:gdLst/>
            <a:ahLst/>
            <a:cxnLst/>
            <a:rect l="l" t="t" r="r" b="b"/>
            <a:pathLst>
              <a:path w="7848" h="12318">
                <a:moveTo>
                  <a:pt x="2222" y="8915"/>
                </a:moveTo>
                <a:lnTo>
                  <a:pt x="0" y="12318"/>
                </a:lnTo>
                <a:lnTo>
                  <a:pt x="7670" y="558"/>
                </a:lnTo>
                <a:lnTo>
                  <a:pt x="7848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984576" y="2742422"/>
            <a:ext cx="17576" cy="25120"/>
          </a:xfrm>
          <a:custGeom>
            <a:avLst/>
            <a:gdLst/>
            <a:ahLst/>
            <a:cxnLst/>
            <a:rect l="l" t="t" r="r" b="b"/>
            <a:pathLst>
              <a:path w="17576" h="25120">
                <a:moveTo>
                  <a:pt x="17576" y="0"/>
                </a:moveTo>
                <a:lnTo>
                  <a:pt x="12509" y="11442"/>
                </a:lnTo>
                <a:lnTo>
                  <a:pt x="0" y="25120"/>
                </a:lnTo>
                <a:lnTo>
                  <a:pt x="4711" y="1998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991697" y="2185144"/>
            <a:ext cx="1231" cy="1358"/>
          </a:xfrm>
          <a:custGeom>
            <a:avLst/>
            <a:gdLst/>
            <a:ahLst/>
            <a:cxnLst/>
            <a:rect l="l" t="t" r="r" b="b"/>
            <a:pathLst>
              <a:path w="1231" h="1358">
                <a:moveTo>
                  <a:pt x="0" y="0"/>
                </a:moveTo>
                <a:lnTo>
                  <a:pt x="1231" y="135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988667" y="2252154"/>
            <a:ext cx="7607" cy="11569"/>
          </a:xfrm>
          <a:custGeom>
            <a:avLst/>
            <a:gdLst/>
            <a:ahLst/>
            <a:cxnLst/>
            <a:rect l="l" t="t" r="r" b="b"/>
            <a:pathLst>
              <a:path w="7607" h="11569">
                <a:moveTo>
                  <a:pt x="431" y="11010"/>
                </a:moveTo>
                <a:lnTo>
                  <a:pt x="1485" y="9334"/>
                </a:lnTo>
                <a:lnTo>
                  <a:pt x="0" y="11569"/>
                </a:lnTo>
                <a:lnTo>
                  <a:pt x="7607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961007" y="2325168"/>
            <a:ext cx="37439" cy="29870"/>
          </a:xfrm>
          <a:custGeom>
            <a:avLst/>
            <a:gdLst/>
            <a:ahLst/>
            <a:cxnLst/>
            <a:rect l="l" t="t" r="r" b="b"/>
            <a:pathLst>
              <a:path w="37439" h="29870">
                <a:moveTo>
                  <a:pt x="32854" y="22885"/>
                </a:moveTo>
                <a:lnTo>
                  <a:pt x="37439" y="29870"/>
                </a:lnTo>
                <a:lnTo>
                  <a:pt x="29387" y="17564"/>
                </a:lnTo>
                <a:lnTo>
                  <a:pt x="12255" y="4203"/>
                </a:ln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998435" y="2355048"/>
            <a:ext cx="190" cy="304"/>
          </a:xfrm>
          <a:custGeom>
            <a:avLst/>
            <a:gdLst/>
            <a:ahLst/>
            <a:cxnLst/>
            <a:rect l="l" t="t" r="r" b="b"/>
            <a:pathLst>
              <a:path w="190" h="304">
                <a:moveTo>
                  <a:pt x="190" y="304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991015" y="2424403"/>
            <a:ext cx="558" cy="863"/>
          </a:xfrm>
          <a:custGeom>
            <a:avLst/>
            <a:gdLst/>
            <a:ahLst/>
            <a:cxnLst/>
            <a:rect l="l" t="t" r="r" b="b"/>
            <a:pathLst>
              <a:path w="558" h="863">
                <a:moveTo>
                  <a:pt x="558" y="0"/>
                </a:moveTo>
                <a:lnTo>
                  <a:pt x="0" y="863"/>
                </a:lnTo>
                <a:lnTo>
                  <a:pt x="368" y="36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991697" y="2515416"/>
            <a:ext cx="6870" cy="12496"/>
          </a:xfrm>
          <a:custGeom>
            <a:avLst/>
            <a:gdLst/>
            <a:ahLst/>
            <a:cxnLst/>
            <a:rect l="l" t="t" r="r" b="b"/>
            <a:pathLst>
              <a:path w="6870" h="12496">
                <a:moveTo>
                  <a:pt x="0" y="0"/>
                </a:moveTo>
                <a:lnTo>
                  <a:pt x="2667" y="2844"/>
                </a:lnTo>
                <a:lnTo>
                  <a:pt x="6870" y="1249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973256" y="2494504"/>
            <a:ext cx="25374" cy="25984"/>
          </a:xfrm>
          <a:custGeom>
            <a:avLst/>
            <a:gdLst/>
            <a:ahLst/>
            <a:cxnLst/>
            <a:rect l="l" t="t" r="r" b="b"/>
            <a:pathLst>
              <a:path w="25374" h="25984">
                <a:moveTo>
                  <a:pt x="558" y="431"/>
                </a:moveTo>
                <a:lnTo>
                  <a:pt x="0" y="0"/>
                </a:lnTo>
                <a:lnTo>
                  <a:pt x="17144" y="13360"/>
                </a:lnTo>
                <a:lnTo>
                  <a:pt x="25374" y="2598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984582" y="2507675"/>
            <a:ext cx="8166" cy="8915"/>
          </a:xfrm>
          <a:custGeom>
            <a:avLst/>
            <a:gdLst/>
            <a:ahLst/>
            <a:cxnLst/>
            <a:rect l="l" t="t" r="r" b="b"/>
            <a:pathLst>
              <a:path w="8166" h="8915">
                <a:moveTo>
                  <a:pt x="8166" y="8915"/>
                </a:moveTo>
                <a:lnTo>
                  <a:pt x="0" y="0"/>
                </a:lnTo>
                <a:lnTo>
                  <a:pt x="1181" y="130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989098" y="2584775"/>
            <a:ext cx="5626" cy="8661"/>
          </a:xfrm>
          <a:custGeom>
            <a:avLst/>
            <a:gdLst/>
            <a:ahLst/>
            <a:cxnLst/>
            <a:rect l="l" t="t" r="r" b="b"/>
            <a:pathLst>
              <a:path w="5626" h="8661">
                <a:moveTo>
                  <a:pt x="0" y="8661"/>
                </a:moveTo>
                <a:lnTo>
                  <a:pt x="5626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988792" y="2589601"/>
            <a:ext cx="2781" cy="4267"/>
          </a:xfrm>
          <a:custGeom>
            <a:avLst/>
            <a:gdLst/>
            <a:ahLst/>
            <a:cxnLst/>
            <a:rect l="l" t="t" r="r" b="b"/>
            <a:pathLst>
              <a:path w="2781" h="4267">
                <a:moveTo>
                  <a:pt x="2781" y="0"/>
                </a:moveTo>
                <a:lnTo>
                  <a:pt x="0" y="4267"/>
                </a:lnTo>
                <a:lnTo>
                  <a:pt x="1358" y="215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991697" y="2680552"/>
            <a:ext cx="6870" cy="12496"/>
          </a:xfrm>
          <a:custGeom>
            <a:avLst/>
            <a:gdLst/>
            <a:ahLst/>
            <a:cxnLst/>
            <a:rect l="l" t="t" r="r" b="b"/>
            <a:pathLst>
              <a:path w="6870" h="12496">
                <a:moveTo>
                  <a:pt x="0" y="0"/>
                </a:moveTo>
                <a:lnTo>
                  <a:pt x="2667" y="2908"/>
                </a:lnTo>
                <a:lnTo>
                  <a:pt x="6870" y="1249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84578" y="2672816"/>
            <a:ext cx="9779" cy="10642"/>
          </a:xfrm>
          <a:custGeom>
            <a:avLst/>
            <a:gdLst/>
            <a:ahLst/>
            <a:cxnLst/>
            <a:rect l="l" t="t" r="r" b="b"/>
            <a:pathLst>
              <a:path w="9778" h="10642">
                <a:moveTo>
                  <a:pt x="9778" y="10642"/>
                </a:moveTo>
                <a:lnTo>
                  <a:pt x="0" y="0"/>
                </a:lnTo>
                <a:lnTo>
                  <a:pt x="1117" y="123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977534" y="2171291"/>
            <a:ext cx="7048" cy="6057"/>
          </a:xfrm>
          <a:custGeom>
            <a:avLst/>
            <a:gdLst/>
            <a:ahLst/>
            <a:cxnLst/>
            <a:rect l="l" t="t" r="r" b="b"/>
            <a:pathLst>
              <a:path w="7048" h="6057">
                <a:moveTo>
                  <a:pt x="7048" y="6057"/>
                </a:moveTo>
                <a:lnTo>
                  <a:pt x="2844" y="1473"/>
                </a:lnTo>
                <a:lnTo>
                  <a:pt x="0" y="0"/>
                </a:lnTo>
                <a:lnTo>
                  <a:pt x="2159" y="116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933535" y="2172774"/>
            <a:ext cx="57785" cy="62852"/>
          </a:xfrm>
          <a:custGeom>
            <a:avLst/>
            <a:gdLst/>
            <a:ahLst/>
            <a:cxnLst/>
            <a:rect l="l" t="t" r="r" b="b"/>
            <a:pathLst>
              <a:path w="57784" h="62852">
                <a:moveTo>
                  <a:pt x="16522" y="57784"/>
                </a:moveTo>
                <a:lnTo>
                  <a:pt x="16522" y="62852"/>
                </a:lnTo>
                <a:lnTo>
                  <a:pt x="16522" y="57784"/>
                </a:lnTo>
                <a:lnTo>
                  <a:pt x="57785" y="57784"/>
                </a:lnTo>
                <a:lnTo>
                  <a:pt x="57785" y="41262"/>
                </a:lnTo>
                <a:lnTo>
                  <a:pt x="16522" y="41262"/>
                </a:lnTo>
                <a:lnTo>
                  <a:pt x="16522" y="0"/>
                </a:lnTo>
                <a:lnTo>
                  <a:pt x="0" y="0"/>
                </a:lnTo>
                <a:lnTo>
                  <a:pt x="0" y="13728"/>
                </a:lnTo>
                <a:lnTo>
                  <a:pt x="0" y="668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952228" y="2263721"/>
            <a:ext cx="36436" cy="20485"/>
          </a:xfrm>
          <a:custGeom>
            <a:avLst/>
            <a:gdLst/>
            <a:ahLst/>
            <a:cxnLst/>
            <a:rect l="l" t="t" r="r" b="b"/>
            <a:pathLst>
              <a:path w="36436" h="20485">
                <a:moveTo>
                  <a:pt x="36436" y="0"/>
                </a:moveTo>
                <a:lnTo>
                  <a:pt x="35750" y="1054"/>
                </a:lnTo>
                <a:lnTo>
                  <a:pt x="19418" y="13804"/>
                </a:lnTo>
                <a:lnTo>
                  <a:pt x="0" y="20485"/>
                </a:lnTo>
                <a:lnTo>
                  <a:pt x="4140" y="1905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990150" y="2259272"/>
            <a:ext cx="1422" cy="2222"/>
          </a:xfrm>
          <a:custGeom>
            <a:avLst/>
            <a:gdLst/>
            <a:ahLst/>
            <a:cxnLst/>
            <a:rect l="l" t="t" r="r" b="b"/>
            <a:pathLst>
              <a:path w="1422" h="2222">
                <a:moveTo>
                  <a:pt x="0" y="2222"/>
                </a:moveTo>
                <a:lnTo>
                  <a:pt x="1422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987361" y="2264774"/>
            <a:ext cx="622" cy="495"/>
          </a:xfrm>
          <a:custGeom>
            <a:avLst/>
            <a:gdLst/>
            <a:ahLst/>
            <a:cxnLst/>
            <a:rect l="l" t="t" r="r" b="b"/>
            <a:pathLst>
              <a:path w="622" h="495">
                <a:moveTo>
                  <a:pt x="622" y="0"/>
                </a:moveTo>
                <a:lnTo>
                  <a:pt x="0" y="49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942323" y="2270776"/>
            <a:ext cx="43434" cy="17513"/>
          </a:xfrm>
          <a:custGeom>
            <a:avLst/>
            <a:gdLst/>
            <a:ahLst/>
            <a:cxnLst/>
            <a:rect l="l" t="t" r="r" b="b"/>
            <a:pathLst>
              <a:path w="43434" h="17513">
                <a:moveTo>
                  <a:pt x="43434" y="0"/>
                </a:moveTo>
                <a:lnTo>
                  <a:pt x="40030" y="3644"/>
                </a:lnTo>
                <a:lnTo>
                  <a:pt x="20916" y="14046"/>
                </a:lnTo>
                <a:lnTo>
                  <a:pt x="0" y="17513"/>
                </a:lnTo>
                <a:lnTo>
                  <a:pt x="1117" y="1732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956368" y="2327136"/>
            <a:ext cx="33286" cy="20916"/>
          </a:xfrm>
          <a:custGeom>
            <a:avLst/>
            <a:gdLst/>
            <a:ahLst/>
            <a:cxnLst/>
            <a:rect l="l" t="t" r="r" b="b"/>
            <a:pathLst>
              <a:path w="33286" h="20916">
                <a:moveTo>
                  <a:pt x="33286" y="20916"/>
                </a:moveTo>
                <a:lnTo>
                  <a:pt x="23939" y="10833"/>
                </a:lnTo>
                <a:lnTo>
                  <a:pt x="5816" y="990"/>
                </a:lnTo>
                <a:lnTo>
                  <a:pt x="0" y="0"/>
                </a:lnTo>
                <a:lnTo>
                  <a:pt x="5448" y="92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933535" y="2337908"/>
            <a:ext cx="57785" cy="66319"/>
          </a:xfrm>
          <a:custGeom>
            <a:avLst/>
            <a:gdLst/>
            <a:ahLst/>
            <a:cxnLst/>
            <a:rect l="l" t="t" r="r" b="b"/>
            <a:pathLst>
              <a:path w="57784" h="66319">
                <a:moveTo>
                  <a:pt x="16522" y="59270"/>
                </a:moveTo>
                <a:lnTo>
                  <a:pt x="16522" y="66319"/>
                </a:lnTo>
                <a:lnTo>
                  <a:pt x="16522" y="57848"/>
                </a:lnTo>
                <a:lnTo>
                  <a:pt x="57785" y="57848"/>
                </a:lnTo>
                <a:lnTo>
                  <a:pt x="57785" y="41325"/>
                </a:lnTo>
                <a:lnTo>
                  <a:pt x="16522" y="41325"/>
                </a:lnTo>
                <a:lnTo>
                  <a:pt x="16522" y="0"/>
                </a:lnTo>
                <a:lnTo>
                  <a:pt x="0" y="0"/>
                </a:lnTo>
                <a:lnTo>
                  <a:pt x="0" y="17132"/>
                </a:lnTo>
                <a:lnTo>
                  <a:pt x="0" y="1014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977534" y="2425265"/>
            <a:ext cx="13474" cy="12877"/>
          </a:xfrm>
          <a:custGeom>
            <a:avLst/>
            <a:gdLst/>
            <a:ahLst/>
            <a:cxnLst/>
            <a:rect l="l" t="t" r="r" b="b"/>
            <a:pathLst>
              <a:path w="13474" h="12877">
                <a:moveTo>
                  <a:pt x="7048" y="7366"/>
                </a:moveTo>
                <a:lnTo>
                  <a:pt x="0" y="12877"/>
                </a:lnTo>
                <a:lnTo>
                  <a:pt x="10452" y="4699"/>
                </a:lnTo>
                <a:lnTo>
                  <a:pt x="13474" y="0"/>
                </a:lnTo>
                <a:lnTo>
                  <a:pt x="10452" y="469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989096" y="2426630"/>
            <a:ext cx="1054" cy="1663"/>
          </a:xfrm>
          <a:custGeom>
            <a:avLst/>
            <a:gdLst/>
            <a:ahLst/>
            <a:cxnLst/>
            <a:rect l="l" t="t" r="r" b="b"/>
            <a:pathLst>
              <a:path w="1054" h="1663">
                <a:moveTo>
                  <a:pt x="1054" y="0"/>
                </a:moveTo>
                <a:lnTo>
                  <a:pt x="0" y="1663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984582" y="2593873"/>
            <a:ext cx="4203" cy="3898"/>
          </a:xfrm>
          <a:custGeom>
            <a:avLst/>
            <a:gdLst/>
            <a:ahLst/>
            <a:cxnLst/>
            <a:rect l="l" t="t" r="r" b="b"/>
            <a:pathLst>
              <a:path w="4203" h="3898">
                <a:moveTo>
                  <a:pt x="3340" y="1295"/>
                </a:moveTo>
                <a:lnTo>
                  <a:pt x="0" y="3898"/>
                </a:lnTo>
                <a:lnTo>
                  <a:pt x="3403" y="1168"/>
                </a:lnTo>
                <a:lnTo>
                  <a:pt x="4203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977534" y="2597767"/>
            <a:ext cx="7048" cy="5511"/>
          </a:xfrm>
          <a:custGeom>
            <a:avLst/>
            <a:gdLst/>
            <a:ahLst/>
            <a:cxnLst/>
            <a:rect l="l" t="t" r="r" b="b"/>
            <a:pathLst>
              <a:path w="7048" h="5511">
                <a:moveTo>
                  <a:pt x="7048" y="0"/>
                </a:moveTo>
                <a:lnTo>
                  <a:pt x="0" y="5511"/>
                </a:lnTo>
                <a:lnTo>
                  <a:pt x="3022" y="309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977712" y="2666810"/>
            <a:ext cx="6870" cy="6007"/>
          </a:xfrm>
          <a:custGeom>
            <a:avLst/>
            <a:gdLst/>
            <a:ahLst/>
            <a:cxnLst/>
            <a:rect l="l" t="t" r="r" b="b"/>
            <a:pathLst>
              <a:path w="6870" h="6007">
                <a:moveTo>
                  <a:pt x="6870" y="6007"/>
                </a:moveTo>
                <a:lnTo>
                  <a:pt x="2666" y="1422"/>
                </a:lnTo>
                <a:lnTo>
                  <a:pt x="0" y="0"/>
                </a:lnTo>
                <a:lnTo>
                  <a:pt x="1358" y="74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989224" y="2754736"/>
            <a:ext cx="2349" cy="3594"/>
          </a:xfrm>
          <a:custGeom>
            <a:avLst/>
            <a:gdLst/>
            <a:ahLst/>
            <a:cxnLst/>
            <a:rect l="l" t="t" r="r" b="b"/>
            <a:pathLst>
              <a:path w="2349" h="3594">
                <a:moveTo>
                  <a:pt x="2349" y="0"/>
                </a:moveTo>
                <a:lnTo>
                  <a:pt x="0" y="359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987990" y="2756899"/>
            <a:ext cx="2159" cy="3340"/>
          </a:xfrm>
          <a:custGeom>
            <a:avLst/>
            <a:gdLst/>
            <a:ahLst/>
            <a:cxnLst/>
            <a:rect l="l" t="t" r="r" b="b"/>
            <a:pathLst>
              <a:path w="2159" h="3340">
                <a:moveTo>
                  <a:pt x="241" y="2971"/>
                </a:moveTo>
                <a:lnTo>
                  <a:pt x="0" y="3340"/>
                </a:lnTo>
                <a:lnTo>
                  <a:pt x="2159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952155" y="2760245"/>
            <a:ext cx="35826" cy="19418"/>
          </a:xfrm>
          <a:custGeom>
            <a:avLst/>
            <a:gdLst/>
            <a:ahLst/>
            <a:cxnLst/>
            <a:rect l="l" t="t" r="r" b="b"/>
            <a:pathLst>
              <a:path w="35826" h="19418">
                <a:moveTo>
                  <a:pt x="33477" y="1790"/>
                </a:moveTo>
                <a:lnTo>
                  <a:pt x="35826" y="0"/>
                </a:lnTo>
                <a:lnTo>
                  <a:pt x="19557" y="12674"/>
                </a:lnTo>
                <a:lnTo>
                  <a:pt x="0" y="19418"/>
                </a:lnTo>
                <a:lnTo>
                  <a:pt x="4216" y="1793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914168" y="2157173"/>
            <a:ext cx="63360" cy="10401"/>
          </a:xfrm>
          <a:custGeom>
            <a:avLst/>
            <a:gdLst/>
            <a:ahLst/>
            <a:cxnLst/>
            <a:rect l="l" t="t" r="r" b="b"/>
            <a:pathLst>
              <a:path w="63360" h="10401">
                <a:moveTo>
                  <a:pt x="63360" y="10401"/>
                </a:moveTo>
                <a:lnTo>
                  <a:pt x="59093" y="7061"/>
                </a:lnTo>
                <a:lnTo>
                  <a:pt x="38481" y="0"/>
                </a:lnTo>
                <a:lnTo>
                  <a:pt x="16764" y="0"/>
                </a:lnTo>
                <a:lnTo>
                  <a:pt x="0" y="5765"/>
                </a:lnTo>
                <a:lnTo>
                  <a:pt x="990" y="538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956370" y="2162001"/>
            <a:ext cx="21158" cy="9283"/>
          </a:xfrm>
          <a:custGeom>
            <a:avLst/>
            <a:gdLst/>
            <a:ahLst/>
            <a:cxnLst/>
            <a:rect l="l" t="t" r="r" b="b"/>
            <a:pathLst>
              <a:path w="21158" h="9283">
                <a:moveTo>
                  <a:pt x="21158" y="9283"/>
                </a:moveTo>
                <a:lnTo>
                  <a:pt x="5816" y="927"/>
                </a:lnTo>
                <a:lnTo>
                  <a:pt x="0" y="0"/>
                </a:lnTo>
                <a:lnTo>
                  <a:pt x="5448" y="92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979134" y="2334014"/>
            <a:ext cx="5448" cy="4140"/>
          </a:xfrm>
          <a:custGeom>
            <a:avLst/>
            <a:gdLst/>
            <a:ahLst/>
            <a:cxnLst/>
            <a:rect l="l" t="t" r="r" b="b"/>
            <a:pathLst>
              <a:path w="5448" h="4140">
                <a:moveTo>
                  <a:pt x="5448" y="4140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979817" y="2337662"/>
            <a:ext cx="495" cy="304"/>
          </a:xfrm>
          <a:custGeom>
            <a:avLst/>
            <a:gdLst/>
            <a:ahLst/>
            <a:cxnLst/>
            <a:rect l="l" t="t" r="r" b="b"/>
            <a:pathLst>
              <a:path w="495" h="304">
                <a:moveTo>
                  <a:pt x="495" y="304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978024" y="2439562"/>
            <a:ext cx="4330" cy="2413"/>
          </a:xfrm>
          <a:custGeom>
            <a:avLst/>
            <a:gdLst/>
            <a:ahLst/>
            <a:cxnLst/>
            <a:rect l="l" t="t" r="r" b="b"/>
            <a:pathLst>
              <a:path w="4330" h="2412">
                <a:moveTo>
                  <a:pt x="0" y="2413"/>
                </a:moveTo>
                <a:lnTo>
                  <a:pt x="433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941826" y="2489864"/>
            <a:ext cx="38544" cy="13233"/>
          </a:xfrm>
          <a:custGeom>
            <a:avLst/>
            <a:gdLst/>
            <a:ahLst/>
            <a:cxnLst/>
            <a:rect l="l" t="t" r="r" b="b"/>
            <a:pathLst>
              <a:path w="38544" h="13233">
                <a:moveTo>
                  <a:pt x="63" y="0"/>
                </a:moveTo>
                <a:lnTo>
                  <a:pt x="20358" y="3403"/>
                </a:lnTo>
                <a:lnTo>
                  <a:pt x="38544" y="13233"/>
                </a:lnTo>
                <a:lnTo>
                  <a:pt x="38112" y="1299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980375" y="2503103"/>
            <a:ext cx="4203" cy="4584"/>
          </a:xfrm>
          <a:custGeom>
            <a:avLst/>
            <a:gdLst/>
            <a:ahLst/>
            <a:cxnLst/>
            <a:rect l="l" t="t" r="r" b="b"/>
            <a:pathLst>
              <a:path w="4203" h="4584">
                <a:moveTo>
                  <a:pt x="0" y="0"/>
                </a:moveTo>
                <a:lnTo>
                  <a:pt x="4203" y="458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971522" y="2603273"/>
            <a:ext cx="6007" cy="4584"/>
          </a:xfrm>
          <a:custGeom>
            <a:avLst/>
            <a:gdLst/>
            <a:ahLst/>
            <a:cxnLst/>
            <a:rect l="l" t="t" r="r" b="b"/>
            <a:pathLst>
              <a:path w="6007" h="4584">
                <a:moveTo>
                  <a:pt x="6007" y="0"/>
                </a:moveTo>
                <a:lnTo>
                  <a:pt x="0" y="458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977524" y="2666690"/>
            <a:ext cx="2857" cy="1549"/>
          </a:xfrm>
          <a:custGeom>
            <a:avLst/>
            <a:gdLst/>
            <a:ahLst/>
            <a:cxnLst/>
            <a:rect l="l" t="t" r="r" b="b"/>
            <a:pathLst>
              <a:path w="2857" h="1549">
                <a:moveTo>
                  <a:pt x="190" y="126"/>
                </a:moveTo>
                <a:lnTo>
                  <a:pt x="0" y="0"/>
                </a:lnTo>
                <a:lnTo>
                  <a:pt x="2857" y="154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956370" y="2657408"/>
            <a:ext cx="21158" cy="9283"/>
          </a:xfrm>
          <a:custGeom>
            <a:avLst/>
            <a:gdLst/>
            <a:ahLst/>
            <a:cxnLst/>
            <a:rect l="l" t="t" r="r" b="b"/>
            <a:pathLst>
              <a:path w="21158" h="9283">
                <a:moveTo>
                  <a:pt x="21158" y="9283"/>
                </a:moveTo>
                <a:lnTo>
                  <a:pt x="5816" y="990"/>
                </a:lnTo>
                <a:lnTo>
                  <a:pt x="0" y="0"/>
                </a:lnTo>
                <a:lnTo>
                  <a:pt x="5448" y="92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900060" y="2652588"/>
            <a:ext cx="78828" cy="15100"/>
          </a:xfrm>
          <a:custGeom>
            <a:avLst/>
            <a:gdLst/>
            <a:ahLst/>
            <a:cxnLst/>
            <a:rect l="l" t="t" r="r" b="b"/>
            <a:pathLst>
              <a:path w="78828" h="15100">
                <a:moveTo>
                  <a:pt x="78828" y="11506"/>
                </a:moveTo>
                <a:lnTo>
                  <a:pt x="73202" y="7048"/>
                </a:lnTo>
                <a:lnTo>
                  <a:pt x="52590" y="0"/>
                </a:lnTo>
                <a:lnTo>
                  <a:pt x="30873" y="0"/>
                </a:lnTo>
                <a:lnTo>
                  <a:pt x="10274" y="7048"/>
                </a:lnTo>
                <a:lnTo>
                  <a:pt x="0" y="15100"/>
                </a:lnTo>
                <a:lnTo>
                  <a:pt x="4648" y="1150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970473" y="2767544"/>
            <a:ext cx="14109" cy="8788"/>
          </a:xfrm>
          <a:custGeom>
            <a:avLst/>
            <a:gdLst/>
            <a:ahLst/>
            <a:cxnLst/>
            <a:rect l="l" t="t" r="r" b="b"/>
            <a:pathLst>
              <a:path w="14109" h="8788">
                <a:moveTo>
                  <a:pt x="14109" y="0"/>
                </a:moveTo>
                <a:lnTo>
                  <a:pt x="11887" y="2349"/>
                </a:lnTo>
                <a:lnTo>
                  <a:pt x="0" y="8788"/>
                </a:lnTo>
                <a:lnTo>
                  <a:pt x="7061" y="4953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968253" y="2162493"/>
            <a:ext cx="2222" cy="749"/>
          </a:xfrm>
          <a:custGeom>
            <a:avLst/>
            <a:gdLst/>
            <a:ahLst/>
            <a:cxnLst/>
            <a:rect l="l" t="t" r="r" b="b"/>
            <a:pathLst>
              <a:path w="2222" h="749">
                <a:moveTo>
                  <a:pt x="2222" y="749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976038" y="2277769"/>
            <a:ext cx="190" cy="127"/>
          </a:xfrm>
          <a:custGeom>
            <a:avLst/>
            <a:gdLst/>
            <a:ahLst/>
            <a:cxnLst/>
            <a:rect l="l" t="t" r="r" b="b"/>
            <a:pathLst>
              <a:path w="190" h="126">
                <a:moveTo>
                  <a:pt x="190" y="0"/>
                </a:moveTo>
                <a:lnTo>
                  <a:pt x="0" y="12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942324" y="2438138"/>
            <a:ext cx="35204" cy="12065"/>
          </a:xfrm>
          <a:custGeom>
            <a:avLst/>
            <a:gdLst/>
            <a:ahLst/>
            <a:cxnLst/>
            <a:rect l="l" t="t" r="r" b="b"/>
            <a:pathLst>
              <a:path w="35204" h="12064">
                <a:moveTo>
                  <a:pt x="35204" y="0"/>
                </a:moveTo>
                <a:lnTo>
                  <a:pt x="29387" y="4521"/>
                </a:lnTo>
                <a:lnTo>
                  <a:pt x="9842" y="11201"/>
                </a:lnTo>
                <a:lnTo>
                  <a:pt x="0" y="12065"/>
                </a:lnTo>
                <a:lnTo>
                  <a:pt x="1917" y="1187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885959" y="2487455"/>
            <a:ext cx="87299" cy="31483"/>
          </a:xfrm>
          <a:custGeom>
            <a:avLst/>
            <a:gdLst/>
            <a:ahLst/>
            <a:cxnLst/>
            <a:rect l="l" t="t" r="r" b="b"/>
            <a:pathLst>
              <a:path w="87299" h="31483">
                <a:moveTo>
                  <a:pt x="87299" y="7048"/>
                </a:moveTo>
                <a:lnTo>
                  <a:pt x="66700" y="0"/>
                </a:lnTo>
                <a:lnTo>
                  <a:pt x="44983" y="0"/>
                </a:lnTo>
                <a:lnTo>
                  <a:pt x="24371" y="7048"/>
                </a:lnTo>
                <a:lnTo>
                  <a:pt x="7238" y="20408"/>
                </a:lnTo>
                <a:lnTo>
                  <a:pt x="0" y="31483"/>
                </a:lnTo>
                <a:lnTo>
                  <a:pt x="1358" y="2938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942326" y="2607791"/>
            <a:ext cx="29324" cy="7543"/>
          </a:xfrm>
          <a:custGeom>
            <a:avLst/>
            <a:gdLst/>
            <a:ahLst/>
            <a:cxnLst/>
            <a:rect l="l" t="t" r="r" b="b"/>
            <a:pathLst>
              <a:path w="29324" h="7543">
                <a:moveTo>
                  <a:pt x="29324" y="0"/>
                </a:moveTo>
                <a:lnTo>
                  <a:pt x="9829" y="6743"/>
                </a:lnTo>
                <a:lnTo>
                  <a:pt x="0" y="7543"/>
                </a:lnTo>
                <a:lnTo>
                  <a:pt x="1917" y="736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971712" y="2772622"/>
            <a:ext cx="368" cy="304"/>
          </a:xfrm>
          <a:custGeom>
            <a:avLst/>
            <a:gdLst/>
            <a:ahLst/>
            <a:cxnLst/>
            <a:rect l="l" t="t" r="r" b="b"/>
            <a:pathLst>
              <a:path w="368" h="304">
                <a:moveTo>
                  <a:pt x="0" y="304"/>
                </a:moveTo>
                <a:lnTo>
                  <a:pt x="368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907115" y="2773052"/>
            <a:ext cx="63360" cy="10756"/>
          </a:xfrm>
          <a:custGeom>
            <a:avLst/>
            <a:gdLst/>
            <a:ahLst/>
            <a:cxnLst/>
            <a:rect l="l" t="t" r="r" b="b"/>
            <a:pathLst>
              <a:path w="63360" h="10756">
                <a:moveTo>
                  <a:pt x="63360" y="3276"/>
                </a:moveTo>
                <a:lnTo>
                  <a:pt x="56121" y="7175"/>
                </a:lnTo>
                <a:lnTo>
                  <a:pt x="34709" y="10756"/>
                </a:lnTo>
                <a:lnTo>
                  <a:pt x="13246" y="7175"/>
                </a:lnTo>
                <a:lnTo>
                  <a:pt x="0" y="0"/>
                </a:lnTo>
                <a:lnTo>
                  <a:pt x="6248" y="3403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963293" y="2163613"/>
            <a:ext cx="127" cy="0"/>
          </a:xfrm>
          <a:custGeom>
            <a:avLst/>
            <a:gdLst/>
            <a:ahLst/>
            <a:cxnLst/>
            <a:rect l="l" t="t" r="r" b="b"/>
            <a:pathLst>
              <a:path w="127">
                <a:moveTo>
                  <a:pt x="127" y="0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921167" y="2322318"/>
            <a:ext cx="42252" cy="3708"/>
          </a:xfrm>
          <a:custGeom>
            <a:avLst/>
            <a:gdLst/>
            <a:ahLst/>
            <a:cxnLst/>
            <a:rect l="l" t="t" r="r" b="b"/>
            <a:pathLst>
              <a:path w="42252" h="3708">
                <a:moveTo>
                  <a:pt x="42252" y="3708"/>
                </a:moveTo>
                <a:lnTo>
                  <a:pt x="31483" y="0"/>
                </a:lnTo>
                <a:lnTo>
                  <a:pt x="9766" y="0"/>
                </a:lnTo>
                <a:lnTo>
                  <a:pt x="0" y="3340"/>
                </a:lnTo>
                <a:lnTo>
                  <a:pt x="1231" y="290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949382" y="2656230"/>
            <a:ext cx="6985" cy="1181"/>
          </a:xfrm>
          <a:custGeom>
            <a:avLst/>
            <a:gdLst/>
            <a:ahLst/>
            <a:cxnLst/>
            <a:rect l="l" t="t" r="r" b="b"/>
            <a:pathLst>
              <a:path w="6984" h="1181">
                <a:moveTo>
                  <a:pt x="6984" y="1181"/>
                </a:moveTo>
                <a:lnTo>
                  <a:pt x="0" y="0"/>
                </a:lnTo>
                <a:lnTo>
                  <a:pt x="4698" y="81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963293" y="2659019"/>
            <a:ext cx="127" cy="63"/>
          </a:xfrm>
          <a:custGeom>
            <a:avLst/>
            <a:gdLst/>
            <a:ahLst/>
            <a:cxnLst/>
            <a:rect l="l" t="t" r="r" b="b"/>
            <a:pathLst>
              <a:path w="127" h="63">
                <a:moveTo>
                  <a:pt x="127" y="63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949382" y="2160836"/>
            <a:ext cx="6985" cy="1168"/>
          </a:xfrm>
          <a:custGeom>
            <a:avLst/>
            <a:gdLst/>
            <a:ahLst/>
            <a:cxnLst/>
            <a:rect l="l" t="t" r="r" b="b"/>
            <a:pathLst>
              <a:path w="6984" h="1168">
                <a:moveTo>
                  <a:pt x="6984" y="1168"/>
                </a:moveTo>
                <a:lnTo>
                  <a:pt x="0" y="0"/>
                </a:lnTo>
                <a:lnTo>
                  <a:pt x="6984" y="116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935266" y="2159598"/>
            <a:ext cx="14109" cy="1231"/>
          </a:xfrm>
          <a:custGeom>
            <a:avLst/>
            <a:gdLst/>
            <a:ahLst/>
            <a:cxnLst/>
            <a:rect l="l" t="t" r="r" b="b"/>
            <a:pathLst>
              <a:path w="14109" h="1231">
                <a:moveTo>
                  <a:pt x="14109" y="1231"/>
                </a:moveTo>
                <a:lnTo>
                  <a:pt x="6502" y="0"/>
                </a:lnTo>
                <a:lnTo>
                  <a:pt x="0" y="1041"/>
                </a:lnTo>
                <a:lnTo>
                  <a:pt x="6438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950057" y="2179453"/>
            <a:ext cx="0" cy="7048"/>
          </a:xfrm>
          <a:custGeom>
            <a:avLst/>
            <a:gdLst/>
            <a:ahLst/>
            <a:cxnLst/>
            <a:rect l="l" t="t" r="r" b="b"/>
            <a:pathLst>
              <a:path h="7048">
                <a:moveTo>
                  <a:pt x="0" y="0"/>
                </a:moveTo>
                <a:lnTo>
                  <a:pt x="0" y="704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950057" y="2207543"/>
            <a:ext cx="0" cy="6502"/>
          </a:xfrm>
          <a:custGeom>
            <a:avLst/>
            <a:gdLst/>
            <a:ahLst/>
            <a:cxnLst/>
            <a:rect l="l" t="t" r="r" b="b"/>
            <a:pathLst>
              <a:path h="6502">
                <a:moveTo>
                  <a:pt x="0" y="0"/>
                </a:moveTo>
                <a:lnTo>
                  <a:pt x="0" y="650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950057" y="2235631"/>
            <a:ext cx="0" cy="28092"/>
          </a:xfrm>
          <a:custGeom>
            <a:avLst/>
            <a:gdLst/>
            <a:ahLst/>
            <a:cxnLst/>
            <a:rect l="l" t="t" r="r" b="b"/>
            <a:pathLst>
              <a:path h="28092">
                <a:moveTo>
                  <a:pt x="0" y="0"/>
                </a:moveTo>
                <a:lnTo>
                  <a:pt x="0" y="28092"/>
                </a:lnTo>
                <a:lnTo>
                  <a:pt x="0" y="2109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892272" y="2186505"/>
            <a:ext cx="57785" cy="85382"/>
          </a:xfrm>
          <a:custGeom>
            <a:avLst/>
            <a:gdLst/>
            <a:ahLst/>
            <a:cxnLst/>
            <a:rect l="l" t="t" r="r" b="b"/>
            <a:pathLst>
              <a:path w="57784" h="85382">
                <a:moveTo>
                  <a:pt x="57784" y="77216"/>
                </a:moveTo>
                <a:lnTo>
                  <a:pt x="57784" y="85382"/>
                </a:lnTo>
                <a:lnTo>
                  <a:pt x="41262" y="85382"/>
                </a:lnTo>
                <a:lnTo>
                  <a:pt x="41262" y="44056"/>
                </a:lnTo>
                <a:lnTo>
                  <a:pt x="0" y="44056"/>
                </a:lnTo>
                <a:lnTo>
                  <a:pt x="0" y="27533"/>
                </a:lnTo>
                <a:lnTo>
                  <a:pt x="41262" y="27533"/>
                </a:lnTo>
                <a:lnTo>
                  <a:pt x="41262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949382" y="2284201"/>
            <a:ext cx="2844" cy="241"/>
          </a:xfrm>
          <a:custGeom>
            <a:avLst/>
            <a:gdLst/>
            <a:ahLst/>
            <a:cxnLst/>
            <a:rect l="l" t="t" r="r" b="b"/>
            <a:pathLst>
              <a:path w="2844" h="241">
                <a:moveTo>
                  <a:pt x="2717" y="0"/>
                </a:moveTo>
                <a:lnTo>
                  <a:pt x="0" y="241"/>
                </a:lnTo>
                <a:lnTo>
                  <a:pt x="2844" y="0"/>
                </a:lnTo>
                <a:lnTo>
                  <a:pt x="2717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942327" y="2284449"/>
            <a:ext cx="7048" cy="558"/>
          </a:xfrm>
          <a:custGeom>
            <a:avLst/>
            <a:gdLst/>
            <a:ahLst/>
            <a:cxnLst/>
            <a:rect l="l" t="t" r="r" b="b"/>
            <a:pathLst>
              <a:path w="7048" h="558">
                <a:moveTo>
                  <a:pt x="7048" y="0"/>
                </a:moveTo>
                <a:lnTo>
                  <a:pt x="0" y="558"/>
                </a:lnTo>
                <a:lnTo>
                  <a:pt x="1917" y="43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952220" y="2284017"/>
            <a:ext cx="558" cy="177"/>
          </a:xfrm>
          <a:custGeom>
            <a:avLst/>
            <a:gdLst/>
            <a:ahLst/>
            <a:cxnLst/>
            <a:rect l="l" t="t" r="r" b="b"/>
            <a:pathLst>
              <a:path w="558" h="177">
                <a:moveTo>
                  <a:pt x="558" y="0"/>
                </a:moveTo>
                <a:lnTo>
                  <a:pt x="0" y="17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949374" y="2325964"/>
            <a:ext cx="6997" cy="1181"/>
          </a:xfrm>
          <a:custGeom>
            <a:avLst/>
            <a:gdLst/>
            <a:ahLst/>
            <a:cxnLst/>
            <a:rect l="l" t="t" r="r" b="b"/>
            <a:pathLst>
              <a:path w="6997" h="1181">
                <a:moveTo>
                  <a:pt x="5880" y="990"/>
                </a:moveTo>
                <a:lnTo>
                  <a:pt x="0" y="0"/>
                </a:lnTo>
                <a:lnTo>
                  <a:pt x="6997" y="118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950057" y="2348053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98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950057" y="2369089"/>
            <a:ext cx="0" cy="7048"/>
          </a:xfrm>
          <a:custGeom>
            <a:avLst/>
            <a:gdLst/>
            <a:ahLst/>
            <a:cxnLst/>
            <a:rect l="l" t="t" r="r" b="b"/>
            <a:pathLst>
              <a:path h="7048">
                <a:moveTo>
                  <a:pt x="0" y="0"/>
                </a:moveTo>
                <a:lnTo>
                  <a:pt x="0" y="704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950057" y="2404226"/>
            <a:ext cx="0" cy="28092"/>
          </a:xfrm>
          <a:custGeom>
            <a:avLst/>
            <a:gdLst/>
            <a:ahLst/>
            <a:cxnLst/>
            <a:rect l="l" t="t" r="r" b="b"/>
            <a:pathLst>
              <a:path h="28092">
                <a:moveTo>
                  <a:pt x="0" y="21043"/>
                </a:moveTo>
                <a:lnTo>
                  <a:pt x="0" y="28092"/>
                </a:ln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892276" y="2355044"/>
            <a:ext cx="57785" cy="81978"/>
          </a:xfrm>
          <a:custGeom>
            <a:avLst/>
            <a:gdLst/>
            <a:ahLst/>
            <a:cxnLst/>
            <a:rect l="l" t="t" r="r" b="b"/>
            <a:pathLst>
              <a:path w="57784" h="81978">
                <a:moveTo>
                  <a:pt x="41262" y="0"/>
                </a:moveTo>
                <a:lnTo>
                  <a:pt x="41262" y="24193"/>
                </a:lnTo>
                <a:lnTo>
                  <a:pt x="0" y="24193"/>
                </a:lnTo>
                <a:lnTo>
                  <a:pt x="0" y="40716"/>
                </a:lnTo>
                <a:lnTo>
                  <a:pt x="41262" y="40716"/>
                </a:lnTo>
                <a:lnTo>
                  <a:pt x="41262" y="81978"/>
                </a:lnTo>
                <a:lnTo>
                  <a:pt x="57784" y="81978"/>
                </a:lnTo>
                <a:lnTo>
                  <a:pt x="57784" y="7727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952157" y="2447921"/>
            <a:ext cx="4216" cy="1422"/>
          </a:xfrm>
          <a:custGeom>
            <a:avLst/>
            <a:gdLst/>
            <a:ahLst/>
            <a:cxnLst/>
            <a:rect l="l" t="t" r="r" b="b"/>
            <a:pathLst>
              <a:path w="4216" h="1422">
                <a:moveTo>
                  <a:pt x="622" y="1231"/>
                </a:moveTo>
                <a:lnTo>
                  <a:pt x="0" y="1422"/>
                </a:lnTo>
                <a:lnTo>
                  <a:pt x="4216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933538" y="2503036"/>
            <a:ext cx="16522" cy="13550"/>
          </a:xfrm>
          <a:custGeom>
            <a:avLst/>
            <a:gdLst/>
            <a:ahLst/>
            <a:cxnLst/>
            <a:rect l="l" t="t" r="r" b="b"/>
            <a:pathLst>
              <a:path w="16522" h="13550">
                <a:moveTo>
                  <a:pt x="0" y="6502"/>
                </a:moveTo>
                <a:lnTo>
                  <a:pt x="0" y="13550"/>
                </a:lnTo>
                <a:lnTo>
                  <a:pt x="0" y="0"/>
                </a:lnTo>
                <a:lnTo>
                  <a:pt x="16522" y="0"/>
                </a:lnTo>
                <a:lnTo>
                  <a:pt x="16522" y="13550"/>
                </a:lnTo>
                <a:lnTo>
                  <a:pt x="16522" y="650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950057" y="2516591"/>
            <a:ext cx="0" cy="11328"/>
          </a:xfrm>
          <a:custGeom>
            <a:avLst/>
            <a:gdLst/>
            <a:ahLst/>
            <a:cxnLst/>
            <a:rect l="l" t="t" r="r" b="b"/>
            <a:pathLst>
              <a:path h="11328">
                <a:moveTo>
                  <a:pt x="0" y="0"/>
                </a:moveTo>
                <a:lnTo>
                  <a:pt x="0" y="1132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950057" y="2577292"/>
            <a:ext cx="0" cy="16573"/>
          </a:xfrm>
          <a:custGeom>
            <a:avLst/>
            <a:gdLst/>
            <a:ahLst/>
            <a:cxnLst/>
            <a:rect l="l" t="t" r="r" b="b"/>
            <a:pathLst>
              <a:path h="16573">
                <a:moveTo>
                  <a:pt x="0" y="9525"/>
                </a:moveTo>
                <a:lnTo>
                  <a:pt x="0" y="16573"/>
                </a:ln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933535" y="2577283"/>
            <a:ext cx="16522" cy="24879"/>
          </a:xfrm>
          <a:custGeom>
            <a:avLst/>
            <a:gdLst/>
            <a:ahLst/>
            <a:cxnLst/>
            <a:rect l="l" t="t" r="r" b="b"/>
            <a:pathLst>
              <a:path w="16522" h="24879">
                <a:moveTo>
                  <a:pt x="16522" y="16586"/>
                </a:moveTo>
                <a:lnTo>
                  <a:pt x="16522" y="24879"/>
                </a:lnTo>
                <a:lnTo>
                  <a:pt x="0" y="24879"/>
                </a:ln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952162" y="2614292"/>
            <a:ext cx="622" cy="241"/>
          </a:xfrm>
          <a:custGeom>
            <a:avLst/>
            <a:gdLst/>
            <a:ahLst/>
            <a:cxnLst/>
            <a:rect l="l" t="t" r="r" b="b"/>
            <a:pathLst>
              <a:path w="622" h="241">
                <a:moveTo>
                  <a:pt x="0" y="241"/>
                </a:moveTo>
                <a:lnTo>
                  <a:pt x="622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933535" y="2668233"/>
            <a:ext cx="16522" cy="16891"/>
          </a:xfrm>
          <a:custGeom>
            <a:avLst/>
            <a:gdLst/>
            <a:ahLst/>
            <a:cxnLst/>
            <a:rect l="l" t="t" r="r" b="b"/>
            <a:pathLst>
              <a:path w="16522" h="16891">
                <a:moveTo>
                  <a:pt x="16522" y="9905"/>
                </a:moveTo>
                <a:lnTo>
                  <a:pt x="16522" y="16890"/>
                </a:lnTo>
                <a:lnTo>
                  <a:pt x="16522" y="0"/>
                </a:lnTo>
                <a:lnTo>
                  <a:pt x="0" y="0"/>
                </a:lnTo>
                <a:lnTo>
                  <a:pt x="0" y="16890"/>
                </a:lnTo>
                <a:lnTo>
                  <a:pt x="0" y="990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950057" y="2685130"/>
            <a:ext cx="0" cy="7924"/>
          </a:xfrm>
          <a:custGeom>
            <a:avLst/>
            <a:gdLst/>
            <a:ahLst/>
            <a:cxnLst/>
            <a:rect l="l" t="t" r="r" b="b"/>
            <a:pathLst>
              <a:path h="7924">
                <a:moveTo>
                  <a:pt x="0" y="0"/>
                </a:moveTo>
                <a:lnTo>
                  <a:pt x="0" y="792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950057" y="2742422"/>
            <a:ext cx="0" cy="19989"/>
          </a:xfrm>
          <a:custGeom>
            <a:avLst/>
            <a:gdLst/>
            <a:ahLst/>
            <a:cxnLst/>
            <a:rect l="l" t="t" r="r" b="b"/>
            <a:pathLst>
              <a:path h="19989">
                <a:moveTo>
                  <a:pt x="0" y="0"/>
                </a:moveTo>
                <a:lnTo>
                  <a:pt x="0" y="19989"/>
                </a:lnTo>
                <a:lnTo>
                  <a:pt x="0" y="1292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933538" y="2742422"/>
            <a:ext cx="16522" cy="24879"/>
          </a:xfrm>
          <a:custGeom>
            <a:avLst/>
            <a:gdLst/>
            <a:ahLst/>
            <a:cxnLst/>
            <a:rect l="l" t="t" r="r" b="b"/>
            <a:pathLst>
              <a:path w="16522" h="24879">
                <a:moveTo>
                  <a:pt x="0" y="0"/>
                </a:moveTo>
                <a:lnTo>
                  <a:pt x="0" y="24879"/>
                </a:lnTo>
                <a:lnTo>
                  <a:pt x="16522" y="24879"/>
                </a:lnTo>
                <a:lnTo>
                  <a:pt x="16522" y="1998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935271" y="2779671"/>
            <a:ext cx="16891" cy="863"/>
          </a:xfrm>
          <a:custGeom>
            <a:avLst/>
            <a:gdLst/>
            <a:ahLst/>
            <a:cxnLst/>
            <a:rect l="l" t="t" r="r" b="b"/>
            <a:pathLst>
              <a:path w="16890" h="863">
                <a:moveTo>
                  <a:pt x="16890" y="0"/>
                </a:moveTo>
                <a:lnTo>
                  <a:pt x="6553" y="863"/>
                </a:lnTo>
                <a:lnTo>
                  <a:pt x="0" y="30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947331" y="2779856"/>
            <a:ext cx="2044" cy="190"/>
          </a:xfrm>
          <a:custGeom>
            <a:avLst/>
            <a:gdLst/>
            <a:ahLst/>
            <a:cxnLst/>
            <a:rect l="l" t="t" r="r" b="b"/>
            <a:pathLst>
              <a:path w="2044" h="190">
                <a:moveTo>
                  <a:pt x="2044" y="0"/>
                </a:moveTo>
                <a:lnTo>
                  <a:pt x="0" y="19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928212" y="2283089"/>
            <a:ext cx="14109" cy="1981"/>
          </a:xfrm>
          <a:custGeom>
            <a:avLst/>
            <a:gdLst/>
            <a:ahLst/>
            <a:cxnLst/>
            <a:rect l="l" t="t" r="r" b="b"/>
            <a:pathLst>
              <a:path w="14109" h="1981">
                <a:moveTo>
                  <a:pt x="14109" y="1917"/>
                </a:moveTo>
                <a:lnTo>
                  <a:pt x="13614" y="1981"/>
                </a:lnTo>
                <a:lnTo>
                  <a:pt x="3289" y="1117"/>
                </a:lnTo>
                <a:lnTo>
                  <a:pt x="0" y="0"/>
                </a:lnTo>
                <a:lnTo>
                  <a:pt x="3289" y="111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935266" y="2324734"/>
            <a:ext cx="14109" cy="1231"/>
          </a:xfrm>
          <a:custGeom>
            <a:avLst/>
            <a:gdLst/>
            <a:ahLst/>
            <a:cxnLst/>
            <a:rect l="l" t="t" r="r" b="b"/>
            <a:pathLst>
              <a:path w="14109" h="1231">
                <a:moveTo>
                  <a:pt x="14109" y="1231"/>
                </a:moveTo>
                <a:lnTo>
                  <a:pt x="6502" y="0"/>
                </a:lnTo>
                <a:lnTo>
                  <a:pt x="0" y="1041"/>
                </a:lnTo>
                <a:lnTo>
                  <a:pt x="6438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928212" y="2448222"/>
            <a:ext cx="14109" cy="1981"/>
          </a:xfrm>
          <a:custGeom>
            <a:avLst/>
            <a:gdLst/>
            <a:ahLst/>
            <a:cxnLst/>
            <a:rect l="l" t="t" r="r" b="b"/>
            <a:pathLst>
              <a:path w="14109" h="1981">
                <a:moveTo>
                  <a:pt x="14109" y="1981"/>
                </a:moveTo>
                <a:lnTo>
                  <a:pt x="13614" y="1981"/>
                </a:lnTo>
                <a:lnTo>
                  <a:pt x="3289" y="1117"/>
                </a:lnTo>
                <a:lnTo>
                  <a:pt x="0" y="0"/>
                </a:lnTo>
                <a:lnTo>
                  <a:pt x="3225" y="111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935266" y="2655004"/>
            <a:ext cx="14109" cy="1231"/>
          </a:xfrm>
          <a:custGeom>
            <a:avLst/>
            <a:gdLst/>
            <a:ahLst/>
            <a:cxnLst/>
            <a:rect l="l" t="t" r="r" b="b"/>
            <a:pathLst>
              <a:path w="14109" h="1231">
                <a:moveTo>
                  <a:pt x="14109" y="1231"/>
                </a:moveTo>
                <a:lnTo>
                  <a:pt x="6502" y="0"/>
                </a:lnTo>
                <a:lnTo>
                  <a:pt x="0" y="1104"/>
                </a:lnTo>
                <a:lnTo>
                  <a:pt x="6438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940214" y="2288094"/>
            <a:ext cx="2108" cy="254"/>
          </a:xfrm>
          <a:custGeom>
            <a:avLst/>
            <a:gdLst/>
            <a:ahLst/>
            <a:cxnLst/>
            <a:rect l="l" t="t" r="r" b="b"/>
            <a:pathLst>
              <a:path w="2108" h="254">
                <a:moveTo>
                  <a:pt x="2108" y="190"/>
                </a:moveTo>
                <a:lnTo>
                  <a:pt x="1612" y="253"/>
                </a:ln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907423" y="2277767"/>
            <a:ext cx="34404" cy="10579"/>
          </a:xfrm>
          <a:custGeom>
            <a:avLst/>
            <a:gdLst/>
            <a:ahLst/>
            <a:cxnLst/>
            <a:rect l="l" t="t" r="r" b="b"/>
            <a:pathLst>
              <a:path w="34404" h="10579">
                <a:moveTo>
                  <a:pt x="34404" y="10579"/>
                </a:moveTo>
                <a:lnTo>
                  <a:pt x="12941" y="7048"/>
                </a:lnTo>
                <a:lnTo>
                  <a:pt x="0" y="0"/>
                </a:lnTo>
                <a:lnTo>
                  <a:pt x="2171" y="123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928334" y="2325778"/>
            <a:ext cx="6934" cy="1181"/>
          </a:xfrm>
          <a:custGeom>
            <a:avLst/>
            <a:gdLst/>
            <a:ahLst/>
            <a:cxnLst/>
            <a:rect l="l" t="t" r="r" b="b"/>
            <a:pathLst>
              <a:path w="6934" h="1181">
                <a:moveTo>
                  <a:pt x="6934" y="0"/>
                </a:moveTo>
                <a:lnTo>
                  <a:pt x="0" y="1181"/>
                </a:lnTo>
                <a:lnTo>
                  <a:pt x="6934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900934" y="2489864"/>
            <a:ext cx="40894" cy="15773"/>
          </a:xfrm>
          <a:custGeom>
            <a:avLst/>
            <a:gdLst/>
            <a:ahLst/>
            <a:cxnLst/>
            <a:rect l="l" t="t" r="r" b="b"/>
            <a:pathLst>
              <a:path w="40893" h="15773">
                <a:moveTo>
                  <a:pt x="40893" y="0"/>
                </a:moveTo>
                <a:lnTo>
                  <a:pt x="20472" y="3403"/>
                </a:lnTo>
                <a:lnTo>
                  <a:pt x="2349" y="13233"/>
                </a:lnTo>
                <a:lnTo>
                  <a:pt x="0" y="15773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907114" y="2604018"/>
            <a:ext cx="4775" cy="3771"/>
          </a:xfrm>
          <a:custGeom>
            <a:avLst/>
            <a:gdLst/>
            <a:ahLst/>
            <a:cxnLst/>
            <a:rect l="l" t="t" r="r" b="b"/>
            <a:pathLst>
              <a:path w="4775" h="3771">
                <a:moveTo>
                  <a:pt x="1181" y="927"/>
                </a:moveTo>
                <a:lnTo>
                  <a:pt x="0" y="0"/>
                </a:lnTo>
                <a:lnTo>
                  <a:pt x="4775" y="377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928220" y="2160644"/>
            <a:ext cx="7048" cy="1181"/>
          </a:xfrm>
          <a:custGeom>
            <a:avLst/>
            <a:gdLst/>
            <a:ahLst/>
            <a:cxnLst/>
            <a:rect l="l" t="t" r="r" b="b"/>
            <a:pathLst>
              <a:path w="7048" h="1181">
                <a:moveTo>
                  <a:pt x="7048" y="0"/>
                </a:moveTo>
                <a:lnTo>
                  <a:pt x="0" y="1181"/>
                </a:lnTo>
                <a:lnTo>
                  <a:pt x="7048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916890" y="2161818"/>
            <a:ext cx="11328" cy="3594"/>
          </a:xfrm>
          <a:custGeom>
            <a:avLst/>
            <a:gdLst/>
            <a:ahLst/>
            <a:cxnLst/>
            <a:rect l="l" t="t" r="r" b="b"/>
            <a:pathLst>
              <a:path w="11328" h="3594">
                <a:moveTo>
                  <a:pt x="5016" y="1054"/>
                </a:moveTo>
                <a:lnTo>
                  <a:pt x="11328" y="0"/>
                </a:lnTo>
                <a:lnTo>
                  <a:pt x="4521" y="1181"/>
                </a:lnTo>
                <a:lnTo>
                  <a:pt x="0" y="3594"/>
                </a:lnTo>
                <a:lnTo>
                  <a:pt x="3035" y="198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933538" y="2207543"/>
            <a:ext cx="0" cy="6502"/>
          </a:xfrm>
          <a:custGeom>
            <a:avLst/>
            <a:gdLst/>
            <a:ahLst/>
            <a:cxnLst/>
            <a:rect l="l" t="t" r="r" b="b"/>
            <a:pathLst>
              <a:path h="6502">
                <a:moveTo>
                  <a:pt x="0" y="0"/>
                </a:moveTo>
                <a:lnTo>
                  <a:pt x="0" y="650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933538" y="2230564"/>
            <a:ext cx="0" cy="5067"/>
          </a:xfrm>
          <a:custGeom>
            <a:avLst/>
            <a:gdLst/>
            <a:ahLst/>
            <a:cxnLst/>
            <a:rect l="l" t="t" r="r" b="b"/>
            <a:pathLst>
              <a:path h="5067">
                <a:moveTo>
                  <a:pt x="0" y="5067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933538" y="225673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98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900059" y="2268298"/>
            <a:ext cx="31318" cy="15900"/>
          </a:xfrm>
          <a:custGeom>
            <a:avLst/>
            <a:gdLst/>
            <a:ahLst/>
            <a:cxnLst/>
            <a:rect l="l" t="t" r="r" b="b"/>
            <a:pathLst>
              <a:path w="31318" h="15900">
                <a:moveTo>
                  <a:pt x="685" y="495"/>
                </a:moveTo>
                <a:lnTo>
                  <a:pt x="0" y="0"/>
                </a:lnTo>
                <a:lnTo>
                  <a:pt x="11887" y="9220"/>
                </a:lnTo>
                <a:lnTo>
                  <a:pt x="31318" y="1590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904577" y="2326954"/>
            <a:ext cx="23761" cy="10274"/>
          </a:xfrm>
          <a:custGeom>
            <a:avLst/>
            <a:gdLst/>
            <a:ahLst/>
            <a:cxnLst/>
            <a:rect l="l" t="t" r="r" b="b"/>
            <a:pathLst>
              <a:path w="23761" h="10274">
                <a:moveTo>
                  <a:pt x="23761" y="0"/>
                </a:moveTo>
                <a:lnTo>
                  <a:pt x="16827" y="1181"/>
                </a:lnTo>
                <a:lnTo>
                  <a:pt x="0" y="1027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933538" y="2369089"/>
            <a:ext cx="0" cy="7048"/>
          </a:xfrm>
          <a:custGeom>
            <a:avLst/>
            <a:gdLst/>
            <a:ahLst/>
            <a:cxnLst/>
            <a:rect l="l" t="t" r="r" b="b"/>
            <a:pathLst>
              <a:path h="7048">
                <a:moveTo>
                  <a:pt x="0" y="0"/>
                </a:moveTo>
                <a:lnTo>
                  <a:pt x="0" y="704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933538" y="2397179"/>
            <a:ext cx="0" cy="7048"/>
          </a:xfrm>
          <a:custGeom>
            <a:avLst/>
            <a:gdLst/>
            <a:ahLst/>
            <a:cxnLst/>
            <a:rect l="l" t="t" r="r" b="b"/>
            <a:pathLst>
              <a:path h="7048">
                <a:moveTo>
                  <a:pt x="0" y="0"/>
                </a:moveTo>
                <a:lnTo>
                  <a:pt x="0" y="704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933538" y="2425270"/>
            <a:ext cx="0" cy="7048"/>
          </a:xfrm>
          <a:custGeom>
            <a:avLst/>
            <a:gdLst/>
            <a:ahLst/>
            <a:cxnLst/>
            <a:rect l="l" t="t" r="r" b="b"/>
            <a:pathLst>
              <a:path h="7048">
                <a:moveTo>
                  <a:pt x="0" y="0"/>
                </a:moveTo>
                <a:lnTo>
                  <a:pt x="0" y="704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933538" y="2516591"/>
            <a:ext cx="0" cy="11328"/>
          </a:xfrm>
          <a:custGeom>
            <a:avLst/>
            <a:gdLst/>
            <a:ahLst/>
            <a:cxnLst/>
            <a:rect l="l" t="t" r="r" b="b"/>
            <a:pathLst>
              <a:path h="11328">
                <a:moveTo>
                  <a:pt x="0" y="0"/>
                </a:moveTo>
                <a:lnTo>
                  <a:pt x="0" y="1132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933538" y="2586817"/>
            <a:ext cx="0" cy="7048"/>
          </a:xfrm>
          <a:custGeom>
            <a:avLst/>
            <a:gdLst/>
            <a:ahLst/>
            <a:cxnLst/>
            <a:rect l="l" t="t" r="r" b="b"/>
            <a:pathLst>
              <a:path h="7048">
                <a:moveTo>
                  <a:pt x="0" y="0"/>
                </a:moveTo>
                <a:lnTo>
                  <a:pt x="0" y="704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914173" y="2656113"/>
            <a:ext cx="21094" cy="6248"/>
          </a:xfrm>
          <a:custGeom>
            <a:avLst/>
            <a:gdLst/>
            <a:ahLst/>
            <a:cxnLst/>
            <a:rect l="l" t="t" r="r" b="b"/>
            <a:pathLst>
              <a:path w="21094" h="6248">
                <a:moveTo>
                  <a:pt x="15341" y="927"/>
                </a:moveTo>
                <a:lnTo>
                  <a:pt x="21094" y="0"/>
                </a:lnTo>
                <a:lnTo>
                  <a:pt x="7238" y="2285"/>
                </a:lnTo>
                <a:lnTo>
                  <a:pt x="0" y="6248"/>
                </a:lnTo>
                <a:lnTo>
                  <a:pt x="5753" y="308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921904" y="2657288"/>
            <a:ext cx="6311" cy="1054"/>
          </a:xfrm>
          <a:custGeom>
            <a:avLst/>
            <a:gdLst/>
            <a:ahLst/>
            <a:cxnLst/>
            <a:rect l="l" t="t" r="r" b="b"/>
            <a:pathLst>
              <a:path w="6311" h="1054">
                <a:moveTo>
                  <a:pt x="6311" y="0"/>
                </a:moveTo>
                <a:lnTo>
                  <a:pt x="0" y="105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933538" y="2685130"/>
            <a:ext cx="0" cy="7924"/>
          </a:xfrm>
          <a:custGeom>
            <a:avLst/>
            <a:gdLst/>
            <a:ahLst/>
            <a:cxnLst/>
            <a:rect l="l" t="t" r="r" b="b"/>
            <a:pathLst>
              <a:path h="7924">
                <a:moveTo>
                  <a:pt x="0" y="0"/>
                </a:moveTo>
                <a:lnTo>
                  <a:pt x="0" y="792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933538" y="2755353"/>
            <a:ext cx="0" cy="7048"/>
          </a:xfrm>
          <a:custGeom>
            <a:avLst/>
            <a:gdLst/>
            <a:ahLst/>
            <a:cxnLst/>
            <a:rect l="l" t="t" r="r" b="b"/>
            <a:pathLst>
              <a:path h="7048">
                <a:moveTo>
                  <a:pt x="0" y="0"/>
                </a:moveTo>
                <a:lnTo>
                  <a:pt x="0" y="704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928208" y="2778554"/>
            <a:ext cx="7061" cy="1422"/>
          </a:xfrm>
          <a:custGeom>
            <a:avLst/>
            <a:gdLst/>
            <a:ahLst/>
            <a:cxnLst/>
            <a:rect l="l" t="t" r="r" b="b"/>
            <a:pathLst>
              <a:path w="7061" h="1422">
                <a:moveTo>
                  <a:pt x="3225" y="1054"/>
                </a:moveTo>
                <a:lnTo>
                  <a:pt x="0" y="0"/>
                </a:lnTo>
                <a:lnTo>
                  <a:pt x="3225" y="1054"/>
                </a:lnTo>
                <a:lnTo>
                  <a:pt x="7061" y="142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921904" y="2326954"/>
            <a:ext cx="6311" cy="1054"/>
          </a:xfrm>
          <a:custGeom>
            <a:avLst/>
            <a:gdLst/>
            <a:ahLst/>
            <a:cxnLst/>
            <a:rect l="l" t="t" r="r" b="b"/>
            <a:pathLst>
              <a:path w="6311" h="1054">
                <a:moveTo>
                  <a:pt x="6311" y="0"/>
                </a:moveTo>
                <a:lnTo>
                  <a:pt x="0" y="105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900060" y="2433440"/>
            <a:ext cx="28155" cy="14782"/>
          </a:xfrm>
          <a:custGeom>
            <a:avLst/>
            <a:gdLst/>
            <a:ahLst/>
            <a:cxnLst/>
            <a:rect l="l" t="t" r="r" b="b"/>
            <a:pathLst>
              <a:path w="28155" h="14782">
                <a:moveTo>
                  <a:pt x="28155" y="14782"/>
                </a:moveTo>
                <a:lnTo>
                  <a:pt x="11823" y="9156"/>
                </a:lnTo>
                <a:lnTo>
                  <a:pt x="0" y="0"/>
                </a:lnTo>
                <a:lnTo>
                  <a:pt x="7061" y="543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884224" y="2742422"/>
            <a:ext cx="43992" cy="36131"/>
          </a:xfrm>
          <a:custGeom>
            <a:avLst/>
            <a:gdLst/>
            <a:ahLst/>
            <a:cxnLst/>
            <a:rect l="l" t="t" r="r" b="b"/>
            <a:pathLst>
              <a:path w="43992" h="36131">
                <a:moveTo>
                  <a:pt x="0" y="0"/>
                </a:moveTo>
                <a:lnTo>
                  <a:pt x="127" y="558"/>
                </a:lnTo>
                <a:lnTo>
                  <a:pt x="11379" y="17818"/>
                </a:lnTo>
                <a:lnTo>
                  <a:pt x="27724" y="30505"/>
                </a:lnTo>
                <a:lnTo>
                  <a:pt x="43992" y="3613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903900" y="2165408"/>
            <a:ext cx="12992" cy="7048"/>
          </a:xfrm>
          <a:custGeom>
            <a:avLst/>
            <a:gdLst/>
            <a:ahLst/>
            <a:cxnLst/>
            <a:rect l="l" t="t" r="r" b="b"/>
            <a:pathLst>
              <a:path w="12992" h="7048">
                <a:moveTo>
                  <a:pt x="12992" y="0"/>
                </a:moveTo>
                <a:lnTo>
                  <a:pt x="0" y="7048"/>
                </a:lnTo>
                <a:lnTo>
                  <a:pt x="3213" y="532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900068" y="2325655"/>
            <a:ext cx="21094" cy="11760"/>
          </a:xfrm>
          <a:custGeom>
            <a:avLst/>
            <a:gdLst/>
            <a:ahLst/>
            <a:cxnLst/>
            <a:rect l="l" t="t" r="r" b="b"/>
            <a:pathLst>
              <a:path w="21094" h="11760">
                <a:moveTo>
                  <a:pt x="21094" y="0"/>
                </a:moveTo>
                <a:lnTo>
                  <a:pt x="10274" y="3708"/>
                </a:lnTo>
                <a:lnTo>
                  <a:pt x="0" y="11760"/>
                </a:lnTo>
                <a:lnTo>
                  <a:pt x="4394" y="835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913053" y="2443029"/>
            <a:ext cx="1117" cy="368"/>
          </a:xfrm>
          <a:custGeom>
            <a:avLst/>
            <a:gdLst/>
            <a:ahLst/>
            <a:cxnLst/>
            <a:rect l="l" t="t" r="r" b="b"/>
            <a:pathLst>
              <a:path w="1117" h="368">
                <a:moveTo>
                  <a:pt x="1117" y="368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907122" y="2442778"/>
            <a:ext cx="7048" cy="3835"/>
          </a:xfrm>
          <a:custGeom>
            <a:avLst/>
            <a:gdLst/>
            <a:ahLst/>
            <a:cxnLst/>
            <a:rect l="l" t="t" r="r" b="b"/>
            <a:pathLst>
              <a:path w="7048" h="3835">
                <a:moveTo>
                  <a:pt x="7048" y="3835"/>
                </a:moveTo>
                <a:lnTo>
                  <a:pt x="0" y="0"/>
                </a:lnTo>
                <a:lnTo>
                  <a:pt x="6616" y="359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905205" y="2662361"/>
            <a:ext cx="8966" cy="4826"/>
          </a:xfrm>
          <a:custGeom>
            <a:avLst/>
            <a:gdLst/>
            <a:ahLst/>
            <a:cxnLst/>
            <a:rect l="l" t="t" r="r" b="b"/>
            <a:pathLst>
              <a:path w="8966" h="4825">
                <a:moveTo>
                  <a:pt x="8966" y="0"/>
                </a:moveTo>
                <a:lnTo>
                  <a:pt x="0" y="482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900061" y="2162933"/>
            <a:ext cx="14109" cy="9283"/>
          </a:xfrm>
          <a:custGeom>
            <a:avLst/>
            <a:gdLst/>
            <a:ahLst/>
            <a:cxnLst/>
            <a:rect l="l" t="t" r="r" b="b"/>
            <a:pathLst>
              <a:path w="14109" h="9283">
                <a:moveTo>
                  <a:pt x="14109" y="0"/>
                </a:moveTo>
                <a:lnTo>
                  <a:pt x="10274" y="1295"/>
                </a:lnTo>
                <a:lnTo>
                  <a:pt x="0" y="9283"/>
                </a:lnTo>
                <a:lnTo>
                  <a:pt x="7061" y="383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894194" y="2266821"/>
            <a:ext cx="13233" cy="10947"/>
          </a:xfrm>
          <a:custGeom>
            <a:avLst/>
            <a:gdLst/>
            <a:ahLst/>
            <a:cxnLst/>
            <a:rect l="l" t="t" r="r" b="b"/>
            <a:pathLst>
              <a:path w="13233" h="10947">
                <a:moveTo>
                  <a:pt x="13233" y="10947"/>
                </a:moveTo>
                <a:lnTo>
                  <a:pt x="7048" y="7607"/>
                </a:ln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913244" y="2277952"/>
            <a:ext cx="927" cy="317"/>
          </a:xfrm>
          <a:custGeom>
            <a:avLst/>
            <a:gdLst/>
            <a:ahLst/>
            <a:cxnLst/>
            <a:rect l="l" t="t" r="r" b="b"/>
            <a:pathLst>
              <a:path w="927" h="317">
                <a:moveTo>
                  <a:pt x="0" y="0"/>
                </a:moveTo>
                <a:lnTo>
                  <a:pt x="927" y="31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907674" y="2439314"/>
            <a:ext cx="685" cy="558"/>
          </a:xfrm>
          <a:custGeom>
            <a:avLst/>
            <a:gdLst/>
            <a:ahLst/>
            <a:cxnLst/>
            <a:rect l="l" t="t" r="r" b="b"/>
            <a:pathLst>
              <a:path w="685" h="558">
                <a:moveTo>
                  <a:pt x="0" y="0"/>
                </a:moveTo>
                <a:lnTo>
                  <a:pt x="685" y="55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903282" y="2666135"/>
            <a:ext cx="3835" cy="2108"/>
          </a:xfrm>
          <a:custGeom>
            <a:avLst/>
            <a:gdLst/>
            <a:ahLst/>
            <a:cxnLst/>
            <a:rect l="l" t="t" r="r" b="b"/>
            <a:pathLst>
              <a:path w="3835" h="2108">
                <a:moveTo>
                  <a:pt x="3835" y="0"/>
                </a:moveTo>
                <a:lnTo>
                  <a:pt x="0" y="2108"/>
                </a:lnTo>
                <a:lnTo>
                  <a:pt x="2603" y="68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908974" y="2770637"/>
            <a:ext cx="2971" cy="2286"/>
          </a:xfrm>
          <a:custGeom>
            <a:avLst/>
            <a:gdLst/>
            <a:ahLst/>
            <a:cxnLst/>
            <a:rect l="l" t="t" r="r" b="b"/>
            <a:pathLst>
              <a:path w="2971" h="2286">
                <a:moveTo>
                  <a:pt x="0" y="0"/>
                </a:moveTo>
                <a:lnTo>
                  <a:pt x="2971" y="228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913053" y="2773299"/>
            <a:ext cx="1117" cy="431"/>
          </a:xfrm>
          <a:custGeom>
            <a:avLst/>
            <a:gdLst/>
            <a:ahLst/>
            <a:cxnLst/>
            <a:rect l="l" t="t" r="r" b="b"/>
            <a:pathLst>
              <a:path w="1117" h="431">
                <a:moveTo>
                  <a:pt x="1117" y="431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904586" y="2171409"/>
            <a:ext cx="1295" cy="685"/>
          </a:xfrm>
          <a:custGeom>
            <a:avLst/>
            <a:gdLst/>
            <a:ahLst/>
            <a:cxnLst/>
            <a:rect l="l" t="t" r="r" b="b"/>
            <a:pathLst>
              <a:path w="1295" h="685">
                <a:moveTo>
                  <a:pt x="1295" y="0"/>
                </a:moveTo>
                <a:lnTo>
                  <a:pt x="0" y="68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900930" y="2172461"/>
            <a:ext cx="2971" cy="2844"/>
          </a:xfrm>
          <a:custGeom>
            <a:avLst/>
            <a:gdLst/>
            <a:ahLst/>
            <a:cxnLst/>
            <a:rect l="l" t="t" r="r" b="b"/>
            <a:pathLst>
              <a:path w="2971" h="2844">
                <a:moveTo>
                  <a:pt x="2971" y="0"/>
                </a:moveTo>
                <a:lnTo>
                  <a:pt x="2349" y="304"/>
                </a:lnTo>
                <a:lnTo>
                  <a:pt x="0" y="2844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880941" y="2172770"/>
            <a:ext cx="22339" cy="34150"/>
          </a:xfrm>
          <a:custGeom>
            <a:avLst/>
            <a:gdLst/>
            <a:ahLst/>
            <a:cxnLst/>
            <a:rect l="l" t="t" r="r" b="b"/>
            <a:pathLst>
              <a:path w="22339" h="34150">
                <a:moveTo>
                  <a:pt x="22339" y="0"/>
                </a:moveTo>
                <a:lnTo>
                  <a:pt x="8356" y="15227"/>
                </a:lnTo>
                <a:lnTo>
                  <a:pt x="0" y="34150"/>
                </a:lnTo>
                <a:lnTo>
                  <a:pt x="2413" y="2865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893015" y="2260807"/>
            <a:ext cx="7048" cy="7493"/>
          </a:xfrm>
          <a:custGeom>
            <a:avLst/>
            <a:gdLst/>
            <a:ahLst/>
            <a:cxnLst/>
            <a:rect l="l" t="t" r="r" b="b"/>
            <a:pathLst>
              <a:path w="7048" h="7493">
                <a:moveTo>
                  <a:pt x="7048" y="7493"/>
                </a:moveTo>
                <a:lnTo>
                  <a:pt x="2590" y="4025"/>
                </a:lnTo>
                <a:lnTo>
                  <a:pt x="0" y="0"/>
                </a:lnTo>
                <a:lnTo>
                  <a:pt x="1917" y="290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885954" y="2337413"/>
            <a:ext cx="14109" cy="16332"/>
          </a:xfrm>
          <a:custGeom>
            <a:avLst/>
            <a:gdLst/>
            <a:ahLst/>
            <a:cxnLst/>
            <a:rect l="l" t="t" r="r" b="b"/>
            <a:pathLst>
              <a:path w="14109" h="16332">
                <a:moveTo>
                  <a:pt x="14109" y="0"/>
                </a:moveTo>
                <a:lnTo>
                  <a:pt x="7239" y="5321"/>
                </a:lnTo>
                <a:lnTo>
                  <a:pt x="0" y="16332"/>
                </a:lnTo>
                <a:lnTo>
                  <a:pt x="3784" y="1064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903283" y="2336551"/>
            <a:ext cx="2603" cy="1409"/>
          </a:xfrm>
          <a:custGeom>
            <a:avLst/>
            <a:gdLst/>
            <a:ahLst/>
            <a:cxnLst/>
            <a:rect l="l" t="t" r="r" b="b"/>
            <a:pathLst>
              <a:path w="2603" h="1409">
                <a:moveTo>
                  <a:pt x="431" y="1168"/>
                </a:moveTo>
                <a:lnTo>
                  <a:pt x="0" y="1409"/>
                </a:lnTo>
                <a:lnTo>
                  <a:pt x="2603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893006" y="2337967"/>
            <a:ext cx="10274" cy="11074"/>
          </a:xfrm>
          <a:custGeom>
            <a:avLst/>
            <a:gdLst/>
            <a:ahLst/>
            <a:cxnLst/>
            <a:rect l="l" t="t" r="r" b="b"/>
            <a:pathLst>
              <a:path w="10274" h="11074">
                <a:moveTo>
                  <a:pt x="10274" y="0"/>
                </a:moveTo>
                <a:lnTo>
                  <a:pt x="0" y="11074"/>
                </a:lnTo>
                <a:lnTo>
                  <a:pt x="990" y="10083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894250" y="2427867"/>
            <a:ext cx="6489" cy="6057"/>
          </a:xfrm>
          <a:custGeom>
            <a:avLst/>
            <a:gdLst/>
            <a:ahLst/>
            <a:cxnLst/>
            <a:rect l="l" t="t" r="r" b="b"/>
            <a:pathLst>
              <a:path w="6489" h="6057">
                <a:moveTo>
                  <a:pt x="0" y="0"/>
                </a:moveTo>
                <a:lnTo>
                  <a:pt x="1358" y="2108"/>
                </a:lnTo>
                <a:lnTo>
                  <a:pt x="6489" y="605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876002" y="2353739"/>
            <a:ext cx="31115" cy="89039"/>
          </a:xfrm>
          <a:custGeom>
            <a:avLst/>
            <a:gdLst/>
            <a:ahLst/>
            <a:cxnLst/>
            <a:rect l="l" t="t" r="r" b="b"/>
            <a:pathLst>
              <a:path w="31115" h="89039">
                <a:moveTo>
                  <a:pt x="31115" y="89039"/>
                </a:moveTo>
                <a:lnTo>
                  <a:pt x="25234" y="85826"/>
                </a:lnTo>
                <a:lnTo>
                  <a:pt x="10515" y="69862"/>
                </a:lnTo>
                <a:lnTo>
                  <a:pt x="1790" y="49936"/>
                </a:lnTo>
                <a:lnTo>
                  <a:pt x="0" y="28282"/>
                </a:lnTo>
                <a:lnTo>
                  <a:pt x="5321" y="7188"/>
                </a:lnTo>
                <a:lnTo>
                  <a:pt x="9956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904586" y="2501681"/>
            <a:ext cx="1295" cy="685"/>
          </a:xfrm>
          <a:custGeom>
            <a:avLst/>
            <a:gdLst/>
            <a:ahLst/>
            <a:cxnLst/>
            <a:rect l="l" t="t" r="r" b="b"/>
            <a:pathLst>
              <a:path w="1295" h="685">
                <a:moveTo>
                  <a:pt x="1295" y="0"/>
                </a:moveTo>
                <a:lnTo>
                  <a:pt x="0" y="68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885024" y="2502918"/>
            <a:ext cx="18567" cy="24993"/>
          </a:xfrm>
          <a:custGeom>
            <a:avLst/>
            <a:gdLst/>
            <a:ahLst/>
            <a:cxnLst/>
            <a:rect l="l" t="t" r="r" b="b"/>
            <a:pathLst>
              <a:path w="18567" h="24993">
                <a:moveTo>
                  <a:pt x="18567" y="0"/>
                </a:moveTo>
                <a:lnTo>
                  <a:pt x="18249" y="190"/>
                </a:lnTo>
                <a:lnTo>
                  <a:pt x="4267" y="15341"/>
                </a:lnTo>
                <a:lnTo>
                  <a:pt x="0" y="24993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900059" y="2598571"/>
            <a:ext cx="7061" cy="5448"/>
          </a:xfrm>
          <a:custGeom>
            <a:avLst/>
            <a:gdLst/>
            <a:ahLst/>
            <a:cxnLst/>
            <a:rect l="l" t="t" r="r" b="b"/>
            <a:pathLst>
              <a:path w="7061" h="5448">
                <a:moveTo>
                  <a:pt x="685" y="495"/>
                </a:moveTo>
                <a:lnTo>
                  <a:pt x="0" y="0"/>
                </a:lnTo>
                <a:lnTo>
                  <a:pt x="7061" y="5448"/>
                </a:lnTo>
                <a:lnTo>
                  <a:pt x="2971" y="228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893015" y="2591142"/>
            <a:ext cx="7048" cy="7429"/>
          </a:xfrm>
          <a:custGeom>
            <a:avLst/>
            <a:gdLst/>
            <a:ahLst/>
            <a:cxnLst/>
            <a:rect l="l" t="t" r="r" b="b"/>
            <a:pathLst>
              <a:path w="7048" h="7429">
                <a:moveTo>
                  <a:pt x="7048" y="7429"/>
                </a:moveTo>
                <a:lnTo>
                  <a:pt x="2590" y="3962"/>
                </a:lnTo>
                <a:lnTo>
                  <a:pt x="0" y="0"/>
                </a:lnTo>
                <a:lnTo>
                  <a:pt x="1790" y="273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893013" y="2595849"/>
            <a:ext cx="14046" cy="12065"/>
          </a:xfrm>
          <a:custGeom>
            <a:avLst/>
            <a:gdLst/>
            <a:ahLst/>
            <a:cxnLst/>
            <a:rect l="l" t="t" r="r" b="b"/>
            <a:pathLst>
              <a:path w="14046" h="12064">
                <a:moveTo>
                  <a:pt x="11506" y="10642"/>
                </a:moveTo>
                <a:lnTo>
                  <a:pt x="14046" y="12064"/>
                </a:lnTo>
                <a:lnTo>
                  <a:pt x="8229" y="8915"/>
                </a:lnTo>
                <a:lnTo>
                  <a:pt x="0" y="0"/>
                </a:lnTo>
                <a:lnTo>
                  <a:pt x="4635" y="501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890844" y="2667681"/>
            <a:ext cx="9220" cy="8915"/>
          </a:xfrm>
          <a:custGeom>
            <a:avLst/>
            <a:gdLst/>
            <a:ahLst/>
            <a:cxnLst/>
            <a:rect l="l" t="t" r="r" b="b"/>
            <a:pathLst>
              <a:path w="9220" h="8915">
                <a:moveTo>
                  <a:pt x="9220" y="0"/>
                </a:moveTo>
                <a:lnTo>
                  <a:pt x="2349" y="5321"/>
                </a:lnTo>
                <a:lnTo>
                  <a:pt x="0" y="891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889297" y="2668235"/>
            <a:ext cx="13982" cy="15163"/>
          </a:xfrm>
          <a:custGeom>
            <a:avLst/>
            <a:gdLst/>
            <a:ahLst/>
            <a:cxnLst/>
            <a:rect l="l" t="t" r="r" b="b"/>
            <a:pathLst>
              <a:path w="13982" h="15163">
                <a:moveTo>
                  <a:pt x="11633" y="2540"/>
                </a:moveTo>
                <a:lnTo>
                  <a:pt x="13982" y="0"/>
                </a:lnTo>
                <a:lnTo>
                  <a:pt x="0" y="15163"/>
                </a:lnTo>
                <a:lnTo>
                  <a:pt x="1358" y="13677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881498" y="2742418"/>
            <a:ext cx="25615" cy="30632"/>
          </a:xfrm>
          <a:custGeom>
            <a:avLst/>
            <a:gdLst/>
            <a:ahLst/>
            <a:cxnLst/>
            <a:rect l="l" t="t" r="r" b="b"/>
            <a:pathLst>
              <a:path w="25615" h="30632">
                <a:moveTo>
                  <a:pt x="2603" y="5943"/>
                </a:moveTo>
                <a:lnTo>
                  <a:pt x="0" y="0"/>
                </a:lnTo>
                <a:lnTo>
                  <a:pt x="5016" y="11455"/>
                </a:lnTo>
                <a:lnTo>
                  <a:pt x="19748" y="27470"/>
                </a:lnTo>
                <a:lnTo>
                  <a:pt x="25615" y="3063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887376" y="2172214"/>
            <a:ext cx="12687" cy="14287"/>
          </a:xfrm>
          <a:custGeom>
            <a:avLst/>
            <a:gdLst/>
            <a:ahLst/>
            <a:cxnLst/>
            <a:rect l="l" t="t" r="r" b="b"/>
            <a:pathLst>
              <a:path w="12687" h="14287">
                <a:moveTo>
                  <a:pt x="12687" y="0"/>
                </a:moveTo>
                <a:lnTo>
                  <a:pt x="5816" y="5384"/>
                </a:lnTo>
                <a:lnTo>
                  <a:pt x="0" y="14287"/>
                </a:lnTo>
                <a:lnTo>
                  <a:pt x="4584" y="723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888808" y="2254387"/>
            <a:ext cx="4203" cy="6426"/>
          </a:xfrm>
          <a:custGeom>
            <a:avLst/>
            <a:gdLst/>
            <a:ahLst/>
            <a:cxnLst/>
            <a:rect l="l" t="t" r="r" b="b"/>
            <a:pathLst>
              <a:path w="4203" h="6426">
                <a:moveTo>
                  <a:pt x="4203" y="6426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895610" y="2264835"/>
            <a:ext cx="304" cy="190"/>
          </a:xfrm>
          <a:custGeom>
            <a:avLst/>
            <a:gdLst/>
            <a:ahLst/>
            <a:cxnLst/>
            <a:rect l="l" t="t" r="r" b="b"/>
            <a:pathLst>
              <a:path w="304" h="190">
                <a:moveTo>
                  <a:pt x="0" y="0"/>
                </a:moveTo>
                <a:lnTo>
                  <a:pt x="304" y="19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875993" y="2186512"/>
            <a:ext cx="21844" cy="84264"/>
          </a:xfrm>
          <a:custGeom>
            <a:avLst/>
            <a:gdLst/>
            <a:ahLst/>
            <a:cxnLst/>
            <a:rect l="l" t="t" r="r" b="b"/>
            <a:pathLst>
              <a:path w="21843" h="84264">
                <a:moveTo>
                  <a:pt x="21843" y="84264"/>
                </a:moveTo>
                <a:lnTo>
                  <a:pt x="10515" y="71945"/>
                </a:lnTo>
                <a:lnTo>
                  <a:pt x="1790" y="52031"/>
                </a:lnTo>
                <a:lnTo>
                  <a:pt x="0" y="30378"/>
                </a:lnTo>
                <a:lnTo>
                  <a:pt x="5321" y="9270"/>
                </a:lnTo>
                <a:lnTo>
                  <a:pt x="11391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882247" y="2349042"/>
            <a:ext cx="10756" cy="20040"/>
          </a:xfrm>
          <a:custGeom>
            <a:avLst/>
            <a:gdLst/>
            <a:ahLst/>
            <a:cxnLst/>
            <a:rect l="l" t="t" r="r" b="b"/>
            <a:pathLst>
              <a:path w="10756" h="20040">
                <a:moveTo>
                  <a:pt x="8597" y="2413"/>
                </a:moveTo>
                <a:lnTo>
                  <a:pt x="10756" y="0"/>
                </a:lnTo>
                <a:lnTo>
                  <a:pt x="7048" y="4089"/>
                </a:lnTo>
                <a:lnTo>
                  <a:pt x="0" y="20040"/>
                </a:lnTo>
                <a:lnTo>
                  <a:pt x="1104" y="17513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884101" y="2411718"/>
            <a:ext cx="11506" cy="18249"/>
          </a:xfrm>
          <a:custGeom>
            <a:avLst/>
            <a:gdLst/>
            <a:ahLst/>
            <a:cxnLst/>
            <a:rect l="l" t="t" r="r" b="b"/>
            <a:pathLst>
              <a:path w="11506" h="18249">
                <a:moveTo>
                  <a:pt x="0" y="0"/>
                </a:moveTo>
                <a:lnTo>
                  <a:pt x="241" y="927"/>
                </a:lnTo>
                <a:lnTo>
                  <a:pt x="11506" y="1824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888986" y="2426258"/>
            <a:ext cx="4025" cy="4394"/>
          </a:xfrm>
          <a:custGeom>
            <a:avLst/>
            <a:gdLst/>
            <a:ahLst/>
            <a:cxnLst/>
            <a:rect l="l" t="t" r="r" b="b"/>
            <a:pathLst>
              <a:path w="4025" h="4394">
                <a:moveTo>
                  <a:pt x="4025" y="4394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888808" y="2584657"/>
            <a:ext cx="4203" cy="6489"/>
          </a:xfrm>
          <a:custGeom>
            <a:avLst/>
            <a:gdLst/>
            <a:ahLst/>
            <a:cxnLst/>
            <a:rect l="l" t="t" r="r" b="b"/>
            <a:pathLst>
              <a:path w="4203" h="6489">
                <a:moveTo>
                  <a:pt x="4203" y="6489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881505" y="2577282"/>
            <a:ext cx="11506" cy="18567"/>
          </a:xfrm>
          <a:custGeom>
            <a:avLst/>
            <a:gdLst/>
            <a:ahLst/>
            <a:cxnLst/>
            <a:rect l="l" t="t" r="r" b="b"/>
            <a:pathLst>
              <a:path w="11506" h="18567">
                <a:moveTo>
                  <a:pt x="11506" y="18567"/>
                </a:moveTo>
                <a:lnTo>
                  <a:pt x="5003" y="11455"/>
                </a:ln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895485" y="2760056"/>
            <a:ext cx="863" cy="736"/>
          </a:xfrm>
          <a:custGeom>
            <a:avLst/>
            <a:gdLst/>
            <a:ahLst/>
            <a:cxnLst/>
            <a:rect l="l" t="t" r="r" b="b"/>
            <a:pathLst>
              <a:path w="863" h="736">
                <a:moveTo>
                  <a:pt x="0" y="0"/>
                </a:moveTo>
                <a:lnTo>
                  <a:pt x="863" y="73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879276" y="2227279"/>
            <a:ext cx="11074" cy="29451"/>
          </a:xfrm>
          <a:custGeom>
            <a:avLst/>
            <a:gdLst/>
            <a:ahLst/>
            <a:cxnLst/>
            <a:rect l="l" t="t" r="r" b="b"/>
            <a:pathLst>
              <a:path w="11074" h="29451">
                <a:moveTo>
                  <a:pt x="11074" y="29451"/>
                </a:moveTo>
                <a:lnTo>
                  <a:pt x="5067" y="20231"/>
                </a:lnTo>
                <a:lnTo>
                  <a:pt x="0" y="190"/>
                </a:ln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884220" y="2577292"/>
            <a:ext cx="6007" cy="9525"/>
          </a:xfrm>
          <a:custGeom>
            <a:avLst/>
            <a:gdLst/>
            <a:ahLst/>
            <a:cxnLst/>
            <a:rect l="l" t="t" r="r" b="b"/>
            <a:pathLst>
              <a:path w="6007" h="9525">
                <a:moveTo>
                  <a:pt x="6007" y="9525"/>
                </a:moveTo>
                <a:lnTo>
                  <a:pt x="126" y="558"/>
                </a:ln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880819" y="2673313"/>
            <a:ext cx="12192" cy="19735"/>
          </a:xfrm>
          <a:custGeom>
            <a:avLst/>
            <a:gdLst/>
            <a:ahLst/>
            <a:cxnLst/>
            <a:rect l="l" t="t" r="r" b="b"/>
            <a:pathLst>
              <a:path w="12191" h="19735">
                <a:moveTo>
                  <a:pt x="12191" y="0"/>
                </a:moveTo>
                <a:lnTo>
                  <a:pt x="495" y="17881"/>
                </a:lnTo>
                <a:lnTo>
                  <a:pt x="0" y="19735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885031" y="2683398"/>
            <a:ext cx="4267" cy="9652"/>
          </a:xfrm>
          <a:custGeom>
            <a:avLst/>
            <a:gdLst/>
            <a:ahLst/>
            <a:cxnLst/>
            <a:rect l="l" t="t" r="r" b="b"/>
            <a:pathLst>
              <a:path w="4267" h="9651">
                <a:moveTo>
                  <a:pt x="4267" y="0"/>
                </a:moveTo>
                <a:lnTo>
                  <a:pt x="0" y="965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879831" y="2200550"/>
            <a:ext cx="241" cy="1054"/>
          </a:xfrm>
          <a:custGeom>
            <a:avLst/>
            <a:gdLst/>
            <a:ahLst/>
            <a:cxnLst/>
            <a:rect l="l" t="t" r="r" b="b"/>
            <a:pathLst>
              <a:path w="241" h="1054">
                <a:moveTo>
                  <a:pt x="0" y="1054"/>
                </a:moveTo>
                <a:lnTo>
                  <a:pt x="241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880819" y="2206924"/>
            <a:ext cx="127" cy="1981"/>
          </a:xfrm>
          <a:custGeom>
            <a:avLst/>
            <a:gdLst/>
            <a:ahLst/>
            <a:cxnLst/>
            <a:rect l="l" t="t" r="r" b="b"/>
            <a:pathLst>
              <a:path w="127" h="1981">
                <a:moveTo>
                  <a:pt x="127" y="0"/>
                </a:moveTo>
                <a:lnTo>
                  <a:pt x="0" y="198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879270" y="2207543"/>
            <a:ext cx="1676" cy="19926"/>
          </a:xfrm>
          <a:custGeom>
            <a:avLst/>
            <a:gdLst/>
            <a:ahLst/>
            <a:cxnLst/>
            <a:rect l="l" t="t" r="r" b="b"/>
            <a:pathLst>
              <a:path w="1676" h="19926">
                <a:moveTo>
                  <a:pt x="1676" y="0"/>
                </a:moveTo>
                <a:lnTo>
                  <a:pt x="0" y="1992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879523" y="2228640"/>
            <a:ext cx="1790" cy="6985"/>
          </a:xfrm>
          <a:custGeom>
            <a:avLst/>
            <a:gdLst/>
            <a:ahLst/>
            <a:cxnLst/>
            <a:rect l="l" t="t" r="r" b="b"/>
            <a:pathLst>
              <a:path w="1790" h="6985">
                <a:moveTo>
                  <a:pt x="0" y="0"/>
                </a:moveTo>
                <a:lnTo>
                  <a:pt x="1790" y="6985"/>
                </a:lnTo>
                <a:lnTo>
                  <a:pt x="190" y="622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881317" y="2235631"/>
            <a:ext cx="927" cy="3530"/>
          </a:xfrm>
          <a:custGeom>
            <a:avLst/>
            <a:gdLst/>
            <a:ahLst/>
            <a:cxnLst/>
            <a:rect l="l" t="t" r="r" b="b"/>
            <a:pathLst>
              <a:path w="927" h="3530">
                <a:moveTo>
                  <a:pt x="0" y="0"/>
                </a:moveTo>
                <a:lnTo>
                  <a:pt x="927" y="353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883605" y="2355044"/>
            <a:ext cx="1549" cy="2349"/>
          </a:xfrm>
          <a:custGeom>
            <a:avLst/>
            <a:gdLst/>
            <a:ahLst/>
            <a:cxnLst/>
            <a:rect l="l" t="t" r="r" b="b"/>
            <a:pathLst>
              <a:path w="1549" h="2349">
                <a:moveTo>
                  <a:pt x="1549" y="0"/>
                </a:moveTo>
                <a:lnTo>
                  <a:pt x="0" y="2349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879273" y="2369089"/>
            <a:ext cx="2971" cy="24193"/>
          </a:xfrm>
          <a:custGeom>
            <a:avLst/>
            <a:gdLst/>
            <a:ahLst/>
            <a:cxnLst/>
            <a:rect l="l" t="t" r="r" b="b"/>
            <a:pathLst>
              <a:path w="2971" h="24193">
                <a:moveTo>
                  <a:pt x="2971" y="0"/>
                </a:moveTo>
                <a:lnTo>
                  <a:pt x="1676" y="2971"/>
                </a:lnTo>
                <a:lnTo>
                  <a:pt x="0" y="23571"/>
                </a:lnTo>
                <a:lnTo>
                  <a:pt x="126" y="24193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878965" y="2369833"/>
            <a:ext cx="63" cy="431"/>
          </a:xfrm>
          <a:custGeom>
            <a:avLst/>
            <a:gdLst/>
            <a:ahLst/>
            <a:cxnLst/>
            <a:rect l="l" t="t" r="r" b="b"/>
            <a:pathLst>
              <a:path w="63" h="431">
                <a:moveTo>
                  <a:pt x="63" y="0"/>
                </a:moveTo>
                <a:lnTo>
                  <a:pt x="0" y="43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880819" y="2372059"/>
            <a:ext cx="127" cy="1790"/>
          </a:xfrm>
          <a:custGeom>
            <a:avLst/>
            <a:gdLst/>
            <a:ahLst/>
            <a:cxnLst/>
            <a:rect l="l" t="t" r="r" b="b"/>
            <a:pathLst>
              <a:path w="127" h="1790">
                <a:moveTo>
                  <a:pt x="127" y="0"/>
                </a:moveTo>
                <a:lnTo>
                  <a:pt x="0" y="179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879275" y="2392417"/>
            <a:ext cx="5321" cy="20662"/>
          </a:xfrm>
          <a:custGeom>
            <a:avLst/>
            <a:gdLst/>
            <a:ahLst/>
            <a:cxnLst/>
            <a:rect l="l" t="t" r="r" b="b"/>
            <a:pathLst>
              <a:path w="5321" h="20662">
                <a:moveTo>
                  <a:pt x="5321" y="20662"/>
                </a:moveTo>
                <a:lnTo>
                  <a:pt x="5079" y="20231"/>
                </a:ln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880827" y="2518943"/>
            <a:ext cx="5130" cy="8966"/>
          </a:xfrm>
          <a:custGeom>
            <a:avLst/>
            <a:gdLst/>
            <a:ahLst/>
            <a:cxnLst/>
            <a:rect l="l" t="t" r="r" b="b"/>
            <a:pathLst>
              <a:path w="5130" h="8966">
                <a:moveTo>
                  <a:pt x="5130" y="0"/>
                </a:moveTo>
                <a:lnTo>
                  <a:pt x="495" y="7112"/>
                </a:lnTo>
                <a:lnTo>
                  <a:pt x="0" y="8966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882492" y="2579577"/>
            <a:ext cx="63" cy="241"/>
          </a:xfrm>
          <a:custGeom>
            <a:avLst/>
            <a:gdLst/>
            <a:ahLst/>
            <a:cxnLst/>
            <a:rect l="l" t="t" r="r" b="b"/>
            <a:pathLst>
              <a:path w="63" h="241">
                <a:moveTo>
                  <a:pt x="0" y="0"/>
                </a:moveTo>
                <a:lnTo>
                  <a:pt x="63" y="241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877416" y="2234514"/>
            <a:ext cx="127" cy="1117"/>
          </a:xfrm>
          <a:custGeom>
            <a:avLst/>
            <a:gdLst/>
            <a:ahLst/>
            <a:cxnLst/>
            <a:rect l="l" t="t" r="r" b="b"/>
            <a:pathLst>
              <a:path w="127" h="1117">
                <a:moveTo>
                  <a:pt x="127" y="1117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877792" y="2238537"/>
            <a:ext cx="927" cy="2108"/>
          </a:xfrm>
          <a:custGeom>
            <a:avLst/>
            <a:gdLst/>
            <a:ahLst/>
            <a:cxnLst/>
            <a:rect l="l" t="t" r="r" b="b"/>
            <a:pathLst>
              <a:path w="927" h="2108">
                <a:moveTo>
                  <a:pt x="927" y="2108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809673" y="2139731"/>
            <a:ext cx="49555" cy="388188"/>
          </a:xfrm>
          <a:custGeom>
            <a:avLst/>
            <a:gdLst/>
            <a:ahLst/>
            <a:cxnLst/>
            <a:rect l="l" t="t" r="r" b="b"/>
            <a:pathLst>
              <a:path w="49555" h="388188">
                <a:moveTo>
                  <a:pt x="49555" y="0"/>
                </a:moveTo>
                <a:lnTo>
                  <a:pt x="0" y="0"/>
                </a:lnTo>
                <a:lnTo>
                  <a:pt x="0" y="388188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859228" y="2577287"/>
            <a:ext cx="0" cy="115760"/>
          </a:xfrm>
          <a:custGeom>
            <a:avLst/>
            <a:gdLst/>
            <a:ahLst/>
            <a:cxnLst/>
            <a:rect l="l" t="t" r="r" b="b"/>
            <a:pathLst>
              <a:path h="115760">
                <a:moveTo>
                  <a:pt x="0" y="0"/>
                </a:moveTo>
                <a:lnTo>
                  <a:pt x="0" y="11576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809673" y="2742422"/>
            <a:ext cx="49555" cy="57912"/>
          </a:xfrm>
          <a:custGeom>
            <a:avLst/>
            <a:gdLst/>
            <a:ahLst/>
            <a:cxnLst/>
            <a:rect l="l" t="t" r="r" b="b"/>
            <a:pathLst>
              <a:path w="49555" h="57912">
                <a:moveTo>
                  <a:pt x="49555" y="57911"/>
                </a:moveTo>
                <a:lnTo>
                  <a:pt x="0" y="57911"/>
                </a:ln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809670" y="2577351"/>
            <a:ext cx="0" cy="115697"/>
          </a:xfrm>
          <a:custGeom>
            <a:avLst/>
            <a:gdLst/>
            <a:ahLst/>
            <a:cxnLst/>
            <a:rect l="l" t="t" r="r" b="b"/>
            <a:pathLst>
              <a:path h="115697">
                <a:moveTo>
                  <a:pt x="0" y="115697"/>
                </a:moveTo>
                <a:lnTo>
                  <a:pt x="0" y="0"/>
                </a:lnTo>
              </a:path>
            </a:pathLst>
          </a:custGeom>
          <a:ln w="7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1059736" y="2148968"/>
            <a:ext cx="338277" cy="77597"/>
          </a:xfrm>
          <a:custGeom>
            <a:avLst/>
            <a:gdLst/>
            <a:ahLst/>
            <a:cxnLst/>
            <a:rect l="l" t="t" r="r" b="b"/>
            <a:pathLst>
              <a:path w="338277" h="77597">
                <a:moveTo>
                  <a:pt x="0" y="77597"/>
                </a:moveTo>
                <a:lnTo>
                  <a:pt x="33827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1058398" y="2383727"/>
            <a:ext cx="337502" cy="119176"/>
          </a:xfrm>
          <a:custGeom>
            <a:avLst/>
            <a:gdLst/>
            <a:ahLst/>
            <a:cxnLst/>
            <a:rect l="l" t="t" r="r" b="b"/>
            <a:pathLst>
              <a:path w="337502" h="119176">
                <a:moveTo>
                  <a:pt x="0" y="0"/>
                </a:moveTo>
                <a:lnTo>
                  <a:pt x="337502" y="119176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1386000" y="1595103"/>
            <a:ext cx="475564" cy="0"/>
          </a:xfrm>
          <a:custGeom>
            <a:avLst/>
            <a:gdLst/>
            <a:ahLst/>
            <a:cxnLst/>
            <a:rect l="l" t="t" r="r" b="b"/>
            <a:pathLst>
              <a:path w="475564">
                <a:moveTo>
                  <a:pt x="0" y="0"/>
                </a:moveTo>
                <a:lnTo>
                  <a:pt x="47556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1392350" y="16014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1861569" y="1595103"/>
            <a:ext cx="469214" cy="0"/>
          </a:xfrm>
          <a:custGeom>
            <a:avLst/>
            <a:gdLst/>
            <a:ahLst/>
            <a:cxnLst/>
            <a:rect l="l" t="t" r="r" b="b"/>
            <a:pathLst>
              <a:path w="469214">
                <a:moveTo>
                  <a:pt x="0" y="0"/>
                </a:moveTo>
                <a:lnTo>
                  <a:pt x="46921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1861569" y="16014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2330789" y="1595103"/>
            <a:ext cx="469214" cy="0"/>
          </a:xfrm>
          <a:custGeom>
            <a:avLst/>
            <a:gdLst/>
            <a:ahLst/>
            <a:cxnLst/>
            <a:rect l="l" t="t" r="r" b="b"/>
            <a:pathLst>
              <a:path w="469214">
                <a:moveTo>
                  <a:pt x="0" y="0"/>
                </a:moveTo>
                <a:lnTo>
                  <a:pt x="46921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2330789" y="16014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2800008" y="1595103"/>
            <a:ext cx="469214" cy="0"/>
          </a:xfrm>
          <a:custGeom>
            <a:avLst/>
            <a:gdLst/>
            <a:ahLst/>
            <a:cxnLst/>
            <a:rect l="l" t="t" r="r" b="b"/>
            <a:pathLst>
              <a:path w="469214">
                <a:moveTo>
                  <a:pt x="0" y="0"/>
                </a:moveTo>
                <a:lnTo>
                  <a:pt x="46921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2800008" y="16014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3269227" y="1595103"/>
            <a:ext cx="475564" cy="0"/>
          </a:xfrm>
          <a:custGeom>
            <a:avLst/>
            <a:gdLst/>
            <a:ahLst/>
            <a:cxnLst/>
            <a:rect l="l" t="t" r="r" b="b"/>
            <a:pathLst>
              <a:path w="475564">
                <a:moveTo>
                  <a:pt x="0" y="0"/>
                </a:moveTo>
                <a:lnTo>
                  <a:pt x="47556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3269227" y="16014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3738446" y="16014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1386000" y="1955069"/>
            <a:ext cx="475564" cy="0"/>
          </a:xfrm>
          <a:custGeom>
            <a:avLst/>
            <a:gdLst/>
            <a:ahLst/>
            <a:cxnLst/>
            <a:rect l="l" t="t" r="r" b="b"/>
            <a:pathLst>
              <a:path w="475564">
                <a:moveTo>
                  <a:pt x="0" y="0"/>
                </a:moveTo>
                <a:lnTo>
                  <a:pt x="47556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1392350" y="1961418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1861569" y="1955069"/>
            <a:ext cx="469214" cy="0"/>
          </a:xfrm>
          <a:custGeom>
            <a:avLst/>
            <a:gdLst/>
            <a:ahLst/>
            <a:cxnLst/>
            <a:rect l="l" t="t" r="r" b="b"/>
            <a:pathLst>
              <a:path w="469214">
                <a:moveTo>
                  <a:pt x="0" y="0"/>
                </a:moveTo>
                <a:lnTo>
                  <a:pt x="46921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1861569" y="1961418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2330789" y="1955069"/>
            <a:ext cx="469214" cy="0"/>
          </a:xfrm>
          <a:custGeom>
            <a:avLst/>
            <a:gdLst/>
            <a:ahLst/>
            <a:cxnLst/>
            <a:rect l="l" t="t" r="r" b="b"/>
            <a:pathLst>
              <a:path w="469214">
                <a:moveTo>
                  <a:pt x="0" y="0"/>
                </a:moveTo>
                <a:lnTo>
                  <a:pt x="46921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2330789" y="1961418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2800008" y="1955069"/>
            <a:ext cx="469214" cy="0"/>
          </a:xfrm>
          <a:custGeom>
            <a:avLst/>
            <a:gdLst/>
            <a:ahLst/>
            <a:cxnLst/>
            <a:rect l="l" t="t" r="r" b="b"/>
            <a:pathLst>
              <a:path w="469214">
                <a:moveTo>
                  <a:pt x="0" y="0"/>
                </a:moveTo>
                <a:lnTo>
                  <a:pt x="46921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2800008" y="1961418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3269227" y="1955069"/>
            <a:ext cx="475564" cy="0"/>
          </a:xfrm>
          <a:custGeom>
            <a:avLst/>
            <a:gdLst/>
            <a:ahLst/>
            <a:cxnLst/>
            <a:rect l="l" t="t" r="r" b="b"/>
            <a:pathLst>
              <a:path w="475564">
                <a:moveTo>
                  <a:pt x="0" y="0"/>
                </a:moveTo>
                <a:lnTo>
                  <a:pt x="47556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3269227" y="1961418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3738446" y="1961418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1386000" y="2315037"/>
            <a:ext cx="475564" cy="0"/>
          </a:xfrm>
          <a:custGeom>
            <a:avLst/>
            <a:gdLst/>
            <a:ahLst/>
            <a:cxnLst/>
            <a:rect l="l" t="t" r="r" b="b"/>
            <a:pathLst>
              <a:path w="475564">
                <a:moveTo>
                  <a:pt x="0" y="0"/>
                </a:moveTo>
                <a:lnTo>
                  <a:pt x="47556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1392350" y="2321384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1861569" y="2315037"/>
            <a:ext cx="469214" cy="0"/>
          </a:xfrm>
          <a:custGeom>
            <a:avLst/>
            <a:gdLst/>
            <a:ahLst/>
            <a:cxnLst/>
            <a:rect l="l" t="t" r="r" b="b"/>
            <a:pathLst>
              <a:path w="469214">
                <a:moveTo>
                  <a:pt x="0" y="0"/>
                </a:moveTo>
                <a:lnTo>
                  <a:pt x="46921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1861569" y="2321384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2330789" y="2315037"/>
            <a:ext cx="469214" cy="0"/>
          </a:xfrm>
          <a:custGeom>
            <a:avLst/>
            <a:gdLst/>
            <a:ahLst/>
            <a:cxnLst/>
            <a:rect l="l" t="t" r="r" b="b"/>
            <a:pathLst>
              <a:path w="469214">
                <a:moveTo>
                  <a:pt x="0" y="0"/>
                </a:moveTo>
                <a:lnTo>
                  <a:pt x="46921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2330789" y="2321384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2800008" y="2315037"/>
            <a:ext cx="469214" cy="0"/>
          </a:xfrm>
          <a:custGeom>
            <a:avLst/>
            <a:gdLst/>
            <a:ahLst/>
            <a:cxnLst/>
            <a:rect l="l" t="t" r="r" b="b"/>
            <a:pathLst>
              <a:path w="469214">
                <a:moveTo>
                  <a:pt x="0" y="0"/>
                </a:moveTo>
                <a:lnTo>
                  <a:pt x="46921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2800008" y="2321384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3269227" y="2315037"/>
            <a:ext cx="475564" cy="0"/>
          </a:xfrm>
          <a:custGeom>
            <a:avLst/>
            <a:gdLst/>
            <a:ahLst/>
            <a:cxnLst/>
            <a:rect l="l" t="t" r="r" b="b"/>
            <a:pathLst>
              <a:path w="475564">
                <a:moveTo>
                  <a:pt x="0" y="0"/>
                </a:moveTo>
                <a:lnTo>
                  <a:pt x="47556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3269227" y="2321384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3738446" y="2321384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1386000" y="2675003"/>
            <a:ext cx="475564" cy="0"/>
          </a:xfrm>
          <a:custGeom>
            <a:avLst/>
            <a:gdLst/>
            <a:ahLst/>
            <a:cxnLst/>
            <a:rect l="l" t="t" r="r" b="b"/>
            <a:pathLst>
              <a:path w="475564">
                <a:moveTo>
                  <a:pt x="0" y="0"/>
                </a:moveTo>
                <a:lnTo>
                  <a:pt x="47556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1861569" y="2675003"/>
            <a:ext cx="469214" cy="0"/>
          </a:xfrm>
          <a:custGeom>
            <a:avLst/>
            <a:gdLst/>
            <a:ahLst/>
            <a:cxnLst/>
            <a:rect l="l" t="t" r="r" b="b"/>
            <a:pathLst>
              <a:path w="469214">
                <a:moveTo>
                  <a:pt x="0" y="0"/>
                </a:moveTo>
                <a:lnTo>
                  <a:pt x="46921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2330789" y="2675003"/>
            <a:ext cx="469214" cy="0"/>
          </a:xfrm>
          <a:custGeom>
            <a:avLst/>
            <a:gdLst/>
            <a:ahLst/>
            <a:cxnLst/>
            <a:rect l="l" t="t" r="r" b="b"/>
            <a:pathLst>
              <a:path w="469214">
                <a:moveTo>
                  <a:pt x="0" y="0"/>
                </a:moveTo>
                <a:lnTo>
                  <a:pt x="46921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2800008" y="2675003"/>
            <a:ext cx="469214" cy="0"/>
          </a:xfrm>
          <a:custGeom>
            <a:avLst/>
            <a:gdLst/>
            <a:ahLst/>
            <a:cxnLst/>
            <a:rect l="l" t="t" r="r" b="b"/>
            <a:pathLst>
              <a:path w="469214">
                <a:moveTo>
                  <a:pt x="0" y="0"/>
                </a:moveTo>
                <a:lnTo>
                  <a:pt x="46921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3269227" y="2675003"/>
            <a:ext cx="475564" cy="0"/>
          </a:xfrm>
          <a:custGeom>
            <a:avLst/>
            <a:gdLst/>
            <a:ahLst/>
            <a:cxnLst/>
            <a:rect l="l" t="t" r="r" b="b"/>
            <a:pathLst>
              <a:path w="475564">
                <a:moveTo>
                  <a:pt x="0" y="0"/>
                </a:moveTo>
                <a:lnTo>
                  <a:pt x="47556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875330" y="10143024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839958" y="10131939"/>
            <a:ext cx="184905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875905" y="9940536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880143" y="9949543"/>
            <a:ext cx="34961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5915105" y="9949543"/>
            <a:ext cx="181676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5880143" y="10082162"/>
            <a:ext cx="34961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39" name="object 39"/>
          <p:cNvSpPr txBox="1"/>
          <p:nvPr/>
        </p:nvSpPr>
        <p:spPr>
          <a:xfrm>
            <a:off x="5915105" y="10082162"/>
            <a:ext cx="195828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903">
              <a:lnSpc>
                <a:spcPts val="455"/>
              </a:lnSpc>
              <a:spcBef>
                <a:spcPts val="41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7200" y="6568960"/>
            <a:ext cx="3358794" cy="3178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57200" y="3149942"/>
            <a:ext cx="3358794" cy="3178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92276" y="2395761"/>
            <a:ext cx="57781" cy="412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950057" y="2395761"/>
            <a:ext cx="41262" cy="412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219264" y="2236160"/>
            <a:ext cx="54470" cy="606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219264" y="2296763"/>
            <a:ext cx="54470" cy="54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892272" y="2222299"/>
            <a:ext cx="49523" cy="495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41796" y="2222299"/>
            <a:ext cx="49523" cy="495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809673" y="2139731"/>
            <a:ext cx="49554" cy="388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859227" y="2139731"/>
            <a:ext cx="181660" cy="388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1040888" y="2139731"/>
            <a:ext cx="112682" cy="2752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1040888" y="2415002"/>
            <a:ext cx="112297" cy="166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809673" y="2527919"/>
            <a:ext cx="231214" cy="1651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040888" y="2581897"/>
            <a:ext cx="112682" cy="111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5"/>
              </a:spcBef>
            </a:pPr>
            <a:endParaRPr sz="850"/>
          </a:p>
        </p:txBody>
      </p:sp>
      <p:sp>
        <p:nvSpPr>
          <p:cNvPr id="24" name="object 24"/>
          <p:cNvSpPr txBox="1"/>
          <p:nvPr/>
        </p:nvSpPr>
        <p:spPr>
          <a:xfrm>
            <a:off x="4056964" y="1401356"/>
            <a:ext cx="3037687" cy="834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7200" y="1401343"/>
            <a:ext cx="3358794" cy="193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525"/>
              </a:lnSpc>
              <a:spcBef>
                <a:spcPts val="76"/>
              </a:spcBef>
            </a:pPr>
            <a:r>
              <a:rPr sz="2700" b="1" spc="0" baseline="-6068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7200" y="1595103"/>
            <a:ext cx="935150" cy="3686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1392350" y="1595103"/>
            <a:ext cx="469219" cy="3686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0535" marR="61927" indent="49174">
              <a:lnSpc>
                <a:spcPts val="960"/>
              </a:lnSpc>
              <a:spcBef>
                <a:spcPts val="518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PSD/ DC/12/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1569" y="1595103"/>
            <a:ext cx="469219" cy="3686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0505" marR="61957" indent="49174">
              <a:lnSpc>
                <a:spcPts val="960"/>
              </a:lnSpc>
              <a:spcBef>
                <a:spcPts val="518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PSD/ DC/24/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30789" y="1595103"/>
            <a:ext cx="469219" cy="3686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303" marR="63816" indent="47345">
              <a:lnSpc>
                <a:spcPts val="960"/>
              </a:lnSpc>
              <a:spcBef>
                <a:spcPts val="518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PSD/ 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C/24/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00008" y="1595103"/>
            <a:ext cx="469219" cy="3686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568" marR="38041" indent="73050">
              <a:lnSpc>
                <a:spcPts val="960"/>
              </a:lnSpc>
              <a:spcBef>
                <a:spcPts val="518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PSD/ 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C/115/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69227" y="1595103"/>
            <a:ext cx="469219" cy="3686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639" marR="37969" indent="73050">
              <a:lnSpc>
                <a:spcPts val="960"/>
              </a:lnSpc>
              <a:spcBef>
                <a:spcPts val="518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PSD/ 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C/230/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38446" y="1595103"/>
            <a:ext cx="77547" cy="1079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57200" y="1963707"/>
            <a:ext cx="887540" cy="945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344740" y="1963707"/>
            <a:ext cx="47609" cy="711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392350" y="1963707"/>
            <a:ext cx="469219" cy="3513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37"/>
              </a:spcBef>
            </a:pPr>
            <a:endParaRPr sz="850"/>
          </a:p>
          <a:p>
            <a:pPr marL="74947">
              <a:lnSpc>
                <a:spcPct val="101725"/>
              </a:lnSpc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61569" y="1963707"/>
            <a:ext cx="469219" cy="3513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37"/>
              </a:spcBef>
            </a:pPr>
            <a:endParaRPr sz="850"/>
          </a:p>
          <a:p>
            <a:pPr marL="74917">
              <a:lnSpc>
                <a:spcPct val="101725"/>
              </a:lnSpc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30789" y="1963707"/>
            <a:ext cx="469219" cy="3513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37"/>
              </a:spcBef>
            </a:pPr>
            <a:endParaRPr sz="850"/>
          </a:p>
          <a:p>
            <a:pPr marL="181465" marR="181480" algn="ctr">
              <a:lnSpc>
                <a:spcPct val="101725"/>
              </a:lnSpc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00008" y="1963707"/>
            <a:ext cx="469219" cy="3513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37"/>
              </a:spcBef>
            </a:pPr>
            <a:endParaRPr sz="850"/>
          </a:p>
          <a:p>
            <a:pPr marL="181434" marR="181510" algn="ctr">
              <a:lnSpc>
                <a:spcPct val="101725"/>
              </a:lnSpc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69227" y="1963707"/>
            <a:ext cx="469219" cy="3513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37"/>
              </a:spcBef>
            </a:pPr>
            <a:endParaRPr sz="850"/>
          </a:p>
          <a:p>
            <a:pPr marL="181404" marR="181541" algn="ctr">
              <a:lnSpc>
                <a:spcPct val="101725"/>
              </a:lnSpc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92350" y="2315037"/>
            <a:ext cx="469219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9509" marR="139605" algn="ctr">
              <a:lnSpc>
                <a:spcPct val="101725"/>
              </a:lnSpc>
              <a:spcBef>
                <a:spcPts val="475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  <a:p>
            <a:pPr marL="57066" marR="57264" algn="ctr">
              <a:lnSpc>
                <a:spcPts val="960"/>
              </a:lnSpc>
              <a:spcBef>
                <a:spcPts val="48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(12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61569" y="2315037"/>
            <a:ext cx="469219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9478" marR="139636" algn="ctr">
              <a:lnSpc>
                <a:spcPct val="101725"/>
              </a:lnSpc>
              <a:spcBef>
                <a:spcPts val="475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  <a:p>
            <a:pPr marL="57035" marR="57294" algn="ctr">
              <a:lnSpc>
                <a:spcPts val="960"/>
              </a:lnSpc>
              <a:spcBef>
                <a:spcPts val="48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(24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30789" y="2315037"/>
            <a:ext cx="469219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0373" marR="61988" indent="127914">
              <a:lnSpc>
                <a:spcPts val="960"/>
              </a:lnSpc>
              <a:spcBef>
                <a:spcPts val="518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(24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00008" y="2315037"/>
            <a:ext cx="469219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637" marR="36313" indent="153619">
              <a:lnSpc>
                <a:spcPts val="960"/>
              </a:lnSpc>
              <a:spcBef>
                <a:spcPts val="518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(115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69227" y="2315037"/>
            <a:ext cx="469219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607" marR="36344" indent="153619">
              <a:lnSpc>
                <a:spcPts val="960"/>
              </a:lnSpc>
              <a:spcBef>
                <a:spcPts val="518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(230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4740" y="2675003"/>
            <a:ext cx="2471253" cy="233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546299" y="791126"/>
            <a:ext cx="1327200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CuadroTexto 120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1203" name="CuadroTexto 1202"/>
          <p:cNvSpPr txBox="1"/>
          <p:nvPr/>
        </p:nvSpPr>
        <p:spPr>
          <a:xfrm>
            <a:off x="463549" y="997906"/>
            <a:ext cx="508053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Intermitente </a:t>
            </a:r>
            <a:r>
              <a:rPr lang="es-ES" sz="1700" b="1" smtClean="0"/>
              <a:t>Bombilla Filamento </a:t>
            </a:r>
            <a:r>
              <a:rPr lang="es-ES" sz="1700" b="1" dirty="0" smtClean="0"/>
              <a:t>PSD/B15d</a:t>
            </a:r>
            <a:endParaRPr lang="es-ES" sz="1700" b="1" dirty="0"/>
          </a:p>
        </p:txBody>
      </p:sp>
      <p:pic>
        <p:nvPicPr>
          <p:cNvPr id="1204" name="Imagen 120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5923D0-17D2-42A8-90BA-513613DEC79A}"/>
</file>

<file path=customXml/itemProps2.xml><?xml version="1.0" encoding="utf-8"?>
<ds:datastoreItem xmlns:ds="http://schemas.openxmlformats.org/officeDocument/2006/customXml" ds:itemID="{4A763672-E73B-4E05-A813-53E5D7D5DA3C}"/>
</file>

<file path=customXml/itemProps3.xml><?xml version="1.0" encoding="utf-8"?>
<ds:datastoreItem xmlns:ds="http://schemas.openxmlformats.org/officeDocument/2006/customXml" ds:itemID="{51BA18DA-DCDF-45A3-A0DC-BFAFA2FB975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106</Words>
  <Application>Microsoft Office PowerPoint</Application>
  <PresentationFormat>Personalizado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3</cp:revision>
  <dcterms:modified xsi:type="dcterms:W3CDTF">2015-04-10T09:36:33Z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