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</a:t>
            </a:r>
            <a:r>
              <a:rPr lang="es-ES" sz="2400" b="1" dirty="0"/>
              <a:t>S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2932" y="6108700"/>
            <a:ext cx="2295525" cy="1876425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3251200" y="3670300"/>
            <a:ext cx="2209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Base de aluminio fundido</a:t>
            </a:r>
            <a:endParaRPr lang="es-ES" sz="15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251200" y="4337735"/>
            <a:ext cx="2209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Entrada cable M20</a:t>
            </a:r>
            <a:endParaRPr lang="es-ES" sz="15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3251200" y="6718300"/>
            <a:ext cx="2209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Entrada cable M20</a:t>
            </a:r>
            <a:endParaRPr lang="es-ES" sz="15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3251200" y="75565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smtClean="0"/>
              <a:t>4 Orificios</a:t>
            </a:r>
            <a:r>
              <a:rPr lang="es-ES" sz="1600"/>
              <a:t> </a:t>
            </a:r>
            <a:r>
              <a:rPr lang="es-ES" sz="1600" smtClean="0"/>
              <a:t>6.5 </a:t>
            </a:r>
            <a:r>
              <a:rPr lang="es-ES" sz="1600"/>
              <a:t>Ø</a:t>
            </a:r>
            <a:r>
              <a:rPr lang="es-ES" sz="1500" smtClean="0"/>
              <a:t> </a:t>
            </a:r>
            <a:endParaRPr lang="es-ES" sz="15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9000" y="3266484"/>
            <a:ext cx="2286000" cy="1601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0B72140-36E6-4E89-A819-8C885046C4BB}"/>
</file>

<file path=customXml/itemProps2.xml><?xml version="1.0" encoding="utf-8"?>
<ds:datastoreItem xmlns:ds="http://schemas.openxmlformats.org/officeDocument/2006/customXml" ds:itemID="{07096A1C-D5B0-4272-AA5B-ED2DF5E2C697}"/>
</file>

<file path=customXml/itemProps3.xml><?xml version="1.0" encoding="utf-8"?>
<ds:datastoreItem xmlns:ds="http://schemas.openxmlformats.org/officeDocument/2006/customXml" ds:itemID="{B1C63D20-8DBB-4473-80A3-1D89889CE5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56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13</cp:revision>
  <cp:lastPrinted>2015-04-09T08:32:11Z</cp:lastPrinted>
  <dcterms:modified xsi:type="dcterms:W3CDTF">2015-04-10T09:57:52Z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