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T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303165"/>
            <a:ext cx="3219450" cy="3133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355755"/>
            <a:ext cx="3162300" cy="27813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65400" y="6032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38BF45-4DBF-49B0-A1CE-21B3611BA57C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2015-04-10T09:59:13Z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