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V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434" y="2537852"/>
            <a:ext cx="3000375" cy="27813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200" y="6032500"/>
            <a:ext cx="3257550" cy="302895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794000" y="57277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4 Orificios</a:t>
            </a:r>
            <a:r>
              <a:rPr lang="es-ES" sz="1600" dirty="0"/>
              <a:t>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1A917C-715A-43F3-8BAA-4BE6F66B4A87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14</cp:revision>
  <cp:lastPrinted>2015-04-09T08:32:11Z</cp:lastPrinted>
  <dcterms:modified xsi:type="dcterms:W3CDTF">2015-04-10T10:00:29Z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