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K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387" y="2449398"/>
            <a:ext cx="3705225" cy="3200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061" y="6108700"/>
            <a:ext cx="2457450" cy="3181350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63373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7023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5535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620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94C6D0-862C-4062-B51C-092FB68842EE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2015-04-10T09:43:45Z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