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7569200" cy="10693400"/>
  <p:notesSz cx="6797675" cy="992663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2670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soverincontrol.co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13400" y="393700"/>
            <a:ext cx="1338792" cy="733027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431799" y="10172869"/>
            <a:ext cx="677217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900" dirty="0" smtClean="0"/>
              <a:t>SOVERIN CONTROL, S.L. Alameda </a:t>
            </a:r>
            <a:r>
              <a:rPr lang="es-ES" sz="900" dirty="0" err="1"/>
              <a:t>Urquijo</a:t>
            </a:r>
            <a:r>
              <a:rPr lang="es-ES" sz="900" dirty="0"/>
              <a:t>, 80 </a:t>
            </a:r>
            <a:r>
              <a:rPr lang="es-ES" sz="900" dirty="0" smtClean="0"/>
              <a:t>oficinas - 48013 </a:t>
            </a:r>
            <a:r>
              <a:rPr lang="es-ES" sz="900" dirty="0"/>
              <a:t>– </a:t>
            </a:r>
            <a:r>
              <a:rPr lang="es-ES" sz="900" dirty="0" smtClean="0"/>
              <a:t>BILBAO (Vizcaya)</a:t>
            </a:r>
            <a:endParaRPr lang="es-ES" sz="900" dirty="0"/>
          </a:p>
          <a:p>
            <a:pPr algn="ctr"/>
            <a:r>
              <a:rPr lang="es-ES" sz="900" dirty="0" err="1" smtClean="0"/>
              <a:t>Tfno</a:t>
            </a:r>
            <a:r>
              <a:rPr lang="es-ES" sz="900" dirty="0"/>
              <a:t>: +34 94 454 33 </a:t>
            </a:r>
            <a:r>
              <a:rPr lang="es-ES" sz="900" dirty="0" smtClean="0"/>
              <a:t>33 </a:t>
            </a:r>
            <a:r>
              <a:rPr lang="en-GB" sz="900" dirty="0" smtClean="0"/>
              <a:t>Fax</a:t>
            </a:r>
            <a:r>
              <a:rPr lang="en-GB" sz="900" dirty="0"/>
              <a:t>: +34 94 454 50 </a:t>
            </a:r>
            <a:r>
              <a:rPr lang="en-GB" sz="900" dirty="0" smtClean="0"/>
              <a:t>77</a:t>
            </a:r>
            <a:r>
              <a:rPr lang="es-ES" sz="900" dirty="0"/>
              <a:t> </a:t>
            </a:r>
            <a:r>
              <a:rPr lang="en-GB" sz="900" dirty="0" smtClean="0"/>
              <a:t>E-mail</a:t>
            </a:r>
            <a:r>
              <a:rPr lang="en-GB" sz="900" dirty="0"/>
              <a:t>: </a:t>
            </a:r>
            <a:r>
              <a:rPr lang="en-GB" sz="900" u="sng" dirty="0" smtClean="0">
                <a:hlinkClick r:id="rId3"/>
              </a:rPr>
              <a:t>info@soverincontrol.com</a:t>
            </a:r>
            <a:r>
              <a:rPr lang="es-ES" sz="900" dirty="0"/>
              <a:t> </a:t>
            </a:r>
            <a:r>
              <a:rPr lang="en-GB" sz="900" dirty="0" err="1" smtClean="0"/>
              <a:t>Pag</a:t>
            </a:r>
            <a:r>
              <a:rPr lang="en-GB" sz="900" dirty="0" smtClean="0"/>
              <a:t> </a:t>
            </a:r>
            <a:r>
              <a:rPr lang="en-GB" sz="900" dirty="0"/>
              <a:t>web: www.soverincontrol.com</a:t>
            </a:r>
            <a:endParaRPr lang="es-ES" sz="900" dirty="0"/>
          </a:p>
          <a:p>
            <a:pPr algn="ctr"/>
            <a:endParaRPr lang="es-ES" sz="900" dirty="0"/>
          </a:p>
        </p:txBody>
      </p:sp>
      <p:pic>
        <p:nvPicPr>
          <p:cNvPr id="9" name="Imagen 8" descr="C:\Users\SUSANA\Dropbox\Soverin Comercial\Informaciones Técnicas\Logos Soverin\150227 SOVERIN Alda Urquijo, 80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600" y="219183"/>
            <a:ext cx="2228215" cy="116511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uadroTexto 2"/>
          <p:cNvSpPr txBox="1"/>
          <p:nvPr/>
        </p:nvSpPr>
        <p:spPr>
          <a:xfrm>
            <a:off x="965200" y="18415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smtClean="0"/>
              <a:t>Serie M</a:t>
            </a:r>
            <a:endParaRPr lang="es-ES" sz="2400" b="1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82932" y="2949659"/>
            <a:ext cx="2276475" cy="188595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82932" y="6108700"/>
            <a:ext cx="2295525" cy="1876425"/>
          </a:xfrm>
          <a:prstGeom prst="rect">
            <a:avLst/>
          </a:prstGeom>
        </p:spPr>
      </p:pic>
      <p:sp>
        <p:nvSpPr>
          <p:cNvPr id="10" name="CuadroTexto 9"/>
          <p:cNvSpPr txBox="1"/>
          <p:nvPr/>
        </p:nvSpPr>
        <p:spPr>
          <a:xfrm>
            <a:off x="3251200" y="3804335"/>
            <a:ext cx="2209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500" dirty="0" smtClean="0"/>
              <a:t>Base de aluminio fundido</a:t>
            </a:r>
            <a:endParaRPr lang="es-ES" sz="1500" dirty="0"/>
          </a:p>
        </p:txBody>
      </p:sp>
      <p:sp>
        <p:nvSpPr>
          <p:cNvPr id="11" name="CuadroTexto 10"/>
          <p:cNvSpPr txBox="1"/>
          <p:nvPr/>
        </p:nvSpPr>
        <p:spPr>
          <a:xfrm>
            <a:off x="3251200" y="4203700"/>
            <a:ext cx="2209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500" dirty="0" smtClean="0"/>
              <a:t>Entrada cable M20</a:t>
            </a:r>
            <a:endParaRPr lang="es-ES" sz="1500" dirty="0"/>
          </a:p>
        </p:txBody>
      </p:sp>
      <p:sp>
        <p:nvSpPr>
          <p:cNvPr id="12" name="CuadroTexto 11"/>
          <p:cNvSpPr txBox="1"/>
          <p:nvPr/>
        </p:nvSpPr>
        <p:spPr>
          <a:xfrm>
            <a:off x="3251200" y="6718300"/>
            <a:ext cx="2209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500" dirty="0" smtClean="0"/>
              <a:t>Entrada cable M20</a:t>
            </a:r>
            <a:endParaRPr lang="es-ES" sz="1500" dirty="0"/>
          </a:p>
        </p:txBody>
      </p:sp>
      <p:sp>
        <p:nvSpPr>
          <p:cNvPr id="13" name="CuadroTexto 12"/>
          <p:cNvSpPr txBox="1"/>
          <p:nvPr/>
        </p:nvSpPr>
        <p:spPr>
          <a:xfrm>
            <a:off x="3251200" y="7556500"/>
            <a:ext cx="2209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500" smtClean="0"/>
              <a:t>4 Orificios</a:t>
            </a:r>
            <a:r>
              <a:rPr lang="es-ES" sz="1600"/>
              <a:t> </a:t>
            </a:r>
            <a:r>
              <a:rPr lang="es-ES" sz="1600" smtClean="0"/>
              <a:t>6.5 </a:t>
            </a:r>
            <a:r>
              <a:rPr lang="es-ES" sz="1600"/>
              <a:t>Ø</a:t>
            </a:r>
            <a:r>
              <a:rPr lang="es-ES" sz="1500" smtClean="0"/>
              <a:t> </a:t>
            </a:r>
            <a:endParaRPr lang="es-ES" sz="1500" dirty="0"/>
          </a:p>
        </p:txBody>
      </p:sp>
    </p:spTree>
    <p:extLst>
      <p:ext uri="{BB962C8B-B14F-4D97-AF65-F5344CB8AC3E}">
        <p14:creationId xmlns:p14="http://schemas.microsoft.com/office/powerpoint/2010/main" val="21649225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6343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EC1E9C17A37A844AA6FA461B77802C8A" ma:contentTypeVersion="3" ma:contentTypeDescription="Crear nuevo documento." ma:contentTypeScope="" ma:versionID="0aaec96cb75e1ad232f132d9c2b212ea">
  <xsd:schema xmlns:xsd="http://www.w3.org/2001/XMLSchema" xmlns:xs="http://www.w3.org/2001/XMLSchema" xmlns:p="http://schemas.microsoft.com/office/2006/metadata/properties" xmlns:ns2="eaa346b5-51b6-4edf-a75d-3267e5625a6c" xmlns:ns3="89d01381-eee9-49f8-8507-c58f9216c695" targetNamespace="http://schemas.microsoft.com/office/2006/metadata/properties" ma:root="true" ma:fieldsID="f4925bd70710091c94a513710425eb1a" ns2:_="" ns3:_="">
    <xsd:import namespace="eaa346b5-51b6-4edf-a75d-3267e5625a6c"/>
    <xsd:import namespace="89d01381-eee9-49f8-8507-c58f9216c69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3:SharingHintHash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a346b5-51b6-4edf-a75d-3267e5625a6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d01381-eee9-49f8-8507-c58f9216c695" elementFormDefault="qualified">
    <xsd:import namespace="http://schemas.microsoft.com/office/2006/documentManagement/types"/>
    <xsd:import namespace="http://schemas.microsoft.com/office/infopath/2007/PartnerControls"/>
    <xsd:element name="SharingHintHash" ma:index="9" nillable="true" ma:displayName="Hash de la sugerencia para compartir" ma:internalName="SharingHintHash" ma:readOnly="true">
      <xsd:simpleType>
        <xsd:restriction base="dms:Text"/>
      </xsd:simpleType>
    </xsd:element>
    <xsd:element name="SharedWithDetails" ma:index="10" nillable="true" ma:displayName="Detalles de uso compartido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315FA56-6931-4B06-AE8A-0094BB6D0A65}"/>
</file>

<file path=customXml/itemProps2.xml><?xml version="1.0" encoding="utf-8"?>
<ds:datastoreItem xmlns:ds="http://schemas.openxmlformats.org/officeDocument/2006/customXml" ds:itemID="{B1C63D20-8DBB-4473-80A3-1D89889CE5AA}"/>
</file>

<file path=customXml/itemProps3.xml><?xml version="1.0" encoding="utf-8"?>
<ds:datastoreItem xmlns:ds="http://schemas.openxmlformats.org/officeDocument/2006/customXml" ds:itemID="{07096A1C-D5B0-4272-AA5B-ED2DF5E2C697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</TotalTime>
  <Words>56</Words>
  <Application>Microsoft Office PowerPoint</Application>
  <PresentationFormat>Personalizado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SUSANA</dc:creator>
  <cp:lastModifiedBy>Susana Poza</cp:lastModifiedBy>
  <cp:revision>12</cp:revision>
  <cp:lastPrinted>2015-04-09T08:32:11Z</cp:lastPrinted>
  <dcterms:modified xsi:type="dcterms:W3CDTF">2015-04-10T09:54:59Z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0x010100EC1E9C17A37A844AA6FA461B77802C8A</vt:lpwstr>
  </property>
</Properties>
</file>