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R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" y="2552273"/>
            <a:ext cx="3276600" cy="26003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4287" y="5778242"/>
            <a:ext cx="2181225" cy="2828925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479800" y="58801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3 Taladros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a 100</a:t>
            </a:r>
            <a:r>
              <a:rPr lang="es-ES" sz="1400" dirty="0"/>
              <a:t> Ø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479800" y="71417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2 Taladros 5</a:t>
            </a:r>
            <a:r>
              <a:rPr lang="es-ES" sz="1600" dirty="0" smtClean="0"/>
              <a:t>.5 </a:t>
            </a:r>
            <a:r>
              <a:rPr lang="es-ES" sz="1600" dirty="0"/>
              <a:t>Ø</a:t>
            </a:r>
            <a:r>
              <a:rPr lang="es-ES" sz="1500" dirty="0" smtClean="0"/>
              <a:t>  </a:t>
            </a:r>
            <a:endParaRPr lang="es-ES" sz="15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479800" y="7827546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Taladro 20.0</a:t>
            </a:r>
            <a:r>
              <a:rPr lang="es-ES" sz="1400" dirty="0" smtClean="0"/>
              <a:t> </a:t>
            </a:r>
            <a:r>
              <a:rPr lang="es-ES" sz="14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AADADF-2FFF-4845-8B5A-EA25FEC1A2DA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56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2015-04-13T08:04:02Z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