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4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/>
              <a:t>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932" y="6108700"/>
            <a:ext cx="2295525" cy="1876425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251200" y="3670300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Base de aluminio fundido</a:t>
            </a:r>
            <a:endParaRPr lang="es-ES" sz="15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251200" y="4337735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Entrada cable M20</a:t>
            </a:r>
            <a:endParaRPr lang="es-ES" sz="15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251200" y="6718300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Entrada cable M20</a:t>
            </a:r>
            <a:endParaRPr lang="es-ES" sz="15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251200" y="7556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smtClean="0"/>
              <a:t>4 Orificios</a:t>
            </a:r>
            <a:r>
              <a:rPr lang="es-ES" sz="1600"/>
              <a:t> </a:t>
            </a:r>
            <a:r>
              <a:rPr lang="es-ES" sz="1600" smtClean="0"/>
              <a:t>6.5 </a:t>
            </a:r>
            <a:r>
              <a:rPr lang="es-ES" sz="1600"/>
              <a:t>Ø</a:t>
            </a:r>
            <a:r>
              <a:rPr lang="es-ES" sz="1500" smtClean="0"/>
              <a:t> </a:t>
            </a:r>
            <a:endParaRPr lang="es-ES" sz="15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000" y="3266484"/>
            <a:ext cx="2286000" cy="160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56FC8E-0A0A-4D47-AB2B-20D1425CA23A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56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2015-04-13T08:06:14Z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