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T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303165"/>
            <a:ext cx="3219450" cy="31337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355755"/>
            <a:ext cx="3162300" cy="27813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565400" y="6032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25E5BE-3FF1-4DCB-B859-F1329A2195B4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2015-04-13T08:07:27Z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