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 smtClean="0"/>
              <a:t>U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9928" y="2543709"/>
            <a:ext cx="2971800" cy="21621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5700" y="5820126"/>
            <a:ext cx="3276600" cy="3238500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2946400" y="55415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4 Orificios</a:t>
            </a:r>
            <a:r>
              <a:rPr lang="es-ES" sz="1600" dirty="0"/>
              <a:t> </a:t>
            </a:r>
            <a:r>
              <a:rPr lang="es-ES" sz="1600" dirty="0" smtClean="0"/>
              <a:t>6.5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2D48A1-2912-4E6E-98A3-BC0275BB783E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46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15</cp:revision>
  <cp:lastPrinted>2015-04-09T08:32:11Z</cp:lastPrinted>
  <dcterms:modified xsi:type="dcterms:W3CDTF">2015-04-13T08:13:04Z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